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de6bd6eae1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de6bd6eae1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de6bd6eae1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de6bd6eae1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de6bd6eae1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de6bd6eae1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de6bd6eae1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de6bd6eae1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de6bd6eae1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de6bd6eae1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de6bd6eae1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de6bd6eae1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de14a8c39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de14a8c39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de14a8c39c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de14a8c39c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de6bd6eae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de6bd6eae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de6bd6eae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de6bd6eae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de6bd6eae1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de6bd6eae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de6bd6eae1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de6bd6eae1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de6bd6eae1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de6bd6eae1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de6bd6eae1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de6bd6eae1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www.youtube.com/watch?v=3wFvFvVZkwY" TargetMode="External"/><Relationship Id="rId4"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CSSE4011 Demo</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fontScale="62500" lnSpcReduction="20000"/>
          </a:bodyPr>
          <a:lstStyle/>
          <a:p>
            <a:pPr indent="0" lvl="0" marL="0" rtl="0" algn="ctr">
              <a:spcBef>
                <a:spcPts val="0"/>
              </a:spcBef>
              <a:spcAft>
                <a:spcPts val="0"/>
              </a:spcAft>
              <a:buClr>
                <a:schemeClr val="dk1"/>
              </a:buClr>
              <a:buSzPts val="688"/>
              <a:buFont typeface="Arial"/>
              <a:buNone/>
            </a:pPr>
            <a:r>
              <a:rPr lang="en-GB" sz="5200">
                <a:solidFill>
                  <a:schemeClr val="dk1"/>
                </a:solidFill>
              </a:rPr>
              <a:t>Jupiter Blue</a:t>
            </a:r>
            <a:endParaRPr sz="5200">
              <a:solidFill>
                <a:schemeClr val="dk1"/>
              </a:solidFill>
            </a:endParaRPr>
          </a:p>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Demo Page 8</a:t>
            </a:r>
            <a:endParaRPr/>
          </a:p>
        </p:txBody>
      </p:sp>
      <p:sp>
        <p:nvSpPr>
          <p:cNvPr id="110" name="Google Shape;110;p2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Demo Page 9</a:t>
            </a:r>
            <a:endParaRPr/>
          </a:p>
        </p:txBody>
      </p:sp>
      <p:sp>
        <p:nvSpPr>
          <p:cNvPr id="116" name="Google Shape;116;p2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4"/>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Demo Page 10</a:t>
            </a:r>
            <a:endParaRPr/>
          </a:p>
        </p:txBody>
      </p:sp>
      <p:sp>
        <p:nvSpPr>
          <p:cNvPr id="122" name="Google Shape;122;p24"/>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5"/>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Demo Page 11</a:t>
            </a:r>
            <a:endParaRPr/>
          </a:p>
        </p:txBody>
      </p:sp>
      <p:sp>
        <p:nvSpPr>
          <p:cNvPr id="128" name="Google Shape;128;p25"/>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6"/>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Demo Page 12</a:t>
            </a:r>
            <a:endParaRPr/>
          </a:p>
        </p:txBody>
      </p:sp>
      <p:sp>
        <p:nvSpPr>
          <p:cNvPr id="134" name="Google Shape;134;p26"/>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7"/>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Demo Page 13</a:t>
            </a:r>
            <a:endParaRPr/>
          </a:p>
        </p:txBody>
      </p:sp>
      <p:sp>
        <p:nvSpPr>
          <p:cNvPr id="140" name="Google Shape;140;p27"/>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Demo Video</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descr="I captured this video in a typical india gujarat. Enjoy the nature and rain sounds. I hope it will help to relax your mind.&#10;&#10;Rain Sounds,  Meditate, Massage, Yoga.New age Ambient Music, Baby Music, Music for Baby, Soothing Music, Tranquil Music, Sleeping Songs for Insomnia,  Sounds of Nature White Noise,  Sounds of Nature ideal for Rebirthing, Autogenic Training and Reiki, Musica para Bebes, Antidepressant, Anti Stress, Massage, Spa Music, Headache Remedies, Noise Music, Headache Relief, Muscular Pain Relief White noise movie&#10;Cemera- Canon 6d Mark2&#10;Video Shoot-MR7 Digital&#10;Editing-MR7 Digital&#10;Loction-Surat, Gujarat, India&#10;&#10;&#10;music credit-https://youtu.be/j66TStQGvsI&#10;&#10;#rain#rainsound#neturevideo#beautifullrainvideo#monsoonrain#rain_relaxing_music#topicalrain" id="62" name="Google Shape;62;p14" title="Beautiful Rain Raining Scenery &amp; Neture vedio || Beautifull Rain Video || HD  Nature Video">
            <a:hlinkClick r:id="rId3"/>
          </p:cNvPr>
          <p:cNvPicPr preferRelativeResize="0"/>
          <p:nvPr/>
        </p:nvPicPr>
        <p:blipFill>
          <a:blip r:embed="rId4">
            <a:alphaModFix/>
          </a:blip>
          <a:stretch>
            <a:fillRect/>
          </a:stretch>
        </p:blipFill>
        <p:spPr>
          <a:xfrm>
            <a:off x="1535203" y="1152475"/>
            <a:ext cx="6073592" cy="34164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
                                        </p:tgtEl>
                                        <p:attrNameLst>
                                          <p:attrName>style.visibility</p:attrName>
                                        </p:attrNameLst>
                                      </p:cBhvr>
                                      <p:to>
                                        <p:strVal val="visible"/>
                                      </p:to>
                                    </p:set>
                                    <p:animEffect filter="fade" transition="in">
                                      <p:cBhvr>
                                        <p:cTn dur="1000"/>
                                        <p:tgtEl>
                                          <p:spTgt spid="6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Demo Page 1</a:t>
            </a:r>
            <a:endParaRPr/>
          </a:p>
        </p:txBody>
      </p:sp>
      <p:sp>
        <p:nvSpPr>
          <p:cNvPr id="68" name="Google Shape;68;p15"/>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Demo Page 2</a:t>
            </a:r>
            <a:endParaRPr/>
          </a:p>
        </p:txBody>
      </p:sp>
      <p:sp>
        <p:nvSpPr>
          <p:cNvPr id="74" name="Google Shape;74;p16"/>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ctrTitle"/>
          </p:nvPr>
        </p:nvSpPr>
        <p:spPr>
          <a:xfrm>
            <a:off x="311708" y="78152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Demo Page 3</a:t>
            </a:r>
            <a:endParaRPr/>
          </a:p>
        </p:txBody>
      </p:sp>
      <p:sp>
        <p:nvSpPr>
          <p:cNvPr id="80" name="Google Shape;80;p17"/>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Demo Page 4</a:t>
            </a:r>
            <a:endParaRPr/>
          </a:p>
        </p:txBody>
      </p:sp>
      <p:sp>
        <p:nvSpPr>
          <p:cNvPr id="86" name="Google Shape;86;p18"/>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Demo Page 5</a:t>
            </a:r>
            <a:endParaRPr/>
          </a:p>
        </p:txBody>
      </p:sp>
      <p:sp>
        <p:nvSpPr>
          <p:cNvPr id="92" name="Google Shape;92;p19"/>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Demo Page 6</a:t>
            </a:r>
            <a:endParaRPr/>
          </a:p>
        </p:txBody>
      </p:sp>
      <p:sp>
        <p:nvSpPr>
          <p:cNvPr id="98" name="Google Shape;98;p20"/>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1"/>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Demo Page 7</a:t>
            </a:r>
            <a:endParaRPr/>
          </a:p>
        </p:txBody>
      </p:sp>
      <p:sp>
        <p:nvSpPr>
          <p:cNvPr id="104" name="Google Shape;104;p21"/>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