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21602700"/>
  <p:notesSz cx="6858000" cy="9144000"/>
  <p:defaultTextStyle>
    <a:defPPr>
      <a:defRPr lang="pl-PL"/>
    </a:defPPr>
    <a:lvl1pPr marL="0" algn="l" defTabSz="2743132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1pPr>
    <a:lvl2pPr marL="1371566" algn="l" defTabSz="2743132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2pPr>
    <a:lvl3pPr marL="2743132" algn="l" defTabSz="2743132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3pPr>
    <a:lvl4pPr marL="4114697" algn="l" defTabSz="2743132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4pPr>
    <a:lvl5pPr marL="5486263" algn="l" defTabSz="2743132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5pPr>
    <a:lvl6pPr marL="6857828" algn="l" defTabSz="2743132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6pPr>
    <a:lvl7pPr marL="8229395" algn="l" defTabSz="2743132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7pPr>
    <a:lvl8pPr marL="9600960" algn="l" defTabSz="2743132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8pPr>
    <a:lvl9pPr marL="10972526" algn="l" defTabSz="2743132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3138" y="-780"/>
      </p:cViewPr>
      <p:guideLst>
        <p:guide orient="horz" pos="6804"/>
        <p:guide pos="6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620207" y="6710842"/>
            <a:ext cx="18362296" cy="463058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240406" y="12241533"/>
            <a:ext cx="15121892" cy="55206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114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86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857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229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60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972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2019-04-27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2019-04-27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5661960" y="865117"/>
            <a:ext cx="4860610" cy="18432303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80136" y="865117"/>
            <a:ext cx="14221779" cy="18432303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2019-04-27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2019-04-27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06465" y="13881741"/>
            <a:ext cx="18362296" cy="4290536"/>
          </a:xfrm>
        </p:spPr>
        <p:txBody>
          <a:bodyPr anchor="t"/>
          <a:lstStyle>
            <a:lvl1pPr algn="l">
              <a:defRPr sz="119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706465" y="9156147"/>
            <a:ext cx="18362296" cy="4725586"/>
          </a:xfrm>
        </p:spPr>
        <p:txBody>
          <a:bodyPr anchor="b"/>
          <a:lstStyle>
            <a:lvl1pPr marL="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1pPr>
            <a:lvl2pPr marL="1371566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74313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114697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4pPr>
            <a:lvl5pPr marL="5486263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5pPr>
            <a:lvl6pPr marL="6857828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6pPr>
            <a:lvl7pPr marL="8229395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7pPr>
            <a:lvl8pPr marL="960096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8pPr>
            <a:lvl9pPr marL="10972526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2019-04-27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80137" y="5040632"/>
            <a:ext cx="9541193" cy="14256785"/>
          </a:xfrm>
        </p:spPr>
        <p:txBody>
          <a:bodyPr/>
          <a:lstStyle>
            <a:lvl1pPr>
              <a:defRPr sz="8500"/>
            </a:lvl1pPr>
            <a:lvl2pPr>
              <a:defRPr sz="7200"/>
            </a:lvl2pPr>
            <a:lvl3pPr>
              <a:defRPr sz="600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0981373" y="5040632"/>
            <a:ext cx="9541193" cy="14256785"/>
          </a:xfrm>
        </p:spPr>
        <p:txBody>
          <a:bodyPr/>
          <a:lstStyle>
            <a:lvl1pPr>
              <a:defRPr sz="8500"/>
            </a:lvl1pPr>
            <a:lvl2pPr>
              <a:defRPr sz="7200"/>
            </a:lvl2pPr>
            <a:lvl3pPr>
              <a:defRPr sz="600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2019-04-27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080138" y="4835605"/>
            <a:ext cx="9544943" cy="2015251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566" indent="0">
              <a:buNone/>
              <a:defRPr sz="6000" b="1"/>
            </a:lvl2pPr>
            <a:lvl3pPr marL="2743132" indent="0">
              <a:buNone/>
              <a:defRPr sz="5600" b="1"/>
            </a:lvl3pPr>
            <a:lvl4pPr marL="4114697" indent="0">
              <a:buNone/>
              <a:defRPr sz="4800" b="1"/>
            </a:lvl4pPr>
            <a:lvl5pPr marL="5486263" indent="0">
              <a:buNone/>
              <a:defRPr sz="4800" b="1"/>
            </a:lvl5pPr>
            <a:lvl6pPr marL="6857828" indent="0">
              <a:buNone/>
              <a:defRPr sz="4800" b="1"/>
            </a:lvl6pPr>
            <a:lvl7pPr marL="8229395" indent="0">
              <a:buNone/>
              <a:defRPr sz="4800" b="1"/>
            </a:lvl7pPr>
            <a:lvl8pPr marL="9600960" indent="0">
              <a:buNone/>
              <a:defRPr sz="4800" b="1"/>
            </a:lvl8pPr>
            <a:lvl9pPr marL="10972526" indent="0">
              <a:buNone/>
              <a:defRPr sz="48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080138" y="6850857"/>
            <a:ext cx="9544943" cy="12446555"/>
          </a:xfrm>
        </p:spPr>
        <p:txBody>
          <a:bodyPr/>
          <a:lstStyle>
            <a:lvl1pPr>
              <a:defRPr sz="7200"/>
            </a:lvl1pPr>
            <a:lvl2pPr>
              <a:defRPr sz="6000"/>
            </a:lvl2pPr>
            <a:lvl3pPr>
              <a:defRPr sz="56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10973872" y="4835605"/>
            <a:ext cx="9548694" cy="2015251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566" indent="0">
              <a:buNone/>
              <a:defRPr sz="6000" b="1"/>
            </a:lvl2pPr>
            <a:lvl3pPr marL="2743132" indent="0">
              <a:buNone/>
              <a:defRPr sz="5600" b="1"/>
            </a:lvl3pPr>
            <a:lvl4pPr marL="4114697" indent="0">
              <a:buNone/>
              <a:defRPr sz="4800" b="1"/>
            </a:lvl4pPr>
            <a:lvl5pPr marL="5486263" indent="0">
              <a:buNone/>
              <a:defRPr sz="4800" b="1"/>
            </a:lvl5pPr>
            <a:lvl6pPr marL="6857828" indent="0">
              <a:buNone/>
              <a:defRPr sz="4800" b="1"/>
            </a:lvl6pPr>
            <a:lvl7pPr marL="8229395" indent="0">
              <a:buNone/>
              <a:defRPr sz="4800" b="1"/>
            </a:lvl7pPr>
            <a:lvl8pPr marL="9600960" indent="0">
              <a:buNone/>
              <a:defRPr sz="4800" b="1"/>
            </a:lvl8pPr>
            <a:lvl9pPr marL="10972526" indent="0">
              <a:buNone/>
              <a:defRPr sz="48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10973872" y="6850857"/>
            <a:ext cx="9548694" cy="12446555"/>
          </a:xfrm>
        </p:spPr>
        <p:txBody>
          <a:bodyPr/>
          <a:lstStyle>
            <a:lvl1pPr>
              <a:defRPr sz="7200"/>
            </a:lvl1pPr>
            <a:lvl2pPr>
              <a:defRPr sz="6000"/>
            </a:lvl2pPr>
            <a:lvl3pPr>
              <a:defRPr sz="56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2019-04-27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2019-04-27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2019-04-27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80140" y="860112"/>
            <a:ext cx="7107139" cy="3660458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446059" y="860109"/>
            <a:ext cx="12076510" cy="18437307"/>
          </a:xfrm>
        </p:spPr>
        <p:txBody>
          <a:bodyPr/>
          <a:lstStyle>
            <a:lvl1pPr>
              <a:defRPr sz="9700"/>
            </a:lvl1pPr>
            <a:lvl2pPr>
              <a:defRPr sz="85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080140" y="4520569"/>
            <a:ext cx="7107139" cy="14776850"/>
          </a:xfrm>
        </p:spPr>
        <p:txBody>
          <a:bodyPr/>
          <a:lstStyle>
            <a:lvl1pPr marL="0" indent="0">
              <a:buNone/>
              <a:defRPr sz="4400"/>
            </a:lvl1pPr>
            <a:lvl2pPr marL="1371566" indent="0">
              <a:buNone/>
              <a:defRPr sz="3600"/>
            </a:lvl2pPr>
            <a:lvl3pPr marL="2743132" indent="0">
              <a:buNone/>
              <a:defRPr sz="3200"/>
            </a:lvl3pPr>
            <a:lvl4pPr marL="4114697" indent="0">
              <a:buNone/>
              <a:defRPr sz="2900"/>
            </a:lvl4pPr>
            <a:lvl5pPr marL="5486263" indent="0">
              <a:buNone/>
              <a:defRPr sz="2900"/>
            </a:lvl5pPr>
            <a:lvl6pPr marL="6857828" indent="0">
              <a:buNone/>
              <a:defRPr sz="2900"/>
            </a:lvl6pPr>
            <a:lvl7pPr marL="8229395" indent="0">
              <a:buNone/>
              <a:defRPr sz="2900"/>
            </a:lvl7pPr>
            <a:lvl8pPr marL="9600960" indent="0">
              <a:buNone/>
              <a:defRPr sz="2900"/>
            </a:lvl8pPr>
            <a:lvl9pPr marL="10972526" indent="0">
              <a:buNone/>
              <a:defRPr sz="2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2019-04-27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34284" y="15121893"/>
            <a:ext cx="12961620" cy="1785226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234284" y="1930245"/>
            <a:ext cx="12961620" cy="12961620"/>
          </a:xfrm>
        </p:spPr>
        <p:txBody>
          <a:bodyPr/>
          <a:lstStyle>
            <a:lvl1pPr marL="0" indent="0">
              <a:buNone/>
              <a:defRPr sz="9700"/>
            </a:lvl1pPr>
            <a:lvl2pPr marL="1371566" indent="0">
              <a:buNone/>
              <a:defRPr sz="8500"/>
            </a:lvl2pPr>
            <a:lvl3pPr marL="2743132" indent="0">
              <a:buNone/>
              <a:defRPr sz="7200"/>
            </a:lvl3pPr>
            <a:lvl4pPr marL="4114697" indent="0">
              <a:buNone/>
              <a:defRPr sz="6000"/>
            </a:lvl4pPr>
            <a:lvl5pPr marL="5486263" indent="0">
              <a:buNone/>
              <a:defRPr sz="6000"/>
            </a:lvl5pPr>
            <a:lvl6pPr marL="6857828" indent="0">
              <a:buNone/>
              <a:defRPr sz="6000"/>
            </a:lvl6pPr>
            <a:lvl7pPr marL="8229395" indent="0">
              <a:buNone/>
              <a:defRPr sz="6000"/>
            </a:lvl7pPr>
            <a:lvl8pPr marL="9600960" indent="0">
              <a:buNone/>
              <a:defRPr sz="6000"/>
            </a:lvl8pPr>
            <a:lvl9pPr marL="10972526" indent="0">
              <a:buNone/>
              <a:defRPr sz="6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234284" y="16907122"/>
            <a:ext cx="12961620" cy="2535314"/>
          </a:xfrm>
        </p:spPr>
        <p:txBody>
          <a:bodyPr/>
          <a:lstStyle>
            <a:lvl1pPr marL="0" indent="0">
              <a:buNone/>
              <a:defRPr sz="4400"/>
            </a:lvl1pPr>
            <a:lvl2pPr marL="1371566" indent="0">
              <a:buNone/>
              <a:defRPr sz="3600"/>
            </a:lvl2pPr>
            <a:lvl3pPr marL="2743132" indent="0">
              <a:buNone/>
              <a:defRPr sz="3200"/>
            </a:lvl3pPr>
            <a:lvl4pPr marL="4114697" indent="0">
              <a:buNone/>
              <a:defRPr sz="2900"/>
            </a:lvl4pPr>
            <a:lvl5pPr marL="5486263" indent="0">
              <a:buNone/>
              <a:defRPr sz="2900"/>
            </a:lvl5pPr>
            <a:lvl6pPr marL="6857828" indent="0">
              <a:buNone/>
              <a:defRPr sz="2900"/>
            </a:lvl6pPr>
            <a:lvl7pPr marL="8229395" indent="0">
              <a:buNone/>
              <a:defRPr sz="2900"/>
            </a:lvl7pPr>
            <a:lvl8pPr marL="9600960" indent="0">
              <a:buNone/>
              <a:defRPr sz="2900"/>
            </a:lvl8pPr>
            <a:lvl9pPr marL="10972526" indent="0">
              <a:buNone/>
              <a:defRPr sz="2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2019-04-27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1080136" y="865112"/>
            <a:ext cx="19442432" cy="3600449"/>
          </a:xfrm>
          <a:prstGeom prst="rect">
            <a:avLst/>
          </a:prstGeom>
        </p:spPr>
        <p:txBody>
          <a:bodyPr vert="horz" lIns="274313" tIns="137156" rIns="274313" bIns="137156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080136" y="5040632"/>
            <a:ext cx="19442432" cy="14256785"/>
          </a:xfrm>
          <a:prstGeom prst="rect">
            <a:avLst/>
          </a:prstGeom>
        </p:spPr>
        <p:txBody>
          <a:bodyPr vert="horz" lIns="274313" tIns="137156" rIns="274313" bIns="137156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1080136" y="20022509"/>
            <a:ext cx="5040629" cy="1150143"/>
          </a:xfrm>
          <a:prstGeom prst="rect">
            <a:avLst/>
          </a:prstGeom>
        </p:spPr>
        <p:txBody>
          <a:bodyPr vert="horz" lIns="274313" tIns="137156" rIns="274313" bIns="137156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2019-04-27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7380925" y="20022509"/>
            <a:ext cx="6840855" cy="1150143"/>
          </a:xfrm>
          <a:prstGeom prst="rect">
            <a:avLst/>
          </a:prstGeom>
        </p:spPr>
        <p:txBody>
          <a:bodyPr vert="horz" lIns="274313" tIns="137156" rIns="274313" bIns="137156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15481936" y="20022509"/>
            <a:ext cx="5040629" cy="1150143"/>
          </a:xfrm>
          <a:prstGeom prst="rect">
            <a:avLst/>
          </a:prstGeom>
        </p:spPr>
        <p:txBody>
          <a:bodyPr vert="horz" lIns="274313" tIns="137156" rIns="274313" bIns="137156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43132" rtl="0" eaLnBrk="1" latinLnBrk="0" hangingPunct="1"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675" indent="-1028675" algn="l" defTabSz="2743132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1pPr>
      <a:lvl2pPr marL="2228797" indent="-857231" algn="l" defTabSz="2743132" rtl="0" eaLnBrk="1" latinLnBrk="0" hangingPunct="1">
        <a:spcBef>
          <a:spcPct val="20000"/>
        </a:spcBef>
        <a:buFont typeface="Arial" pitchFamily="34" charset="0"/>
        <a:buChar char="–"/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3428915" indent="-685783" algn="l" defTabSz="2743132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480" indent="-685783" algn="l" defTabSz="2743132" rtl="0" eaLnBrk="1" latinLnBrk="0" hangingPunct="1">
        <a:spcBef>
          <a:spcPct val="20000"/>
        </a:spcBef>
        <a:buFont typeface="Arial" pitchFamily="34" charset="0"/>
        <a:buChar char="–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046" indent="-685783" algn="l" defTabSz="2743132" rtl="0" eaLnBrk="1" latinLnBrk="0" hangingPunct="1">
        <a:spcBef>
          <a:spcPct val="20000"/>
        </a:spcBef>
        <a:buFont typeface="Arial" pitchFamily="34" charset="0"/>
        <a:buChar char="»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612" indent="-685783" algn="l" defTabSz="2743132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177" indent="-685783" algn="l" defTabSz="2743132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6743" indent="-685783" algn="l" defTabSz="2743132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308" indent="-685783" algn="l" defTabSz="2743132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2743132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algn="l" defTabSz="2743132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132" algn="l" defTabSz="2743132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697" algn="l" defTabSz="2743132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263" algn="l" defTabSz="2743132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5pPr>
      <a:lvl6pPr marL="6857828" algn="l" defTabSz="2743132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395" algn="l" defTabSz="2743132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7pPr>
      <a:lvl8pPr marL="9600960" algn="l" defTabSz="2743132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526" algn="l" defTabSz="2743132" rtl="0" eaLnBrk="1" latinLnBrk="0" hangingPunct="1">
        <a:defRPr sz="5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Komputer\Desktop\js\moje zadania\konkurs\src\components\MainBody\img\20180211_12344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8" t="47" r="3138" b="11989"/>
          <a:stretch/>
        </p:blipFill>
        <p:spPr bwMode="auto">
          <a:xfrm>
            <a:off x="2698" y="11506"/>
            <a:ext cx="21600002" cy="21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77750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Niestandardowy</PresentationFormat>
  <Paragraphs>0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Komputer</dc:creator>
  <cp:lastModifiedBy>Komputer</cp:lastModifiedBy>
  <cp:revision>4</cp:revision>
  <dcterms:created xsi:type="dcterms:W3CDTF">2019-04-26T07:45:01Z</dcterms:created>
  <dcterms:modified xsi:type="dcterms:W3CDTF">2019-04-27T17:24:47Z</dcterms:modified>
</cp:coreProperties>
</file>