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91BE8-6B8D-4E07-9CCC-CD40D32B4CE3}" type="datetimeFigureOut">
              <a:rPr lang="nl-NL" smtClean="0"/>
              <a:t>29-02-2016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D5ABC-ACD1-45EF-90BE-ECC5A87BED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1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E698-E700-42EC-9843-B0E9C06361B1}" type="datetimeFigureOut">
              <a:rPr lang="nl-NL" smtClean="0"/>
              <a:t>29-02-2016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218-C3AE-4764-9B49-86552F0AF7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683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E698-E700-42EC-9843-B0E9C06361B1}" type="datetimeFigureOut">
              <a:rPr lang="nl-NL" smtClean="0"/>
              <a:t>29-02-2016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218-C3AE-4764-9B49-86552F0AF7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00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E698-E700-42EC-9843-B0E9C06361B1}" type="datetimeFigureOut">
              <a:rPr lang="nl-NL" smtClean="0"/>
              <a:t>29-02-2016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218-C3AE-4764-9B49-86552F0AF7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101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E698-E700-42EC-9843-B0E9C06361B1}" type="datetimeFigureOut">
              <a:rPr lang="nl-NL" smtClean="0"/>
              <a:t>29-02-2016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218-C3AE-4764-9B49-86552F0AF7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007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E698-E700-42EC-9843-B0E9C06361B1}" type="datetimeFigureOut">
              <a:rPr lang="nl-NL" smtClean="0"/>
              <a:t>29-02-2016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218-C3AE-4764-9B49-86552F0AF7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59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E698-E700-42EC-9843-B0E9C06361B1}" type="datetimeFigureOut">
              <a:rPr lang="nl-NL" smtClean="0"/>
              <a:t>29-02-2016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218-C3AE-4764-9B49-86552F0AF7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53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E698-E700-42EC-9843-B0E9C06361B1}" type="datetimeFigureOut">
              <a:rPr lang="nl-NL" smtClean="0"/>
              <a:t>29-02-2016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218-C3AE-4764-9B49-86552F0AF7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06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E698-E700-42EC-9843-B0E9C06361B1}" type="datetimeFigureOut">
              <a:rPr lang="nl-NL" smtClean="0"/>
              <a:t>29-02-2016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218-C3AE-4764-9B49-86552F0AF7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E698-E700-42EC-9843-B0E9C06361B1}" type="datetimeFigureOut">
              <a:rPr lang="nl-NL" smtClean="0"/>
              <a:t>29-02-2016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218-C3AE-4764-9B49-86552F0AF7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65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E698-E700-42EC-9843-B0E9C06361B1}" type="datetimeFigureOut">
              <a:rPr lang="nl-NL" smtClean="0"/>
              <a:t>29-02-2016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218-C3AE-4764-9B49-86552F0AF7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942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E698-E700-42EC-9843-B0E9C06361B1}" type="datetimeFigureOut">
              <a:rPr lang="nl-NL" smtClean="0"/>
              <a:t>29-02-2016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218-C3AE-4764-9B49-86552F0AF7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45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DE698-E700-42EC-9843-B0E9C06361B1}" type="datetimeFigureOut">
              <a:rPr lang="nl-NL" smtClean="0"/>
              <a:t>29-02-2016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5218-C3AE-4764-9B49-86552F0AF7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27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404664"/>
            <a:ext cx="3600400" cy="58326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2907788" y="584684"/>
            <a:ext cx="3168352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Rectangle 28">
            <a:hlinkClick r:id="rId2" action="ppaction://hlinksldjump"/>
          </p:cNvPr>
          <p:cNvSpPr/>
          <p:nvPr/>
        </p:nvSpPr>
        <p:spPr>
          <a:xfrm>
            <a:off x="2907788" y="584683"/>
            <a:ext cx="440076" cy="467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Smiley Face 29">
            <a:hlinkClick r:id="rId2" action="ppaction://hlinksldjump"/>
          </p:cNvPr>
          <p:cNvSpPr/>
          <p:nvPr/>
        </p:nvSpPr>
        <p:spPr>
          <a:xfrm>
            <a:off x="3013452" y="685963"/>
            <a:ext cx="228748" cy="26528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/>
          <p:cNvSpPr/>
          <p:nvPr/>
        </p:nvSpPr>
        <p:spPr>
          <a:xfrm>
            <a:off x="2907788" y="1052526"/>
            <a:ext cx="320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2" name="TextBox 31"/>
          <p:cNvSpPr txBox="1"/>
          <p:nvPr/>
        </p:nvSpPr>
        <p:spPr>
          <a:xfrm>
            <a:off x="3148964" y="1083884"/>
            <a:ext cx="29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3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3" action="ppaction://hlinksldjump"/>
              </a:rPr>
              <a:t>titel</a:t>
            </a:r>
            <a:r>
              <a:rPr lang="nl-NL" dirty="0" smtClean="0"/>
              <a:t> – Release datum  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2907788" y="1465087"/>
            <a:ext cx="320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3193350" y="1496445"/>
            <a:ext cx="29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3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3" action="ppaction://hlinksldjump"/>
              </a:rPr>
              <a:t>titel</a:t>
            </a:r>
            <a:r>
              <a:rPr lang="nl-NL" dirty="0" smtClean="0"/>
              <a:t> – Release datum  </a:t>
            </a:r>
            <a:endParaRPr lang="nl-NL" dirty="0"/>
          </a:p>
        </p:txBody>
      </p:sp>
      <p:sp>
        <p:nvSpPr>
          <p:cNvPr id="35" name="Rectangle 34"/>
          <p:cNvSpPr/>
          <p:nvPr/>
        </p:nvSpPr>
        <p:spPr>
          <a:xfrm>
            <a:off x="2907788" y="1865777"/>
            <a:ext cx="320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TextBox 35"/>
          <p:cNvSpPr txBox="1"/>
          <p:nvPr/>
        </p:nvSpPr>
        <p:spPr>
          <a:xfrm>
            <a:off x="3173844" y="1897135"/>
            <a:ext cx="29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3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3" action="ppaction://hlinksldjump"/>
              </a:rPr>
              <a:t>titel</a:t>
            </a:r>
            <a:r>
              <a:rPr lang="nl-NL" dirty="0" smtClean="0"/>
              <a:t> – Release datum  </a:t>
            </a:r>
            <a:endParaRPr lang="nl-NL" dirty="0"/>
          </a:p>
        </p:txBody>
      </p:sp>
      <p:sp>
        <p:nvSpPr>
          <p:cNvPr id="37" name="Rectangle 36"/>
          <p:cNvSpPr/>
          <p:nvPr/>
        </p:nvSpPr>
        <p:spPr>
          <a:xfrm>
            <a:off x="2907789" y="2313345"/>
            <a:ext cx="320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TextBox 37"/>
          <p:cNvSpPr txBox="1"/>
          <p:nvPr/>
        </p:nvSpPr>
        <p:spPr>
          <a:xfrm>
            <a:off x="3193350" y="2344703"/>
            <a:ext cx="288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3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3" action="ppaction://hlinksldjump"/>
              </a:rPr>
              <a:t>titel</a:t>
            </a:r>
            <a:r>
              <a:rPr lang="nl-NL" dirty="0" smtClean="0"/>
              <a:t> – Release datum  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2907788" y="2757264"/>
            <a:ext cx="320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TextBox 39"/>
          <p:cNvSpPr txBox="1"/>
          <p:nvPr/>
        </p:nvSpPr>
        <p:spPr>
          <a:xfrm>
            <a:off x="3173844" y="2788622"/>
            <a:ext cx="290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3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3" action="ppaction://hlinksldjump"/>
              </a:rPr>
              <a:t>titel</a:t>
            </a:r>
            <a:r>
              <a:rPr lang="nl-NL" dirty="0" smtClean="0"/>
              <a:t> – Release datum  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2907789" y="3204832"/>
            <a:ext cx="320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TextBox 41"/>
          <p:cNvSpPr txBox="1"/>
          <p:nvPr/>
        </p:nvSpPr>
        <p:spPr>
          <a:xfrm>
            <a:off x="3193347" y="3236190"/>
            <a:ext cx="29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3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3" action="ppaction://hlinksldjump"/>
              </a:rPr>
              <a:t>titel</a:t>
            </a:r>
            <a:r>
              <a:rPr lang="nl-NL" dirty="0" smtClean="0"/>
              <a:t> – Release datum  </a:t>
            </a:r>
            <a:endParaRPr lang="nl-NL" dirty="0"/>
          </a:p>
        </p:txBody>
      </p:sp>
      <p:sp>
        <p:nvSpPr>
          <p:cNvPr id="43" name="Rectangle 42"/>
          <p:cNvSpPr/>
          <p:nvPr/>
        </p:nvSpPr>
        <p:spPr>
          <a:xfrm>
            <a:off x="2907789" y="3617393"/>
            <a:ext cx="320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4" name="TextBox 43"/>
          <p:cNvSpPr txBox="1"/>
          <p:nvPr/>
        </p:nvSpPr>
        <p:spPr>
          <a:xfrm>
            <a:off x="3173844" y="3648751"/>
            <a:ext cx="29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3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3" action="ppaction://hlinksldjump"/>
              </a:rPr>
              <a:t>titel</a:t>
            </a:r>
            <a:r>
              <a:rPr lang="nl-NL" dirty="0" smtClean="0"/>
              <a:t> – Release datum  </a:t>
            </a:r>
            <a:endParaRPr lang="nl-NL" dirty="0"/>
          </a:p>
        </p:txBody>
      </p:sp>
      <p:sp>
        <p:nvSpPr>
          <p:cNvPr id="45" name="Rectangle 44"/>
          <p:cNvSpPr/>
          <p:nvPr/>
        </p:nvSpPr>
        <p:spPr>
          <a:xfrm>
            <a:off x="2907789" y="4057663"/>
            <a:ext cx="320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6" name="TextBox 45"/>
          <p:cNvSpPr txBox="1"/>
          <p:nvPr/>
        </p:nvSpPr>
        <p:spPr>
          <a:xfrm>
            <a:off x="3193344" y="4089021"/>
            <a:ext cx="29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3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3" action="ppaction://hlinksldjump"/>
              </a:rPr>
              <a:t>titel</a:t>
            </a:r>
            <a:r>
              <a:rPr lang="nl-NL" dirty="0" smtClean="0"/>
              <a:t> – Release datum  </a:t>
            </a:r>
            <a:endParaRPr lang="nl-NL" dirty="0"/>
          </a:p>
        </p:txBody>
      </p:sp>
      <p:sp>
        <p:nvSpPr>
          <p:cNvPr id="47" name="Rectangle 46"/>
          <p:cNvSpPr/>
          <p:nvPr/>
        </p:nvSpPr>
        <p:spPr>
          <a:xfrm>
            <a:off x="2907787" y="4484078"/>
            <a:ext cx="320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8" name="TextBox 47"/>
          <p:cNvSpPr txBox="1"/>
          <p:nvPr/>
        </p:nvSpPr>
        <p:spPr>
          <a:xfrm>
            <a:off x="3198821" y="4515436"/>
            <a:ext cx="29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3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3" action="ppaction://hlinksldjump"/>
              </a:rPr>
              <a:t>titel</a:t>
            </a:r>
            <a:r>
              <a:rPr lang="nl-NL" dirty="0" smtClean="0"/>
              <a:t> – Release datum  </a:t>
            </a:r>
            <a:endParaRPr lang="nl-NL" dirty="0"/>
          </a:p>
        </p:txBody>
      </p:sp>
      <p:sp>
        <p:nvSpPr>
          <p:cNvPr id="49" name="Rectangle 48"/>
          <p:cNvSpPr/>
          <p:nvPr/>
        </p:nvSpPr>
        <p:spPr>
          <a:xfrm>
            <a:off x="2904594" y="4884768"/>
            <a:ext cx="320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0" name="TextBox 49"/>
          <p:cNvSpPr txBox="1"/>
          <p:nvPr/>
        </p:nvSpPr>
        <p:spPr>
          <a:xfrm>
            <a:off x="3193341" y="4916126"/>
            <a:ext cx="29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3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3" action="ppaction://hlinksldjump"/>
              </a:rPr>
              <a:t>titel</a:t>
            </a:r>
            <a:r>
              <a:rPr lang="nl-NL" dirty="0" smtClean="0"/>
              <a:t> – Release datum  </a:t>
            </a:r>
            <a:endParaRPr lang="nl-NL" dirty="0"/>
          </a:p>
        </p:txBody>
      </p:sp>
      <p:sp>
        <p:nvSpPr>
          <p:cNvPr id="51" name="Rectangle 50"/>
          <p:cNvSpPr/>
          <p:nvPr/>
        </p:nvSpPr>
        <p:spPr>
          <a:xfrm>
            <a:off x="2904593" y="5314832"/>
            <a:ext cx="320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2" name="TextBox 51"/>
          <p:cNvSpPr txBox="1"/>
          <p:nvPr/>
        </p:nvSpPr>
        <p:spPr>
          <a:xfrm>
            <a:off x="3193338" y="5346190"/>
            <a:ext cx="29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3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3" action="ppaction://hlinksldjump"/>
              </a:rPr>
              <a:t>titel</a:t>
            </a:r>
            <a:r>
              <a:rPr lang="nl-NL" dirty="0" smtClean="0"/>
              <a:t> – Release datum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32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792" y="404664"/>
            <a:ext cx="3600400" cy="58326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2907788" y="584684"/>
            <a:ext cx="3168352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4131924" y="570355"/>
            <a:ext cx="440076" cy="467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Smiley Face 24"/>
          <p:cNvSpPr/>
          <p:nvPr/>
        </p:nvSpPr>
        <p:spPr>
          <a:xfrm>
            <a:off x="4237588" y="671635"/>
            <a:ext cx="228748" cy="26528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/>
          <p:cNvSpPr/>
          <p:nvPr/>
        </p:nvSpPr>
        <p:spPr>
          <a:xfrm>
            <a:off x="2907788" y="584684"/>
            <a:ext cx="1246375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2969808" y="58468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App naam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3036192" y="1100915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hlinkClick r:id="rId2" action="ppaction://hlinksldjump"/>
              </a:rPr>
              <a:t>I</a:t>
            </a:r>
            <a:r>
              <a:rPr lang="nl-NL" dirty="0" smtClean="0">
                <a:hlinkClick r:id="rId2" action="ppaction://hlinksldjump"/>
              </a:rPr>
              <a:t>nloggen</a:t>
            </a:r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2884240" y="1504790"/>
            <a:ext cx="12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 action="ppaction://hlinksldjump"/>
              </a:rPr>
              <a:t>Registreren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4140000" y="1038199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/>
          <p:cNvSpPr txBox="1"/>
          <p:nvPr/>
        </p:nvSpPr>
        <p:spPr>
          <a:xfrm>
            <a:off x="4355977" y="1069557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4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4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38" name="Rectangle 37"/>
          <p:cNvSpPr/>
          <p:nvPr/>
        </p:nvSpPr>
        <p:spPr>
          <a:xfrm>
            <a:off x="4140000" y="1450760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9" name="TextBox 38"/>
          <p:cNvSpPr txBox="1"/>
          <p:nvPr/>
        </p:nvSpPr>
        <p:spPr>
          <a:xfrm>
            <a:off x="4400363" y="1482118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4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4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40" name="Rectangle 39"/>
          <p:cNvSpPr/>
          <p:nvPr/>
        </p:nvSpPr>
        <p:spPr>
          <a:xfrm>
            <a:off x="4140000" y="1851450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/>
          <p:cNvSpPr txBox="1"/>
          <p:nvPr/>
        </p:nvSpPr>
        <p:spPr>
          <a:xfrm>
            <a:off x="4380857" y="1882808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4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4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42" name="Rectangle 41"/>
          <p:cNvSpPr/>
          <p:nvPr/>
        </p:nvSpPr>
        <p:spPr>
          <a:xfrm>
            <a:off x="4140000" y="2299018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TextBox 42"/>
          <p:cNvSpPr txBox="1"/>
          <p:nvPr/>
        </p:nvSpPr>
        <p:spPr>
          <a:xfrm>
            <a:off x="4400363" y="2330376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4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4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44" name="Rectangle 43"/>
          <p:cNvSpPr/>
          <p:nvPr/>
        </p:nvSpPr>
        <p:spPr>
          <a:xfrm>
            <a:off x="4140000" y="2742937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5" name="TextBox 44"/>
          <p:cNvSpPr txBox="1"/>
          <p:nvPr/>
        </p:nvSpPr>
        <p:spPr>
          <a:xfrm>
            <a:off x="4380857" y="2774295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4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4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46" name="Rectangle 45"/>
          <p:cNvSpPr/>
          <p:nvPr/>
        </p:nvSpPr>
        <p:spPr>
          <a:xfrm>
            <a:off x="4140000" y="3190505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7" name="TextBox 46"/>
          <p:cNvSpPr txBox="1"/>
          <p:nvPr/>
        </p:nvSpPr>
        <p:spPr>
          <a:xfrm>
            <a:off x="4400360" y="3221863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4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4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48" name="Rectangle 47"/>
          <p:cNvSpPr/>
          <p:nvPr/>
        </p:nvSpPr>
        <p:spPr>
          <a:xfrm>
            <a:off x="4140000" y="3603066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9" name="TextBox 48"/>
          <p:cNvSpPr txBox="1"/>
          <p:nvPr/>
        </p:nvSpPr>
        <p:spPr>
          <a:xfrm>
            <a:off x="4380857" y="3634424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4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4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50" name="Rectangle 49"/>
          <p:cNvSpPr/>
          <p:nvPr/>
        </p:nvSpPr>
        <p:spPr>
          <a:xfrm>
            <a:off x="4140000" y="4043336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1" name="TextBox 50"/>
          <p:cNvSpPr txBox="1"/>
          <p:nvPr/>
        </p:nvSpPr>
        <p:spPr>
          <a:xfrm>
            <a:off x="4400357" y="4074694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4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4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52" name="Rectangle 51"/>
          <p:cNvSpPr/>
          <p:nvPr/>
        </p:nvSpPr>
        <p:spPr>
          <a:xfrm>
            <a:off x="4140000" y="4469751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3" name="TextBox 52"/>
          <p:cNvSpPr txBox="1"/>
          <p:nvPr/>
        </p:nvSpPr>
        <p:spPr>
          <a:xfrm>
            <a:off x="4405834" y="4501109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4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4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54" name="Rectangle 53"/>
          <p:cNvSpPr/>
          <p:nvPr/>
        </p:nvSpPr>
        <p:spPr>
          <a:xfrm>
            <a:off x="4140000" y="4870441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TextBox 54"/>
          <p:cNvSpPr txBox="1"/>
          <p:nvPr/>
        </p:nvSpPr>
        <p:spPr>
          <a:xfrm>
            <a:off x="4400354" y="4901799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4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4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56" name="Rectangle 55"/>
          <p:cNvSpPr/>
          <p:nvPr/>
        </p:nvSpPr>
        <p:spPr>
          <a:xfrm>
            <a:off x="4140000" y="5300505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7" name="TextBox 56"/>
          <p:cNvSpPr txBox="1"/>
          <p:nvPr/>
        </p:nvSpPr>
        <p:spPr>
          <a:xfrm>
            <a:off x="4400351" y="5331863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4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4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19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792" y="404664"/>
            <a:ext cx="3600400" cy="58326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2907788" y="584684"/>
            <a:ext cx="3168352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968436" y="1288260"/>
            <a:ext cx="10631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3968436" y="128826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App Logo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3347864" y="3176972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/>
          <p:cNvSpPr/>
          <p:nvPr/>
        </p:nvSpPr>
        <p:spPr>
          <a:xfrm>
            <a:off x="3347864" y="3717032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3635909" y="3208330"/>
            <a:ext cx="17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Gebruikersnaam</a:t>
            </a:r>
            <a:endParaRPr lang="nl-NL" dirty="0"/>
          </a:p>
        </p:txBody>
      </p:sp>
      <p:sp>
        <p:nvSpPr>
          <p:cNvPr id="31" name="TextBox 30"/>
          <p:cNvSpPr txBox="1"/>
          <p:nvPr/>
        </p:nvSpPr>
        <p:spPr>
          <a:xfrm>
            <a:off x="3795779" y="3748390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Wachtwoord</a:t>
            </a:r>
            <a:endParaRPr lang="nl-NL" dirty="0"/>
          </a:p>
        </p:txBody>
      </p:sp>
      <p:sp>
        <p:nvSpPr>
          <p:cNvPr id="32" name="Rectangle 31"/>
          <p:cNvSpPr/>
          <p:nvPr/>
        </p:nvSpPr>
        <p:spPr>
          <a:xfrm>
            <a:off x="3347864" y="4365104"/>
            <a:ext cx="23042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TextBox 32"/>
          <p:cNvSpPr txBox="1"/>
          <p:nvPr/>
        </p:nvSpPr>
        <p:spPr>
          <a:xfrm>
            <a:off x="4121509" y="4432466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2" action="ppaction://hlinksldjump"/>
              </a:rPr>
              <a:t>Inloggen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57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699792" y="404664"/>
            <a:ext cx="3600400" cy="58326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/>
          <p:cNvSpPr/>
          <p:nvPr/>
        </p:nvSpPr>
        <p:spPr>
          <a:xfrm>
            <a:off x="2907788" y="584684"/>
            <a:ext cx="3168352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Rectangle 35"/>
          <p:cNvSpPr/>
          <p:nvPr/>
        </p:nvSpPr>
        <p:spPr>
          <a:xfrm>
            <a:off x="4140000" y="1038199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Rectangle 37"/>
          <p:cNvSpPr/>
          <p:nvPr/>
        </p:nvSpPr>
        <p:spPr>
          <a:xfrm>
            <a:off x="4140000" y="1450760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9" name="Rectangle 39"/>
          <p:cNvSpPr/>
          <p:nvPr/>
        </p:nvSpPr>
        <p:spPr>
          <a:xfrm>
            <a:off x="4140000" y="1851450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tangle 41"/>
          <p:cNvSpPr/>
          <p:nvPr/>
        </p:nvSpPr>
        <p:spPr>
          <a:xfrm>
            <a:off x="4140000" y="2299018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Rectangle 43"/>
          <p:cNvSpPr/>
          <p:nvPr/>
        </p:nvSpPr>
        <p:spPr>
          <a:xfrm>
            <a:off x="4140000" y="2742937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Rectangle 45"/>
          <p:cNvSpPr/>
          <p:nvPr/>
        </p:nvSpPr>
        <p:spPr>
          <a:xfrm>
            <a:off x="4140000" y="3190505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Rectangle 47"/>
          <p:cNvSpPr/>
          <p:nvPr/>
        </p:nvSpPr>
        <p:spPr>
          <a:xfrm>
            <a:off x="4140000" y="3603066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4" name="Rectangle 49"/>
          <p:cNvSpPr/>
          <p:nvPr/>
        </p:nvSpPr>
        <p:spPr>
          <a:xfrm>
            <a:off x="4140000" y="4043336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5" name="Rectangle 51"/>
          <p:cNvSpPr/>
          <p:nvPr/>
        </p:nvSpPr>
        <p:spPr>
          <a:xfrm>
            <a:off x="4140000" y="4469751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6" name="Rectangle 53"/>
          <p:cNvSpPr/>
          <p:nvPr/>
        </p:nvSpPr>
        <p:spPr>
          <a:xfrm>
            <a:off x="4140000" y="4870441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7" name="Rectangle 55"/>
          <p:cNvSpPr/>
          <p:nvPr/>
        </p:nvSpPr>
        <p:spPr>
          <a:xfrm>
            <a:off x="4140000" y="5300505"/>
            <a:ext cx="19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TextBox 35"/>
          <p:cNvSpPr txBox="1"/>
          <p:nvPr/>
        </p:nvSpPr>
        <p:spPr>
          <a:xfrm>
            <a:off x="4355977" y="1069557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2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2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53" name="Rectangle 52"/>
          <p:cNvSpPr/>
          <p:nvPr/>
        </p:nvSpPr>
        <p:spPr>
          <a:xfrm>
            <a:off x="4131924" y="570355"/>
            <a:ext cx="440076" cy="467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Smiley Face 53"/>
          <p:cNvSpPr/>
          <p:nvPr/>
        </p:nvSpPr>
        <p:spPr>
          <a:xfrm>
            <a:off x="4237588" y="671635"/>
            <a:ext cx="228748" cy="26528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tangle 54"/>
          <p:cNvSpPr/>
          <p:nvPr/>
        </p:nvSpPr>
        <p:spPr>
          <a:xfrm>
            <a:off x="2907788" y="584684"/>
            <a:ext cx="1246375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2" name="TextBox 61"/>
          <p:cNvSpPr txBox="1"/>
          <p:nvPr/>
        </p:nvSpPr>
        <p:spPr>
          <a:xfrm>
            <a:off x="2969808" y="58468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App naam</a:t>
            </a:r>
            <a:endParaRPr lang="nl-NL" dirty="0"/>
          </a:p>
        </p:txBody>
      </p:sp>
      <p:sp>
        <p:nvSpPr>
          <p:cNvPr id="65" name="TextBox 64"/>
          <p:cNvSpPr txBox="1"/>
          <p:nvPr/>
        </p:nvSpPr>
        <p:spPr>
          <a:xfrm>
            <a:off x="2907788" y="993596"/>
            <a:ext cx="120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Gebruikers</a:t>
            </a:r>
            <a:br>
              <a:rPr lang="nl-NL" dirty="0" smtClean="0"/>
            </a:br>
            <a:r>
              <a:rPr lang="nl-NL" dirty="0" smtClean="0"/>
              <a:t>naam</a:t>
            </a:r>
            <a:endParaRPr lang="nl-NL" dirty="0"/>
          </a:p>
        </p:txBody>
      </p:sp>
      <p:sp>
        <p:nvSpPr>
          <p:cNvPr id="66" name="TextBox 65"/>
          <p:cNvSpPr txBox="1"/>
          <p:nvPr/>
        </p:nvSpPr>
        <p:spPr>
          <a:xfrm>
            <a:off x="2934365" y="1774389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Favorieten</a:t>
            </a:r>
            <a:endParaRPr lang="nl-NL" dirty="0"/>
          </a:p>
        </p:txBody>
      </p:sp>
      <p:sp>
        <p:nvSpPr>
          <p:cNvPr id="67" name="TextBox 66"/>
          <p:cNvSpPr txBox="1"/>
          <p:nvPr/>
        </p:nvSpPr>
        <p:spPr>
          <a:xfrm>
            <a:off x="2969808" y="5628471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Uitloggen</a:t>
            </a:r>
            <a:endParaRPr lang="nl-NL" dirty="0"/>
          </a:p>
        </p:txBody>
      </p:sp>
      <p:sp>
        <p:nvSpPr>
          <p:cNvPr id="70" name="TextBox 69"/>
          <p:cNvSpPr txBox="1"/>
          <p:nvPr/>
        </p:nvSpPr>
        <p:spPr>
          <a:xfrm>
            <a:off x="4400363" y="1482118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2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2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72" name="TextBox 71"/>
          <p:cNvSpPr txBox="1"/>
          <p:nvPr/>
        </p:nvSpPr>
        <p:spPr>
          <a:xfrm>
            <a:off x="4380857" y="1882808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2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2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74" name="TextBox 73"/>
          <p:cNvSpPr txBox="1"/>
          <p:nvPr/>
        </p:nvSpPr>
        <p:spPr>
          <a:xfrm>
            <a:off x="4400363" y="2330376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2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2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76" name="TextBox 75"/>
          <p:cNvSpPr txBox="1"/>
          <p:nvPr/>
        </p:nvSpPr>
        <p:spPr>
          <a:xfrm>
            <a:off x="4380857" y="2774295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2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2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78" name="TextBox 77"/>
          <p:cNvSpPr txBox="1"/>
          <p:nvPr/>
        </p:nvSpPr>
        <p:spPr>
          <a:xfrm>
            <a:off x="4400360" y="3221863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2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2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80" name="TextBox 79"/>
          <p:cNvSpPr txBox="1"/>
          <p:nvPr/>
        </p:nvSpPr>
        <p:spPr>
          <a:xfrm>
            <a:off x="4380857" y="3634424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2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2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82" name="TextBox 81"/>
          <p:cNvSpPr txBox="1"/>
          <p:nvPr/>
        </p:nvSpPr>
        <p:spPr>
          <a:xfrm>
            <a:off x="4400357" y="4074694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2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2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84" name="TextBox 83"/>
          <p:cNvSpPr txBox="1"/>
          <p:nvPr/>
        </p:nvSpPr>
        <p:spPr>
          <a:xfrm>
            <a:off x="4405834" y="4501109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2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2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86" name="TextBox 85"/>
          <p:cNvSpPr txBox="1"/>
          <p:nvPr/>
        </p:nvSpPr>
        <p:spPr>
          <a:xfrm>
            <a:off x="4400354" y="4901799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2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2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88" name="TextBox 87"/>
          <p:cNvSpPr txBox="1"/>
          <p:nvPr/>
        </p:nvSpPr>
        <p:spPr>
          <a:xfrm>
            <a:off x="4400351" y="5331863"/>
            <a:ext cx="17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2" action="ppaction://hlinksldjump"/>
              </a:rPr>
              <a:t>Film</a:t>
            </a:r>
            <a:r>
              <a:rPr lang="nl-NL" dirty="0" smtClean="0"/>
              <a:t> </a:t>
            </a:r>
            <a:r>
              <a:rPr lang="nl-NL" dirty="0" smtClean="0">
                <a:hlinkClick r:id="rId2" action="ppaction://hlinksldjump"/>
              </a:rPr>
              <a:t>titel</a:t>
            </a:r>
            <a:r>
              <a:rPr lang="nl-NL" dirty="0" smtClean="0"/>
              <a:t>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80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792" y="404664"/>
            <a:ext cx="3600400" cy="58326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2907788" y="584684"/>
            <a:ext cx="3168352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968436" y="1288260"/>
            <a:ext cx="10631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3968436" y="128826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App Logo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3355893" y="2431778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3355893" y="2971838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3643938" y="2463136"/>
            <a:ext cx="17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Gebruikersnaam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3803808" y="3003196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Wachtwoord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3355893" y="4863431"/>
            <a:ext cx="23042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3934087" y="4930793"/>
            <a:ext cx="12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2" action="ppaction://hlinksldjump"/>
              </a:rPr>
              <a:t>Registreren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3355893" y="3513754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3355893" y="4013164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4131854" y="402143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Email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3606774" y="3524474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Geboorte datum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60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792" y="404664"/>
            <a:ext cx="3600400" cy="58326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2907788" y="584684"/>
            <a:ext cx="3168352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tangle 23">
            <a:hlinkClick r:id="rId2" action="ppaction://hlinksldjump"/>
          </p:cNvPr>
          <p:cNvSpPr/>
          <p:nvPr/>
        </p:nvSpPr>
        <p:spPr>
          <a:xfrm>
            <a:off x="2907788" y="584683"/>
            <a:ext cx="440076" cy="467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>
            <a:hlinkClick r:id="rId3" action="ppaction://hlinksldjump"/>
          </p:cNvPr>
          <p:cNvSpPr/>
          <p:nvPr/>
        </p:nvSpPr>
        <p:spPr>
          <a:xfrm>
            <a:off x="3013452" y="1060896"/>
            <a:ext cx="2854692" cy="4694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Smiley Face 24">
            <a:hlinkClick r:id="rId2" action="ppaction://hlinksldjump"/>
          </p:cNvPr>
          <p:cNvSpPr/>
          <p:nvPr/>
        </p:nvSpPr>
        <p:spPr>
          <a:xfrm>
            <a:off x="3013452" y="685963"/>
            <a:ext cx="228748" cy="26528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>
            <a:off x="3013452" y="1052526"/>
            <a:ext cx="2854692" cy="136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/>
          <p:cNvSpPr txBox="1"/>
          <p:nvPr/>
        </p:nvSpPr>
        <p:spPr>
          <a:xfrm>
            <a:off x="3107369" y="1270396"/>
            <a:ext cx="785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Film </a:t>
            </a:r>
            <a:br>
              <a:rPr lang="nl-NL" dirty="0" smtClean="0"/>
            </a:br>
            <a:r>
              <a:rPr lang="nl-NL" dirty="0" smtClean="0"/>
              <a:t>poster</a:t>
            </a:r>
            <a:endParaRPr lang="nl-NL" dirty="0"/>
          </a:p>
        </p:txBody>
      </p:sp>
      <p:sp>
        <p:nvSpPr>
          <p:cNvPr id="30" name="TextBox 29"/>
          <p:cNvSpPr txBox="1"/>
          <p:nvPr/>
        </p:nvSpPr>
        <p:spPr>
          <a:xfrm>
            <a:off x="3917398" y="2436835"/>
            <a:ext cx="100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Film titel</a:t>
            </a:r>
            <a:endParaRPr lang="nl-NL" dirty="0"/>
          </a:p>
        </p:txBody>
      </p:sp>
      <p:sp>
        <p:nvSpPr>
          <p:cNvPr id="31" name="TextBox 30"/>
          <p:cNvSpPr txBox="1"/>
          <p:nvPr/>
        </p:nvSpPr>
        <p:spPr>
          <a:xfrm>
            <a:off x="3576702" y="2986187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Film informatie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3013452" y="2790220"/>
            <a:ext cx="2854692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xtBox 33"/>
          <p:cNvSpPr txBox="1"/>
          <p:nvPr/>
        </p:nvSpPr>
        <p:spPr>
          <a:xfrm>
            <a:off x="3052064" y="4158372"/>
            <a:ext cx="89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Acteurs</a:t>
            </a:r>
            <a:endParaRPr lang="nl-NL" dirty="0"/>
          </a:p>
        </p:txBody>
      </p:sp>
      <p:sp>
        <p:nvSpPr>
          <p:cNvPr id="35" name="Rectangle 34"/>
          <p:cNvSpPr/>
          <p:nvPr/>
        </p:nvSpPr>
        <p:spPr>
          <a:xfrm>
            <a:off x="3017714" y="4653136"/>
            <a:ext cx="554634" cy="478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le 35"/>
          <p:cNvSpPr/>
          <p:nvPr/>
        </p:nvSpPr>
        <p:spPr>
          <a:xfrm>
            <a:off x="3572348" y="4653134"/>
            <a:ext cx="563250" cy="478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tangle 36"/>
          <p:cNvSpPr/>
          <p:nvPr/>
        </p:nvSpPr>
        <p:spPr>
          <a:xfrm>
            <a:off x="4135598" y="4653135"/>
            <a:ext cx="563250" cy="478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4698848" y="4653134"/>
            <a:ext cx="563250" cy="478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/>
          <p:cNvSpPr/>
          <p:nvPr/>
        </p:nvSpPr>
        <p:spPr>
          <a:xfrm>
            <a:off x="5262098" y="4653133"/>
            <a:ext cx="606046" cy="480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tangle 39"/>
          <p:cNvSpPr/>
          <p:nvPr/>
        </p:nvSpPr>
        <p:spPr>
          <a:xfrm>
            <a:off x="4679627" y="5353239"/>
            <a:ext cx="1164942" cy="40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TextBox 40"/>
          <p:cNvSpPr txBox="1"/>
          <p:nvPr/>
        </p:nvSpPr>
        <p:spPr>
          <a:xfrm>
            <a:off x="4980473" y="535323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 action="ppaction://hlinksldjump"/>
              </a:rPr>
              <a:t>Back</a:t>
            </a:r>
            <a:endParaRPr lang="nl-NL" dirty="0"/>
          </a:p>
        </p:txBody>
      </p:sp>
      <p:sp>
        <p:nvSpPr>
          <p:cNvPr id="42" name="Rectangle 41"/>
          <p:cNvSpPr/>
          <p:nvPr/>
        </p:nvSpPr>
        <p:spPr>
          <a:xfrm>
            <a:off x="5291616" y="584684"/>
            <a:ext cx="784524" cy="47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TextBox 42"/>
          <p:cNvSpPr txBox="1"/>
          <p:nvPr/>
        </p:nvSpPr>
        <p:spPr>
          <a:xfrm>
            <a:off x="5393189" y="593054"/>
            <a:ext cx="58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favo</a:t>
            </a:r>
            <a:endParaRPr lang="nl-NL" dirty="0"/>
          </a:p>
        </p:txBody>
      </p:sp>
      <p:sp>
        <p:nvSpPr>
          <p:cNvPr id="44" name="TextBox 43"/>
          <p:cNvSpPr txBox="1"/>
          <p:nvPr/>
        </p:nvSpPr>
        <p:spPr>
          <a:xfrm>
            <a:off x="3052064" y="534185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Trailer</a:t>
            </a:r>
            <a:endParaRPr lang="nl-NL" dirty="0"/>
          </a:p>
        </p:txBody>
      </p:sp>
      <p:sp>
        <p:nvSpPr>
          <p:cNvPr id="23" name="Rectangle 39"/>
          <p:cNvSpPr/>
          <p:nvPr/>
        </p:nvSpPr>
        <p:spPr>
          <a:xfrm>
            <a:off x="3017714" y="5353238"/>
            <a:ext cx="875191" cy="40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4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130</Words>
  <Application>Microsoft Office PowerPoint</Application>
  <PresentationFormat>Diavoorstelling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Marco Havermans</cp:lastModifiedBy>
  <cp:revision>12</cp:revision>
  <dcterms:created xsi:type="dcterms:W3CDTF">2016-02-17T09:54:03Z</dcterms:created>
  <dcterms:modified xsi:type="dcterms:W3CDTF">2016-02-29T08:49:12Z</dcterms:modified>
</cp:coreProperties>
</file>