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4F78-7051-46DA-B6A5-022D3D93E754}" type="datetimeFigureOut">
              <a:rPr lang="nl-NL" smtClean="0"/>
              <a:t>15-2-2017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68-8633-411E-A6EE-2A53ED5693D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513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4F78-7051-46DA-B6A5-022D3D93E754}" type="datetimeFigureOut">
              <a:rPr lang="nl-NL" smtClean="0"/>
              <a:t>15-2-2017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68-8633-411E-A6EE-2A53ED5693D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667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4F78-7051-46DA-B6A5-022D3D93E754}" type="datetimeFigureOut">
              <a:rPr lang="nl-NL" smtClean="0"/>
              <a:t>15-2-2017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68-8633-411E-A6EE-2A53ED5693D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718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4F78-7051-46DA-B6A5-022D3D93E754}" type="datetimeFigureOut">
              <a:rPr lang="nl-NL" smtClean="0"/>
              <a:t>15-2-2017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68-8633-411E-A6EE-2A53ED5693D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527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4F78-7051-46DA-B6A5-022D3D93E754}" type="datetimeFigureOut">
              <a:rPr lang="nl-NL" smtClean="0"/>
              <a:t>15-2-2017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68-8633-411E-A6EE-2A53ED5693D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350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4F78-7051-46DA-B6A5-022D3D93E754}" type="datetimeFigureOut">
              <a:rPr lang="nl-NL" smtClean="0"/>
              <a:t>15-2-2017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68-8633-411E-A6EE-2A53ED5693D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53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4F78-7051-46DA-B6A5-022D3D93E754}" type="datetimeFigureOut">
              <a:rPr lang="nl-NL" smtClean="0"/>
              <a:t>15-2-2017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68-8633-411E-A6EE-2A53ED5693D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951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4F78-7051-46DA-B6A5-022D3D93E754}" type="datetimeFigureOut">
              <a:rPr lang="nl-NL" smtClean="0"/>
              <a:t>15-2-2017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68-8633-411E-A6EE-2A53ED5693D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857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4F78-7051-46DA-B6A5-022D3D93E754}" type="datetimeFigureOut">
              <a:rPr lang="nl-NL" smtClean="0"/>
              <a:t>15-2-2017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68-8633-411E-A6EE-2A53ED5693D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064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4F78-7051-46DA-B6A5-022D3D93E754}" type="datetimeFigureOut">
              <a:rPr lang="nl-NL" smtClean="0"/>
              <a:t>15-2-2017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68-8633-411E-A6EE-2A53ED5693D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491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4F78-7051-46DA-B6A5-022D3D93E754}" type="datetimeFigureOut">
              <a:rPr lang="nl-NL" smtClean="0"/>
              <a:t>15-2-2017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68-8633-411E-A6EE-2A53ED5693D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67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24F78-7051-46DA-B6A5-022D3D93E754}" type="datetimeFigureOut">
              <a:rPr lang="nl-NL" smtClean="0"/>
              <a:t>15-2-2017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A7468-8633-411E-A6EE-2A53ED5693D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244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slide" Target="slide4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62709" y="0"/>
            <a:ext cx="6769870" cy="6761408"/>
            <a:chOff x="2662709" y="0"/>
            <a:chExt cx="6769870" cy="676140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709" y="0"/>
              <a:ext cx="6769870" cy="676140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494727" y="708338"/>
              <a:ext cx="3013656" cy="5331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4494727" y="1609859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4494727" y="1983346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494727" y="2356833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11" name="Rectangle 10">
            <a:hlinkClick r:id="rId3" action="ppaction://hlinksldjump"/>
          </p:cNvPr>
          <p:cNvSpPr/>
          <p:nvPr/>
        </p:nvSpPr>
        <p:spPr>
          <a:xfrm>
            <a:off x="4494727" y="2730320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4494727" y="3103807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4494727" y="3477294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14" name="Rectangle 13">
            <a:hlinkClick r:id="rId3" action="ppaction://hlinksldjump"/>
          </p:cNvPr>
          <p:cNvSpPr/>
          <p:nvPr/>
        </p:nvSpPr>
        <p:spPr>
          <a:xfrm>
            <a:off x="4494727" y="3850781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15" name="Rectangle 14">
            <a:hlinkClick r:id="rId3" action="ppaction://hlinksldjump"/>
          </p:cNvPr>
          <p:cNvSpPr/>
          <p:nvPr/>
        </p:nvSpPr>
        <p:spPr>
          <a:xfrm>
            <a:off x="4494727" y="4224268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16" name="Rectangle 15">
            <a:hlinkClick r:id="rId3" action="ppaction://hlinksldjump"/>
          </p:cNvPr>
          <p:cNvSpPr/>
          <p:nvPr/>
        </p:nvSpPr>
        <p:spPr>
          <a:xfrm>
            <a:off x="4494727" y="4597755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17" name="Rectangle 16">
            <a:hlinkClick r:id="rId3" action="ppaction://hlinksldjump"/>
          </p:cNvPr>
          <p:cNvSpPr/>
          <p:nvPr/>
        </p:nvSpPr>
        <p:spPr>
          <a:xfrm>
            <a:off x="4494727" y="4932606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18" name="Rectangle 17">
            <a:hlinkClick r:id="rId3" action="ppaction://hlinksldjump"/>
          </p:cNvPr>
          <p:cNvSpPr/>
          <p:nvPr/>
        </p:nvSpPr>
        <p:spPr>
          <a:xfrm>
            <a:off x="4494727" y="5267457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19" name="Rectangle 18"/>
          <p:cNvSpPr/>
          <p:nvPr/>
        </p:nvSpPr>
        <p:spPr>
          <a:xfrm>
            <a:off x="4494727" y="695460"/>
            <a:ext cx="3013656" cy="91439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Filmpert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>
            <a:off x="4494727" y="5834130"/>
            <a:ext cx="3013656" cy="2060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0" name="Group 29"/>
          <p:cNvGrpSpPr/>
          <p:nvPr/>
        </p:nvGrpSpPr>
        <p:grpSpPr>
          <a:xfrm>
            <a:off x="7044743" y="5885640"/>
            <a:ext cx="386365" cy="115915"/>
            <a:chOff x="7044743" y="5885640"/>
            <a:chExt cx="386365" cy="115915"/>
          </a:xfrm>
        </p:grpSpPr>
        <p:sp>
          <p:nvSpPr>
            <p:cNvPr id="22" name="Flowchart: Connector 21">
              <a:hlinkClick r:id="rId4" action="ppaction://hlinksldjump"/>
            </p:cNvPr>
            <p:cNvSpPr/>
            <p:nvPr/>
          </p:nvSpPr>
          <p:spPr>
            <a:xfrm>
              <a:off x="7044743" y="5885644"/>
              <a:ext cx="77274" cy="115911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Flowchart: Connector 23">
              <a:hlinkClick r:id="rId4" action="ppaction://hlinksldjump"/>
            </p:cNvPr>
            <p:cNvSpPr/>
            <p:nvPr/>
          </p:nvSpPr>
          <p:spPr>
            <a:xfrm>
              <a:off x="7199289" y="5885640"/>
              <a:ext cx="77274" cy="115911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Flowchart: Connector 24">
              <a:hlinkClick r:id="rId4" action="ppaction://hlinksldjump"/>
            </p:cNvPr>
            <p:cNvSpPr/>
            <p:nvPr/>
          </p:nvSpPr>
          <p:spPr>
            <a:xfrm>
              <a:off x="7353834" y="5885641"/>
              <a:ext cx="77274" cy="115911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31" name="Left Arrow 30">
            <a:hlinkClick r:id="" action="ppaction://hlinkshowjump?jump=previousslide"/>
          </p:cNvPr>
          <p:cNvSpPr/>
          <p:nvPr/>
        </p:nvSpPr>
        <p:spPr>
          <a:xfrm>
            <a:off x="4739425" y="6136786"/>
            <a:ext cx="180305" cy="193182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028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62709" y="0"/>
            <a:ext cx="6769870" cy="6761408"/>
            <a:chOff x="2662709" y="0"/>
            <a:chExt cx="6769870" cy="676140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709" y="0"/>
              <a:ext cx="6769870" cy="676140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494727" y="708338"/>
              <a:ext cx="3013656" cy="5331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" name="Rectangle 4"/>
          <p:cNvSpPr/>
          <p:nvPr/>
        </p:nvSpPr>
        <p:spPr>
          <a:xfrm>
            <a:off x="4494727" y="1249251"/>
            <a:ext cx="1790163" cy="2781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</a:t>
            </a:r>
            <a:r>
              <a:rPr lang="nl-NL" dirty="0">
                <a:solidFill>
                  <a:schemeClr val="tx1"/>
                </a:solidFill>
              </a:rPr>
              <a:t>P</a:t>
            </a:r>
            <a:r>
              <a:rPr lang="nl-NL" dirty="0" smtClean="0">
                <a:solidFill>
                  <a:schemeClr val="tx1"/>
                </a:solidFill>
              </a:rPr>
              <a:t>oster van de Film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494727" y="695459"/>
            <a:ext cx="3013656" cy="55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6284890" y="1249251"/>
            <a:ext cx="1223493" cy="278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Uitleg over de film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4494727" y="4700783"/>
            <a:ext cx="3022720" cy="42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Release datum 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4494727" y="4031088"/>
            <a:ext cx="450760" cy="6697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4958366" y="4031087"/>
            <a:ext cx="450760" cy="6697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</a:t>
            </a:r>
            <a:endParaRPr lang="nl-NL" dirty="0"/>
          </a:p>
        </p:txBody>
      </p:sp>
      <p:sp>
        <p:nvSpPr>
          <p:cNvPr id="14" name="Rectangle 13"/>
          <p:cNvSpPr/>
          <p:nvPr/>
        </p:nvSpPr>
        <p:spPr>
          <a:xfrm>
            <a:off x="7246988" y="4031082"/>
            <a:ext cx="270459" cy="6697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</a:t>
            </a:r>
            <a:endParaRPr lang="nl-NL" dirty="0"/>
          </a:p>
        </p:txBody>
      </p:sp>
      <p:sp>
        <p:nvSpPr>
          <p:cNvPr id="10" name="Rectangle 9"/>
          <p:cNvSpPr/>
          <p:nvPr/>
        </p:nvSpPr>
        <p:spPr>
          <a:xfrm>
            <a:off x="5422005" y="4031086"/>
            <a:ext cx="450760" cy="6697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</a:t>
            </a:r>
            <a:endParaRPr lang="nl-NL" dirty="0"/>
          </a:p>
        </p:txBody>
      </p:sp>
      <p:sp>
        <p:nvSpPr>
          <p:cNvPr id="11" name="Rectangle 10"/>
          <p:cNvSpPr/>
          <p:nvPr/>
        </p:nvSpPr>
        <p:spPr>
          <a:xfrm>
            <a:off x="5872765" y="4031085"/>
            <a:ext cx="450760" cy="6697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</a:t>
            </a:r>
            <a:endParaRPr lang="nl-NL" dirty="0"/>
          </a:p>
        </p:txBody>
      </p:sp>
      <p:sp>
        <p:nvSpPr>
          <p:cNvPr id="12" name="Rectangle 11"/>
          <p:cNvSpPr/>
          <p:nvPr/>
        </p:nvSpPr>
        <p:spPr>
          <a:xfrm>
            <a:off x="6336404" y="4031084"/>
            <a:ext cx="450760" cy="6697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</a:t>
            </a:r>
            <a:endParaRPr lang="nl-NL" dirty="0"/>
          </a:p>
        </p:txBody>
      </p:sp>
      <p:sp>
        <p:nvSpPr>
          <p:cNvPr id="13" name="Rectangle 12"/>
          <p:cNvSpPr/>
          <p:nvPr/>
        </p:nvSpPr>
        <p:spPr>
          <a:xfrm>
            <a:off x="6796228" y="4031083"/>
            <a:ext cx="450760" cy="6697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</a:t>
            </a:r>
            <a:endParaRPr lang="nl-NL" dirty="0"/>
          </a:p>
        </p:txBody>
      </p:sp>
      <p:sp>
        <p:nvSpPr>
          <p:cNvPr id="16" name="Rectangle 15"/>
          <p:cNvSpPr/>
          <p:nvPr/>
        </p:nvSpPr>
        <p:spPr>
          <a:xfrm>
            <a:off x="4494727" y="5125792"/>
            <a:ext cx="3022720" cy="721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</a:t>
            </a:r>
            <a:r>
              <a:rPr lang="nl-NL" dirty="0" smtClean="0"/>
              <a:t>                                  trailer</a:t>
            </a:r>
            <a:endParaRPr lang="nl-NL" dirty="0"/>
          </a:p>
        </p:txBody>
      </p:sp>
      <p:sp>
        <p:nvSpPr>
          <p:cNvPr id="17" name="Rounded Rectangle 16"/>
          <p:cNvSpPr/>
          <p:nvPr/>
        </p:nvSpPr>
        <p:spPr>
          <a:xfrm>
            <a:off x="5389808" y="5261017"/>
            <a:ext cx="1017432" cy="3992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Pentagon 18"/>
          <p:cNvSpPr/>
          <p:nvPr/>
        </p:nvSpPr>
        <p:spPr>
          <a:xfrm>
            <a:off x="5828703" y="5383370"/>
            <a:ext cx="218941" cy="167425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0" name="Group 19"/>
          <p:cNvGrpSpPr/>
          <p:nvPr/>
        </p:nvGrpSpPr>
        <p:grpSpPr>
          <a:xfrm>
            <a:off x="4494727" y="5834131"/>
            <a:ext cx="3013656" cy="206061"/>
            <a:chOff x="4494727" y="5834130"/>
            <a:chExt cx="3013656" cy="206061"/>
          </a:xfrm>
        </p:grpSpPr>
        <p:sp>
          <p:nvSpPr>
            <p:cNvPr id="21" name="Rectangle 20"/>
            <p:cNvSpPr/>
            <p:nvPr/>
          </p:nvSpPr>
          <p:spPr>
            <a:xfrm>
              <a:off x="4494727" y="5834130"/>
              <a:ext cx="3013656" cy="20606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7044743" y="5885640"/>
              <a:ext cx="386365" cy="115915"/>
              <a:chOff x="7044743" y="5885640"/>
              <a:chExt cx="386365" cy="115915"/>
            </a:xfrm>
          </p:grpSpPr>
          <p:sp>
            <p:nvSpPr>
              <p:cNvPr id="23" name="Flowchart: Connector 22"/>
              <p:cNvSpPr/>
              <p:nvPr/>
            </p:nvSpPr>
            <p:spPr>
              <a:xfrm>
                <a:off x="7044743" y="5885644"/>
                <a:ext cx="77274" cy="11591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4" name="Flowchart: Connector 23"/>
              <p:cNvSpPr/>
              <p:nvPr/>
            </p:nvSpPr>
            <p:spPr>
              <a:xfrm>
                <a:off x="7199289" y="5885640"/>
                <a:ext cx="77274" cy="11591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5" name="Flowchart: Connector 24"/>
              <p:cNvSpPr/>
              <p:nvPr/>
            </p:nvSpPr>
            <p:spPr>
              <a:xfrm>
                <a:off x="7353834" y="5885641"/>
                <a:ext cx="77274" cy="11591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27" name="Left Arrow 26">
            <a:hlinkClick r:id="rId3" action="ppaction://hlinksldjump"/>
          </p:cNvPr>
          <p:cNvSpPr/>
          <p:nvPr/>
        </p:nvSpPr>
        <p:spPr>
          <a:xfrm>
            <a:off x="4739425" y="6136786"/>
            <a:ext cx="180305" cy="193182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5-Point Star 27"/>
          <p:cNvSpPr/>
          <p:nvPr/>
        </p:nvSpPr>
        <p:spPr>
          <a:xfrm>
            <a:off x="7122017" y="792051"/>
            <a:ext cx="309091" cy="373488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751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62709" y="0"/>
            <a:ext cx="6769870" cy="6761408"/>
            <a:chOff x="2662709" y="0"/>
            <a:chExt cx="6769870" cy="676140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709" y="0"/>
              <a:ext cx="6769870" cy="676140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494727" y="708338"/>
              <a:ext cx="3013656" cy="5331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4494727" y="1609859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4494727" y="1983346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4494727" y="2356833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4494727" y="2730320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4494727" y="3103807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494727" y="3477294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11" name="Rectangle 10">
            <a:hlinkClick r:id="rId3" action="ppaction://hlinksldjump"/>
          </p:cNvPr>
          <p:cNvSpPr/>
          <p:nvPr/>
        </p:nvSpPr>
        <p:spPr>
          <a:xfrm>
            <a:off x="4494727" y="3850781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4494727" y="4224268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4494727" y="4597755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14" name="Rectangle 13">
            <a:hlinkClick r:id="rId3" action="ppaction://hlinksldjump"/>
          </p:cNvPr>
          <p:cNvSpPr/>
          <p:nvPr/>
        </p:nvSpPr>
        <p:spPr>
          <a:xfrm>
            <a:off x="4494727" y="4932606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15" name="Rectangle 14">
            <a:hlinkClick r:id="rId3" action="ppaction://hlinksldjump"/>
          </p:cNvPr>
          <p:cNvSpPr/>
          <p:nvPr/>
        </p:nvSpPr>
        <p:spPr>
          <a:xfrm>
            <a:off x="4494727" y="5267457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16" name="Rectangle 15"/>
          <p:cNvSpPr/>
          <p:nvPr/>
        </p:nvSpPr>
        <p:spPr>
          <a:xfrm>
            <a:off x="4494727" y="695460"/>
            <a:ext cx="3013656" cy="91439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Filmpert</a:t>
            </a:r>
            <a:endParaRPr lang="nl-NL" dirty="0"/>
          </a:p>
        </p:txBody>
      </p:sp>
      <p:sp>
        <p:nvSpPr>
          <p:cNvPr id="18" name="Rectangle 17"/>
          <p:cNvSpPr/>
          <p:nvPr/>
        </p:nvSpPr>
        <p:spPr>
          <a:xfrm>
            <a:off x="4494727" y="5653822"/>
            <a:ext cx="3013656" cy="4550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6" name="Group 25"/>
          <p:cNvGrpSpPr/>
          <p:nvPr/>
        </p:nvGrpSpPr>
        <p:grpSpPr>
          <a:xfrm>
            <a:off x="7006106" y="5718216"/>
            <a:ext cx="386365" cy="152947"/>
            <a:chOff x="7006106" y="5718216"/>
            <a:chExt cx="386365" cy="152947"/>
          </a:xfrm>
        </p:grpSpPr>
        <p:sp>
          <p:nvSpPr>
            <p:cNvPr id="20" name="Flowchart: Connector 19">
              <a:hlinkClick r:id="rId4" action="ppaction://hlinksldjump"/>
            </p:cNvPr>
            <p:cNvSpPr/>
            <p:nvPr/>
          </p:nvSpPr>
          <p:spPr>
            <a:xfrm>
              <a:off x="7006106" y="5718221"/>
              <a:ext cx="77274" cy="15294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Flowchart: Connector 20">
              <a:hlinkClick r:id="rId4" action="ppaction://hlinksldjump"/>
            </p:cNvPr>
            <p:cNvSpPr/>
            <p:nvPr/>
          </p:nvSpPr>
          <p:spPr>
            <a:xfrm>
              <a:off x="7160652" y="5718216"/>
              <a:ext cx="77274" cy="15294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Flowchart: Connector 21">
              <a:hlinkClick r:id="rId4" action="ppaction://hlinksldjump"/>
            </p:cNvPr>
            <p:cNvSpPr/>
            <p:nvPr/>
          </p:nvSpPr>
          <p:spPr>
            <a:xfrm>
              <a:off x="7315197" y="5718217"/>
              <a:ext cx="77274" cy="15294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3" name="Flowchart: Connector 22"/>
          <p:cNvSpPr/>
          <p:nvPr/>
        </p:nvSpPr>
        <p:spPr>
          <a:xfrm>
            <a:off x="5834129" y="5718216"/>
            <a:ext cx="334851" cy="32197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4" name="Picture 2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702" y="5763088"/>
            <a:ext cx="204609" cy="232232"/>
          </a:xfrm>
          <a:prstGeom prst="rect">
            <a:avLst/>
          </a:prstGeom>
        </p:spPr>
      </p:pic>
      <p:sp>
        <p:nvSpPr>
          <p:cNvPr id="25" name="Left Arrow 24">
            <a:hlinkClick r:id="" action="ppaction://hlinkshowjump?jump=previousslide"/>
          </p:cNvPr>
          <p:cNvSpPr/>
          <p:nvPr/>
        </p:nvSpPr>
        <p:spPr>
          <a:xfrm>
            <a:off x="4739425" y="6136786"/>
            <a:ext cx="180305" cy="193182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7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62709" y="0"/>
            <a:ext cx="6769870" cy="6761408"/>
            <a:chOff x="2662709" y="0"/>
            <a:chExt cx="6769870" cy="676140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709" y="0"/>
              <a:ext cx="6769870" cy="676140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494727" y="708338"/>
              <a:ext cx="3013656" cy="5331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" name="Rectangle 4"/>
          <p:cNvSpPr/>
          <p:nvPr/>
        </p:nvSpPr>
        <p:spPr>
          <a:xfrm>
            <a:off x="4971245" y="2665927"/>
            <a:ext cx="2125014" cy="386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Gebruikersnaam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85137" y="3219718"/>
            <a:ext cx="2125014" cy="386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Wachtwoord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4727" y="721217"/>
            <a:ext cx="3013656" cy="95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Filmpert</a:t>
            </a:r>
            <a:endParaRPr lang="nl-NL" dirty="0"/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5519610" y="3895859"/>
            <a:ext cx="1056068" cy="29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Login</a:t>
            </a:r>
            <a:endParaRPr lang="nl-NL" dirty="0"/>
          </a:p>
        </p:txBody>
      </p:sp>
      <p:sp>
        <p:nvSpPr>
          <p:cNvPr id="10" name="Left Arrow 9">
            <a:hlinkClick r:id="rId4" action="ppaction://hlinksldjump"/>
          </p:cNvPr>
          <p:cNvSpPr/>
          <p:nvPr/>
        </p:nvSpPr>
        <p:spPr>
          <a:xfrm>
            <a:off x="4739425" y="6136786"/>
            <a:ext cx="180305" cy="193182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732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62709" y="0"/>
            <a:ext cx="6769870" cy="6761408"/>
            <a:chOff x="2662709" y="0"/>
            <a:chExt cx="6769870" cy="676140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709" y="0"/>
              <a:ext cx="6769870" cy="676140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494727" y="708338"/>
              <a:ext cx="3013656" cy="5331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4494727" y="1609859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4494727" y="1983346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4494727" y="2356833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4494727" y="2730320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4494727" y="3103807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494727" y="3477294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11" name="Rectangle 10">
            <a:hlinkClick r:id="rId3" action="ppaction://hlinksldjump"/>
          </p:cNvPr>
          <p:cNvSpPr/>
          <p:nvPr/>
        </p:nvSpPr>
        <p:spPr>
          <a:xfrm>
            <a:off x="4494727" y="3850781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4494727" y="4224268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4494727" y="4597755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14" name="Rectangle 13">
            <a:hlinkClick r:id="rId3" action="ppaction://hlinksldjump"/>
          </p:cNvPr>
          <p:cNvSpPr/>
          <p:nvPr/>
        </p:nvSpPr>
        <p:spPr>
          <a:xfrm>
            <a:off x="4494727" y="4932606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15" name="Rectangle 14">
            <a:hlinkClick r:id="rId3" action="ppaction://hlinksldjump"/>
          </p:cNvPr>
          <p:cNvSpPr/>
          <p:nvPr/>
        </p:nvSpPr>
        <p:spPr>
          <a:xfrm>
            <a:off x="4494727" y="5267457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16" name="Rectangle 15"/>
          <p:cNvSpPr/>
          <p:nvPr/>
        </p:nvSpPr>
        <p:spPr>
          <a:xfrm>
            <a:off x="4494727" y="695460"/>
            <a:ext cx="3013656" cy="91439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Filmpert</a:t>
            </a:r>
            <a:endParaRPr lang="nl-NL" dirty="0"/>
          </a:p>
        </p:txBody>
      </p:sp>
      <p:sp>
        <p:nvSpPr>
          <p:cNvPr id="17" name="Rectangle 16"/>
          <p:cNvSpPr/>
          <p:nvPr/>
        </p:nvSpPr>
        <p:spPr>
          <a:xfrm>
            <a:off x="4494727" y="5653822"/>
            <a:ext cx="3013656" cy="4550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8" name="Group 17"/>
          <p:cNvGrpSpPr/>
          <p:nvPr/>
        </p:nvGrpSpPr>
        <p:grpSpPr>
          <a:xfrm>
            <a:off x="7006106" y="5718216"/>
            <a:ext cx="386365" cy="152947"/>
            <a:chOff x="7044743" y="5885640"/>
            <a:chExt cx="386365" cy="115915"/>
          </a:xfrm>
        </p:grpSpPr>
        <p:sp>
          <p:nvSpPr>
            <p:cNvPr id="19" name="Flowchart: Connector 18"/>
            <p:cNvSpPr/>
            <p:nvPr/>
          </p:nvSpPr>
          <p:spPr>
            <a:xfrm>
              <a:off x="7044743" y="5885644"/>
              <a:ext cx="77274" cy="115911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7199289" y="5885640"/>
              <a:ext cx="77274" cy="115911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7353834" y="5885641"/>
              <a:ext cx="77274" cy="115911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986714" y="5705336"/>
            <a:ext cx="334851" cy="321976"/>
            <a:chOff x="5834129" y="5718216"/>
            <a:chExt cx="334851" cy="321976"/>
          </a:xfrm>
        </p:grpSpPr>
        <p:sp>
          <p:nvSpPr>
            <p:cNvPr id="22" name="Flowchart: Connector 21"/>
            <p:cNvSpPr/>
            <p:nvPr/>
          </p:nvSpPr>
          <p:spPr>
            <a:xfrm>
              <a:off x="5834129" y="5718216"/>
              <a:ext cx="334851" cy="32197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23" name="Picture 22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702" y="5763088"/>
              <a:ext cx="204609" cy="232232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5800075" y="5705336"/>
            <a:ext cx="322392" cy="321976"/>
            <a:chOff x="5800075" y="5705336"/>
            <a:chExt cx="322392" cy="321976"/>
          </a:xfrm>
        </p:grpSpPr>
        <p:sp>
          <p:nvSpPr>
            <p:cNvPr id="25" name="Flowchart: Connector 24"/>
            <p:cNvSpPr/>
            <p:nvPr/>
          </p:nvSpPr>
          <p:spPr>
            <a:xfrm>
              <a:off x="5800075" y="5705336"/>
              <a:ext cx="322392" cy="32197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5-Point Star 25">
              <a:hlinkClick r:id="rId7" action="ppaction://hlinksldjump"/>
            </p:cNvPr>
            <p:cNvSpPr/>
            <p:nvPr/>
          </p:nvSpPr>
          <p:spPr>
            <a:xfrm>
              <a:off x="5891490" y="5784248"/>
              <a:ext cx="143733" cy="173104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sp>
        <p:nvSpPr>
          <p:cNvPr id="29" name="Left Arrow 28">
            <a:hlinkClick r:id="" action="ppaction://hlinkshowjump?jump=previousslide"/>
          </p:cNvPr>
          <p:cNvSpPr/>
          <p:nvPr/>
        </p:nvSpPr>
        <p:spPr>
          <a:xfrm>
            <a:off x="4739425" y="6136786"/>
            <a:ext cx="180305" cy="193182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25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62709" y="0"/>
            <a:ext cx="6769870" cy="6761408"/>
            <a:chOff x="2662709" y="0"/>
            <a:chExt cx="6769870" cy="676140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709" y="0"/>
              <a:ext cx="6769870" cy="676140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494727" y="708338"/>
              <a:ext cx="3013656" cy="5331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5" name="Rectangle 24">
            <a:hlinkClick r:id="rId3" action="ppaction://hlinksldjump"/>
          </p:cNvPr>
          <p:cNvSpPr/>
          <p:nvPr/>
        </p:nvSpPr>
        <p:spPr>
          <a:xfrm>
            <a:off x="4494727" y="1609859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26" name="Rectangle 25">
            <a:hlinkClick r:id="rId3" action="ppaction://hlinksldjump"/>
          </p:cNvPr>
          <p:cNvSpPr/>
          <p:nvPr/>
        </p:nvSpPr>
        <p:spPr>
          <a:xfrm>
            <a:off x="4494727" y="1983346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27" name="Rectangle 26">
            <a:hlinkClick r:id="rId3" action="ppaction://hlinksldjump"/>
          </p:cNvPr>
          <p:cNvSpPr/>
          <p:nvPr/>
        </p:nvSpPr>
        <p:spPr>
          <a:xfrm>
            <a:off x="4494727" y="2356833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28" name="Rectangle 27">
            <a:hlinkClick r:id="rId3" action="ppaction://hlinksldjump"/>
          </p:cNvPr>
          <p:cNvSpPr/>
          <p:nvPr/>
        </p:nvSpPr>
        <p:spPr>
          <a:xfrm>
            <a:off x="4494727" y="2730320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29" name="Rectangle 28">
            <a:hlinkClick r:id="rId3" action="ppaction://hlinksldjump"/>
          </p:cNvPr>
          <p:cNvSpPr/>
          <p:nvPr/>
        </p:nvSpPr>
        <p:spPr>
          <a:xfrm>
            <a:off x="4494727" y="3103807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30" name="Rectangle 29">
            <a:hlinkClick r:id="rId3" action="ppaction://hlinksldjump"/>
          </p:cNvPr>
          <p:cNvSpPr/>
          <p:nvPr/>
        </p:nvSpPr>
        <p:spPr>
          <a:xfrm>
            <a:off x="4494727" y="3477294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31" name="Rectangle 30">
            <a:hlinkClick r:id="rId3" action="ppaction://hlinksldjump"/>
          </p:cNvPr>
          <p:cNvSpPr/>
          <p:nvPr/>
        </p:nvSpPr>
        <p:spPr>
          <a:xfrm>
            <a:off x="4494727" y="3850781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32" name="Rectangle 31">
            <a:hlinkClick r:id="rId3" action="ppaction://hlinksldjump"/>
          </p:cNvPr>
          <p:cNvSpPr/>
          <p:nvPr/>
        </p:nvSpPr>
        <p:spPr>
          <a:xfrm>
            <a:off x="4494727" y="4224268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33" name="Rectangle 32">
            <a:hlinkClick r:id="rId3" action="ppaction://hlinksldjump"/>
          </p:cNvPr>
          <p:cNvSpPr/>
          <p:nvPr/>
        </p:nvSpPr>
        <p:spPr>
          <a:xfrm>
            <a:off x="4494727" y="4597755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34" name="Rectangle 33">
            <a:hlinkClick r:id="rId3" action="ppaction://hlinksldjump"/>
          </p:cNvPr>
          <p:cNvSpPr/>
          <p:nvPr/>
        </p:nvSpPr>
        <p:spPr>
          <a:xfrm>
            <a:off x="4494727" y="4932606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35" name="Rectangle 34">
            <a:hlinkClick r:id="rId3" action="ppaction://hlinksldjump"/>
          </p:cNvPr>
          <p:cNvSpPr/>
          <p:nvPr/>
        </p:nvSpPr>
        <p:spPr>
          <a:xfrm>
            <a:off x="4494727" y="5267457"/>
            <a:ext cx="3013656" cy="3734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Filmtitel	         releasedatum</a:t>
            </a:r>
            <a:endParaRPr lang="nl-NL" dirty="0"/>
          </a:p>
        </p:txBody>
      </p:sp>
      <p:sp>
        <p:nvSpPr>
          <p:cNvPr id="36" name="Rectangle 35"/>
          <p:cNvSpPr/>
          <p:nvPr/>
        </p:nvSpPr>
        <p:spPr>
          <a:xfrm>
            <a:off x="4494727" y="695460"/>
            <a:ext cx="3013656" cy="91439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Favoriete</a:t>
            </a:r>
            <a:endParaRPr lang="nl-NL" dirty="0"/>
          </a:p>
        </p:txBody>
      </p:sp>
      <p:sp>
        <p:nvSpPr>
          <p:cNvPr id="37" name="Rectangle 36"/>
          <p:cNvSpPr/>
          <p:nvPr/>
        </p:nvSpPr>
        <p:spPr>
          <a:xfrm>
            <a:off x="4494727" y="5834130"/>
            <a:ext cx="3013656" cy="2060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8" name="Group 37"/>
          <p:cNvGrpSpPr/>
          <p:nvPr/>
        </p:nvGrpSpPr>
        <p:grpSpPr>
          <a:xfrm>
            <a:off x="7044743" y="5885640"/>
            <a:ext cx="386365" cy="115915"/>
            <a:chOff x="7044743" y="5885640"/>
            <a:chExt cx="386365" cy="115915"/>
          </a:xfrm>
        </p:grpSpPr>
        <p:sp>
          <p:nvSpPr>
            <p:cNvPr id="39" name="Flowchart: Connector 38">
              <a:hlinkClick r:id="rId4" action="ppaction://hlinksldjump"/>
            </p:cNvPr>
            <p:cNvSpPr/>
            <p:nvPr/>
          </p:nvSpPr>
          <p:spPr>
            <a:xfrm>
              <a:off x="7044743" y="5885644"/>
              <a:ext cx="77274" cy="115911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Flowchart: Connector 39">
              <a:hlinkClick r:id="rId4" action="ppaction://hlinksldjump"/>
            </p:cNvPr>
            <p:cNvSpPr/>
            <p:nvPr/>
          </p:nvSpPr>
          <p:spPr>
            <a:xfrm>
              <a:off x="7199289" y="5885640"/>
              <a:ext cx="77274" cy="115911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Flowchart: Connector 40">
              <a:hlinkClick r:id="rId4" action="ppaction://hlinksldjump"/>
            </p:cNvPr>
            <p:cNvSpPr/>
            <p:nvPr/>
          </p:nvSpPr>
          <p:spPr>
            <a:xfrm>
              <a:off x="7353834" y="5885641"/>
              <a:ext cx="77274" cy="115911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2" name="Left Arrow 41">
            <a:hlinkClick r:id="rId5" action="ppaction://hlinksldjump"/>
          </p:cNvPr>
          <p:cNvSpPr/>
          <p:nvPr/>
        </p:nvSpPr>
        <p:spPr>
          <a:xfrm>
            <a:off x="4739425" y="6136786"/>
            <a:ext cx="180305" cy="193182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850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72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Windows-gebruiker</dc:creator>
  <cp:lastModifiedBy>Windows-gebruiker</cp:lastModifiedBy>
  <cp:revision>8</cp:revision>
  <dcterms:created xsi:type="dcterms:W3CDTF">2017-02-15T08:35:44Z</dcterms:created>
  <dcterms:modified xsi:type="dcterms:W3CDTF">2017-02-15T10:06:42Z</dcterms:modified>
</cp:coreProperties>
</file>