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7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80CF5-FD04-484B-BF8C-27703170D2C0}" type="datetimeFigureOut">
              <a:rPr lang="zh-CN" altLang="en-US" smtClean="0"/>
              <a:t>2016/7/22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5D60-EFAF-47B4-9053-DFCCC53B8A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142844" y="214290"/>
            <a:ext cx="8229680" cy="5724297"/>
            <a:chOff x="142844" y="214290"/>
            <a:chExt cx="8229680" cy="5724297"/>
          </a:xfrm>
        </p:grpSpPr>
        <p:grpSp>
          <p:nvGrpSpPr>
            <p:cNvPr id="61" name="组合 60"/>
            <p:cNvGrpSpPr/>
            <p:nvPr/>
          </p:nvGrpSpPr>
          <p:grpSpPr>
            <a:xfrm>
              <a:off x="1585914" y="4143380"/>
              <a:ext cx="2162703" cy="797960"/>
              <a:chOff x="642910" y="4143380"/>
              <a:chExt cx="2162703" cy="79796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642910" y="4572008"/>
                <a:ext cx="407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LR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85984" y="4572008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LSA</a:t>
                </a:r>
              </a:p>
            </p:txBody>
          </p:sp>
          <p:sp>
            <p:nvSpPr>
              <p:cNvPr id="45" name="左大括号 44"/>
              <p:cNvSpPr/>
              <p:nvPr/>
            </p:nvSpPr>
            <p:spPr>
              <a:xfrm rot="16200000" flipH="1">
                <a:off x="1457300" y="3543304"/>
                <a:ext cx="428628" cy="1628780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982996" y="214290"/>
              <a:ext cx="6389528" cy="3929090"/>
              <a:chOff x="-32" y="214290"/>
              <a:chExt cx="6389528" cy="392909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1142976" y="2357430"/>
                <a:ext cx="5629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SVD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164649" y="3059668"/>
                <a:ext cx="519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LSA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32" y="3059668"/>
                <a:ext cx="9749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OUTPUT</a:t>
                </a: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rot="5400000">
                <a:off x="1263069" y="2951717"/>
                <a:ext cx="19003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组合 50"/>
              <p:cNvGrpSpPr/>
              <p:nvPr/>
            </p:nvGrpSpPr>
            <p:grpSpPr>
              <a:xfrm>
                <a:off x="2463872" y="214290"/>
                <a:ext cx="1107996" cy="1798092"/>
                <a:chOff x="4014415" y="357166"/>
                <a:chExt cx="1107996" cy="1798092"/>
              </a:xfrm>
            </p:grpSpPr>
            <p:sp>
              <p:nvSpPr>
                <p:cNvPr id="5" name="TextBox 4"/>
                <p:cNvSpPr txBox="1"/>
                <p:nvPr/>
              </p:nvSpPr>
              <p:spPr>
                <a:xfrm>
                  <a:off x="4014415" y="357166"/>
                  <a:ext cx="11079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 smtClean="0"/>
                    <a:t>输入数据</a:t>
                  </a:r>
                  <a:endParaRPr lang="zh-CN" altLang="en-US" dirty="0"/>
                </a:p>
              </p:txBody>
            </p:sp>
            <p:cxnSp>
              <p:nvCxnSpPr>
                <p:cNvPr id="7" name="直接箭头连接符 6"/>
                <p:cNvCxnSpPr/>
                <p:nvPr/>
              </p:nvCxnSpPr>
              <p:spPr>
                <a:xfrm rot="16200000" flipH="1">
                  <a:off x="4360170" y="925988"/>
                  <a:ext cx="416486" cy="1750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4245248" y="1142984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 smtClean="0"/>
                    <a:t>分词</a:t>
                  </a:r>
                  <a:endParaRPr lang="zh-CN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4178723" y="1785926"/>
                  <a:ext cx="7793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TF-IDF</a:t>
                  </a:r>
                  <a:endParaRPr lang="zh-CN" altLang="en-US" dirty="0"/>
                </a:p>
              </p:txBody>
            </p:sp>
            <p:cxnSp>
              <p:nvCxnSpPr>
                <p:cNvPr id="13" name="直接箭头连接符 12"/>
                <p:cNvCxnSpPr/>
                <p:nvPr/>
              </p:nvCxnSpPr>
              <p:spPr>
                <a:xfrm rot="5400000">
                  <a:off x="4431608" y="1649121"/>
                  <a:ext cx="27361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组合 57"/>
              <p:cNvGrpSpPr/>
              <p:nvPr/>
            </p:nvGrpSpPr>
            <p:grpSpPr>
              <a:xfrm>
                <a:off x="357158" y="3357562"/>
                <a:ext cx="2286016" cy="785818"/>
                <a:chOff x="357158" y="3357562"/>
                <a:chExt cx="2286016" cy="785818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357158" y="3774048"/>
                  <a:ext cx="4844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PIC</a:t>
                  </a:r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1643042" y="3774048"/>
                  <a:ext cx="10001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err="1" smtClean="0"/>
                    <a:t>KMeans</a:t>
                  </a:r>
                  <a:endParaRPr lang="en-US" altLang="zh-CN" dirty="0" smtClean="0"/>
                </a:p>
              </p:txBody>
            </p:sp>
            <p:sp>
              <p:nvSpPr>
                <p:cNvPr id="44" name="左大括号 43"/>
                <p:cNvSpPr/>
                <p:nvPr/>
              </p:nvSpPr>
              <p:spPr>
                <a:xfrm rot="16200000" flipH="1">
                  <a:off x="1171548" y="2757486"/>
                  <a:ext cx="428628" cy="1628780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8" name="左大括号 47"/>
              <p:cNvSpPr/>
              <p:nvPr/>
            </p:nvSpPr>
            <p:spPr>
              <a:xfrm rot="16200000" flipH="1">
                <a:off x="2821769" y="535761"/>
                <a:ext cx="428628" cy="3357586"/>
              </a:xfrm>
              <a:prstGeom prst="lef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3000364" y="2357430"/>
                <a:ext cx="3389132" cy="1071570"/>
                <a:chOff x="3000364" y="2357430"/>
                <a:chExt cx="3389132" cy="1071570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3799312" y="305966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RF</a:t>
                  </a: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4643438" y="3059668"/>
                  <a:ext cx="7772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 smtClean="0"/>
                    <a:t>BAYES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786446" y="3059668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KNN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514349" y="2357430"/>
                  <a:ext cx="22720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MULTI CLASSFICATION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021508" y="3059668"/>
                  <a:ext cx="407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 smtClean="0"/>
                    <a:t>LR</a:t>
                  </a:r>
                </a:p>
              </p:txBody>
            </p:sp>
            <p:sp>
              <p:nvSpPr>
                <p:cNvPr id="49" name="左大括号 48"/>
                <p:cNvSpPr/>
                <p:nvPr/>
              </p:nvSpPr>
              <p:spPr>
                <a:xfrm rot="16200000" flipH="1">
                  <a:off x="4464843" y="1250140"/>
                  <a:ext cx="357190" cy="3286148"/>
                </a:xfrm>
                <a:prstGeom prst="lef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53" name="直接箭头连接符 52"/>
              <p:cNvCxnSpPr>
                <a:stCxn id="17" idx="1"/>
                <a:endCxn id="22" idx="3"/>
              </p:cNvCxnSpPr>
              <p:nvPr/>
            </p:nvCxnSpPr>
            <p:spPr>
              <a:xfrm rot="10800000">
                <a:off x="974915" y="3244334"/>
                <a:ext cx="18973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142844" y="4572008"/>
              <a:ext cx="1428760" cy="1366579"/>
              <a:chOff x="142844" y="4572008"/>
              <a:chExt cx="1428760" cy="1366579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42844" y="4572008"/>
                <a:ext cx="12322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1</a:t>
                </a:r>
                <a:r>
                  <a:rPr lang="en-US" altLang="zh-CN" baseline="30000" dirty="0" smtClean="0"/>
                  <a:t>st</a:t>
                </a:r>
                <a:r>
                  <a:rPr lang="en-US" altLang="zh-CN" dirty="0" smtClean="0"/>
                  <a:t>  ROUND</a:t>
                </a:r>
                <a:endParaRPr lang="zh-CN" alt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196468" y="5131370"/>
                <a:ext cx="12291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 smtClean="0"/>
                  <a:t>2</a:t>
                </a:r>
                <a:r>
                  <a:rPr lang="en-US" altLang="zh-CN" baseline="30000" dirty="0" smtClean="0"/>
                  <a:t>nd</a:t>
                </a:r>
                <a:r>
                  <a:rPr lang="en-US" altLang="zh-CN" dirty="0" smtClean="0"/>
                  <a:t> ROUND</a:t>
                </a:r>
                <a:endParaRPr lang="zh-CN" altLang="en-US" dirty="0"/>
              </a:p>
            </p:txBody>
          </p:sp>
          <p:sp>
            <p:nvSpPr>
              <p:cNvPr id="64" name="右箭头 63"/>
              <p:cNvSpPr/>
              <p:nvPr/>
            </p:nvSpPr>
            <p:spPr>
              <a:xfrm>
                <a:off x="1428728" y="4643446"/>
                <a:ext cx="142876" cy="2857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右箭头 64"/>
              <p:cNvSpPr/>
              <p:nvPr/>
            </p:nvSpPr>
            <p:spPr>
              <a:xfrm>
                <a:off x="1428728" y="5143512"/>
                <a:ext cx="142876" cy="2857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右箭头 65"/>
              <p:cNvSpPr/>
              <p:nvPr/>
            </p:nvSpPr>
            <p:spPr>
              <a:xfrm>
                <a:off x="1428728" y="5643578"/>
                <a:ext cx="142876" cy="28575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500041" y="5572140"/>
                <a:ext cx="461665" cy="366447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dirty="0" smtClean="0"/>
                  <a:t>…..</a:t>
                </a:r>
                <a:endParaRPr lang="zh-CN" altLang="en-US" dirty="0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21</Words>
  <Application>Microsoft Office PowerPoint</Application>
  <PresentationFormat>全屏显示(4:3)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michael</dc:creator>
  <cp:lastModifiedBy>michael</cp:lastModifiedBy>
  <cp:revision>28</cp:revision>
  <dcterms:created xsi:type="dcterms:W3CDTF">2016-07-22T02:08:25Z</dcterms:created>
  <dcterms:modified xsi:type="dcterms:W3CDTF">2016-07-22T06:33:01Z</dcterms:modified>
</cp:coreProperties>
</file>