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07C"/>
    <a:srgbClr val="0347B5"/>
    <a:srgbClr val="0350D1"/>
    <a:srgbClr val="00117E"/>
    <a:srgbClr val="0000CC"/>
    <a:srgbClr val="4343FF"/>
    <a:srgbClr val="0D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3" autoAdjust="0"/>
    <p:restoredTop sz="94660"/>
  </p:normalViewPr>
  <p:slideViewPr>
    <p:cSldViewPr snapToGrid="0">
      <p:cViewPr>
        <p:scale>
          <a:sx n="67" d="100"/>
          <a:sy n="67" d="100"/>
        </p:scale>
        <p:origin x="-64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E89D63C-DCA9-4E7E-9A01-A2E631BBA1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3322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CCCAC8-CD4E-4611-98E2-5DD8D5339C64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5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437539-9DFD-4415-A134-BD00A539226D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481BB7-DBA2-42F6-9339-E8204CF15234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9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03905A-BD6C-4870-B5A7-5C8FD4360EB4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6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C912C1-09F6-43E9-929F-09D354FDB4F5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4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D52630-9EA8-4A2B-B9FA-EEE5AC0812F6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6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F64184-4982-4143-AB12-01BAF580C318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6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06F410-C4FF-4AFD-B732-D44B54B390C8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8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492B2E-B268-41A3-A684-14C4E52F0B38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2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Smallcanon2010-15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-9525"/>
            <a:ext cx="9185276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0798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2150" y="5270500"/>
            <a:ext cx="7775575" cy="1000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38A57F-BFBD-448B-9560-CC960A21869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2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28DF8-E86A-4232-AA3C-ECAD25C77A9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43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87CCD-F844-4A46-84EA-87183A8F80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312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582A3-E1DE-447E-A7DA-CA9D0D2574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1684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4CDB-7AF8-4616-B3BB-BF4C71854A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07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1C82-820F-4F1A-83F2-5129CC49BE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903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B6987-785B-4394-B4C0-1B51548DF7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689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DF93B-3FF0-45B7-8AE3-B8D9B3D4B2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6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7775E-6075-47A0-AF1C-522587FA54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396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8F22D-EBD6-4A31-ADAC-EBFBA52671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866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104A7-7511-4511-9D23-7AC09B5D5C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57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980D9-E024-4FD2-84B6-A8BB0890F0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18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83ADB-1DF6-486E-A74B-0E1955E45E9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569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Smallcanon2010-158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2154238"/>
            <a:ext cx="6281738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017E9AD-4E43-490D-A14A-FF9571BCA0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00050" y="53117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bg1"/>
                </a:solidFill>
              </a:rPr>
              <a:t>Computer template</a:t>
            </a:r>
            <a:endParaRPr lang="en-US" altLang="en-US" b="1" smtClean="0"/>
          </a:p>
        </p:txBody>
      </p:sp>
      <p:sp>
        <p:nvSpPr>
          <p:cNvPr id="4099" name="Rectangle 11"/>
          <p:cNvSpPr>
            <a:spLocks noChangeArrowheads="1"/>
          </p:cNvSpPr>
          <p:nvPr/>
        </p:nvSpPr>
        <p:spPr bwMode="auto">
          <a:xfrm>
            <a:off x="692150" y="5237163"/>
            <a:ext cx="7775575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Bullet point</a:t>
            </a:r>
          </a:p>
          <a:p>
            <a:pPr eaLnBrk="1" hangingPunct="1"/>
            <a:r>
              <a:rPr lang="en-US" altLang="en-US" smtClean="0"/>
              <a:t>Bullet point</a:t>
            </a:r>
          </a:p>
          <a:p>
            <a:pPr lvl="1" eaLnBrk="1" hangingPunct="1"/>
            <a:r>
              <a:rPr lang="en-US" altLang="en-US" smtClean="0"/>
              <a:t>Sub Bullet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bullet point slide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Colour scheme</a:t>
            </a:r>
            <a:endParaRPr lang="en-US" altLang="en-US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657600" y="2701925"/>
            <a:ext cx="827088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733925" y="2701925"/>
            <a:ext cx="827088" cy="6111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05088" y="4316413"/>
            <a:ext cx="827087" cy="611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673475" y="4316413"/>
            <a:ext cx="827088" cy="611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741863" y="4316413"/>
            <a:ext cx="827087" cy="6111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11838" y="4316413"/>
            <a:ext cx="827087" cy="6111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794375" y="2701925"/>
            <a:ext cx="827088" cy="6111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589213" y="2701925"/>
            <a:ext cx="827087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370138" y="2062163"/>
            <a:ext cx="1268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Background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687763" y="1939925"/>
            <a:ext cx="771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Text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Lines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637088" y="2062163"/>
            <a:ext cx="1020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Shadows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918200" y="1939925"/>
            <a:ext cx="579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Title</a:t>
            </a:r>
            <a:br>
              <a:rPr lang="en-GB" altLang="en-US" sz="1600">
                <a:cs typeface="Arial" panose="020B0604020202020204" pitchFamily="34" charset="0"/>
              </a:rPr>
            </a:br>
            <a:r>
              <a:rPr lang="en-GB" altLang="en-US" sz="1600">
                <a:cs typeface="Arial" panose="020B0604020202020204" pitchFamily="34" charset="0"/>
              </a:rPr>
              <a:t>Text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838450" y="3676650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Fills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694113" y="367665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Accent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719638" y="3554413"/>
            <a:ext cx="1031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Accent &amp;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800725" y="3552825"/>
            <a:ext cx="1031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Followed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>
                <a:cs typeface="Arial" panose="020B0604020202020204" pitchFamily="34" charset="0"/>
              </a:rPr>
              <a:t>Hyperlink</a:t>
            </a:r>
            <a:endParaRPr lang="en-US" altLang="en-US" sz="16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Sample Graph (3 colours)</a:t>
            </a:r>
            <a:endParaRPr lang="en-US" altLang="en-US" smtClean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104900" y="1903413"/>
          <a:ext cx="6726238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Chart" r:id="rId4" imgW="8293100" imgH="4610100" progId="MSGraph.Chart.8">
                  <p:embed followColorScheme="full"/>
                </p:oleObj>
              </mc:Choice>
              <mc:Fallback>
                <p:oleObj name="Chart" r:id="rId4" imgW="8293100" imgH="46101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903413"/>
                        <a:ext cx="6726238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Picture slide</a:t>
            </a:r>
            <a:endParaRPr lang="en-US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28775"/>
            <a:ext cx="4027488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Bullet 1</a:t>
            </a:r>
          </a:p>
          <a:p>
            <a:pPr eaLnBrk="1" hangingPunct="1"/>
            <a:r>
              <a:rPr lang="en-GB" altLang="en-US" smtClean="0"/>
              <a:t>Bullet 2</a:t>
            </a:r>
            <a:endParaRPr lang="en-US" altLang="en-US" smtClean="0"/>
          </a:p>
        </p:txBody>
      </p:sp>
      <p:pic>
        <p:nvPicPr>
          <p:cNvPr id="12292" name="Picture 8" descr="Smallcanon2010-15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1673225"/>
            <a:ext cx="2501900" cy="302101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Process Flow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31838" y="3116263"/>
            <a:ext cx="1376362" cy="2354262"/>
          </a:xfrm>
          <a:prstGeom prst="rect">
            <a:avLst/>
          </a:prstGeom>
          <a:solidFill>
            <a:srgbClr val="748ED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bg1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bg1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bg1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66950" y="3116263"/>
            <a:ext cx="1376363" cy="2354262"/>
          </a:xfrm>
          <a:prstGeom prst="rect">
            <a:avLst/>
          </a:prstGeom>
          <a:solidFill>
            <a:srgbClr val="0091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bg1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bg1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bg1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776663" y="3116263"/>
            <a:ext cx="1376362" cy="2354262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2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2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2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284788" y="3116263"/>
            <a:ext cx="1376362" cy="2354262"/>
          </a:xfrm>
          <a:prstGeom prst="rect">
            <a:avLst/>
          </a:prstGeom>
          <a:solidFill>
            <a:srgbClr val="FFAB5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2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2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2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796088" y="3116263"/>
            <a:ext cx="1376362" cy="2354262"/>
          </a:xfrm>
          <a:prstGeom prst="rect">
            <a:avLst/>
          </a:prstGeom>
          <a:solidFill>
            <a:srgbClr val="FFC993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2"/>
                </a:solidFill>
                <a:cs typeface="Arial" panose="020B0604020202020204" pitchFamily="34" charset="0"/>
              </a:rPr>
              <a:t>Bullet 1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2"/>
                </a:solidFill>
                <a:cs typeface="Arial" panose="020B0604020202020204" pitchFamily="34" charset="0"/>
              </a:rPr>
              <a:t>Bullet 2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1400">
                <a:solidFill>
                  <a:schemeClr val="tx2"/>
                </a:solidFill>
                <a:cs typeface="Arial" panose="020B0604020202020204" pitchFamily="34" charset="0"/>
              </a:rPr>
              <a:t>Bullet 3</a:t>
            </a:r>
          </a:p>
          <a:p>
            <a:pPr eaLnBrk="1" hangingPunct="1">
              <a:spcBef>
                <a:spcPct val="0"/>
              </a:spcBef>
            </a:pPr>
            <a:endParaRPr lang="en-GB" altLang="en-US" sz="14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2266950" y="1643063"/>
            <a:ext cx="1854200" cy="1270000"/>
          </a:xfrm>
          <a:custGeom>
            <a:avLst/>
            <a:gdLst>
              <a:gd name="T0" fmla="*/ 2147483646 w 1168"/>
              <a:gd name="T1" fmla="*/ 514111875 h 800"/>
              <a:gd name="T2" fmla="*/ 2147483646 w 1168"/>
              <a:gd name="T3" fmla="*/ 0 h 800"/>
              <a:gd name="T4" fmla="*/ 0 w 1168"/>
              <a:gd name="T5" fmla="*/ 0 h 800"/>
              <a:gd name="T6" fmla="*/ 388104063 w 1168"/>
              <a:gd name="T7" fmla="*/ 514111875 h 800"/>
              <a:gd name="T8" fmla="*/ 766127500 w 1168"/>
              <a:gd name="T9" fmla="*/ 1008062500 h 800"/>
              <a:gd name="T10" fmla="*/ 388104063 w 1168"/>
              <a:gd name="T11" fmla="*/ 1502013125 h 800"/>
              <a:gd name="T12" fmla="*/ 0 w 1168"/>
              <a:gd name="T13" fmla="*/ 2016125000 h 800"/>
              <a:gd name="T14" fmla="*/ 2147483646 w 1168"/>
              <a:gd name="T15" fmla="*/ 2016125000 h 800"/>
              <a:gd name="T16" fmla="*/ 2147483646 w 1168"/>
              <a:gd name="T17" fmla="*/ 1502013125 h 800"/>
              <a:gd name="T18" fmla="*/ 2147483646 w 1168"/>
              <a:gd name="T19" fmla="*/ 1008062500 h 800"/>
              <a:gd name="T20" fmla="*/ 2147483646 w 1168"/>
              <a:gd name="T21" fmla="*/ 514111875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0091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731838" y="1643063"/>
            <a:ext cx="1898650" cy="1270000"/>
          </a:xfrm>
          <a:custGeom>
            <a:avLst/>
            <a:gdLst>
              <a:gd name="T0" fmla="*/ 2147483646 w 1196"/>
              <a:gd name="T1" fmla="*/ 514111875 h 800"/>
              <a:gd name="T2" fmla="*/ 2147483646 w 1196"/>
              <a:gd name="T3" fmla="*/ 0 h 800"/>
              <a:gd name="T4" fmla="*/ 0 w 1196"/>
              <a:gd name="T5" fmla="*/ 0 h 800"/>
              <a:gd name="T6" fmla="*/ 0 w 1196"/>
              <a:gd name="T7" fmla="*/ 2016125000 h 800"/>
              <a:gd name="T8" fmla="*/ 2147483646 w 1196"/>
              <a:gd name="T9" fmla="*/ 2016125000 h 800"/>
              <a:gd name="T10" fmla="*/ 2147483646 w 1196"/>
              <a:gd name="T11" fmla="*/ 1502013125 h 800"/>
              <a:gd name="T12" fmla="*/ 2147483646 w 1196"/>
              <a:gd name="T13" fmla="*/ 1008062500 h 800"/>
              <a:gd name="T14" fmla="*/ 2147483646 w 1196"/>
              <a:gd name="T15" fmla="*/ 514111875 h 8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800">
                <a:moveTo>
                  <a:pt x="1046" y="204"/>
                </a:moveTo>
                <a:lnTo>
                  <a:pt x="892" y="0"/>
                </a:lnTo>
                <a:lnTo>
                  <a:pt x="0" y="0"/>
                </a:lnTo>
                <a:lnTo>
                  <a:pt x="0" y="800"/>
                </a:lnTo>
                <a:lnTo>
                  <a:pt x="892" y="800"/>
                </a:lnTo>
                <a:lnTo>
                  <a:pt x="1046" y="596"/>
                </a:lnTo>
                <a:lnTo>
                  <a:pt x="1196" y="400"/>
                </a:lnTo>
                <a:lnTo>
                  <a:pt x="1046" y="204"/>
                </a:lnTo>
                <a:close/>
              </a:path>
            </a:pathLst>
          </a:custGeom>
          <a:solidFill>
            <a:srgbClr val="748ED6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776663" y="1643063"/>
            <a:ext cx="1854200" cy="1270000"/>
          </a:xfrm>
          <a:custGeom>
            <a:avLst/>
            <a:gdLst>
              <a:gd name="T0" fmla="*/ 2147483646 w 1168"/>
              <a:gd name="T1" fmla="*/ 514111875 h 800"/>
              <a:gd name="T2" fmla="*/ 2147483646 w 1168"/>
              <a:gd name="T3" fmla="*/ 0 h 800"/>
              <a:gd name="T4" fmla="*/ 0 w 1168"/>
              <a:gd name="T5" fmla="*/ 0 h 800"/>
              <a:gd name="T6" fmla="*/ 388104063 w 1168"/>
              <a:gd name="T7" fmla="*/ 514111875 h 800"/>
              <a:gd name="T8" fmla="*/ 766127500 w 1168"/>
              <a:gd name="T9" fmla="*/ 1008062500 h 800"/>
              <a:gd name="T10" fmla="*/ 388104063 w 1168"/>
              <a:gd name="T11" fmla="*/ 1502013125 h 800"/>
              <a:gd name="T12" fmla="*/ 0 w 1168"/>
              <a:gd name="T13" fmla="*/ 2016125000 h 800"/>
              <a:gd name="T14" fmla="*/ 2147483646 w 1168"/>
              <a:gd name="T15" fmla="*/ 2016125000 h 800"/>
              <a:gd name="T16" fmla="*/ 2147483646 w 1168"/>
              <a:gd name="T17" fmla="*/ 1502013125 h 800"/>
              <a:gd name="T18" fmla="*/ 2147483646 w 1168"/>
              <a:gd name="T19" fmla="*/ 1008062500 h 800"/>
              <a:gd name="T20" fmla="*/ 2147483646 w 1168"/>
              <a:gd name="T21" fmla="*/ 514111875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99CC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5284788" y="1643063"/>
            <a:ext cx="1857375" cy="1270000"/>
          </a:xfrm>
          <a:custGeom>
            <a:avLst/>
            <a:gdLst>
              <a:gd name="T0" fmla="*/ 2147483646 w 1170"/>
              <a:gd name="T1" fmla="*/ 514111875 h 800"/>
              <a:gd name="T2" fmla="*/ 2147483646 w 1170"/>
              <a:gd name="T3" fmla="*/ 0 h 800"/>
              <a:gd name="T4" fmla="*/ 0 w 1170"/>
              <a:gd name="T5" fmla="*/ 0 h 800"/>
              <a:gd name="T6" fmla="*/ 393144375 w 1170"/>
              <a:gd name="T7" fmla="*/ 514111875 h 800"/>
              <a:gd name="T8" fmla="*/ 771167813 w 1170"/>
              <a:gd name="T9" fmla="*/ 1008062500 h 800"/>
              <a:gd name="T10" fmla="*/ 393144375 w 1170"/>
              <a:gd name="T11" fmla="*/ 1502013125 h 800"/>
              <a:gd name="T12" fmla="*/ 0 w 1170"/>
              <a:gd name="T13" fmla="*/ 2016125000 h 800"/>
              <a:gd name="T14" fmla="*/ 2147483646 w 1170"/>
              <a:gd name="T15" fmla="*/ 2016125000 h 800"/>
              <a:gd name="T16" fmla="*/ 2147483646 w 1170"/>
              <a:gd name="T17" fmla="*/ 1502013125 h 800"/>
              <a:gd name="T18" fmla="*/ 2147483646 w 1170"/>
              <a:gd name="T19" fmla="*/ 1008062500 h 800"/>
              <a:gd name="T20" fmla="*/ 2147483646 w 1170"/>
              <a:gd name="T21" fmla="*/ 514111875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70" h="800">
                <a:moveTo>
                  <a:pt x="1020" y="204"/>
                </a:moveTo>
                <a:lnTo>
                  <a:pt x="864" y="0"/>
                </a:lnTo>
                <a:lnTo>
                  <a:pt x="0" y="0"/>
                </a:lnTo>
                <a:lnTo>
                  <a:pt x="156" y="204"/>
                </a:lnTo>
                <a:lnTo>
                  <a:pt x="306" y="400"/>
                </a:lnTo>
                <a:lnTo>
                  <a:pt x="156" y="596"/>
                </a:lnTo>
                <a:lnTo>
                  <a:pt x="0" y="800"/>
                </a:lnTo>
                <a:lnTo>
                  <a:pt x="864" y="800"/>
                </a:lnTo>
                <a:lnTo>
                  <a:pt x="1020" y="596"/>
                </a:lnTo>
                <a:lnTo>
                  <a:pt x="1170" y="400"/>
                </a:lnTo>
                <a:lnTo>
                  <a:pt x="1020" y="204"/>
                </a:lnTo>
                <a:close/>
              </a:path>
            </a:pathLst>
          </a:custGeom>
          <a:solidFill>
            <a:srgbClr val="FFAB57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6796088" y="1643063"/>
            <a:ext cx="1854200" cy="1270000"/>
          </a:xfrm>
          <a:custGeom>
            <a:avLst/>
            <a:gdLst>
              <a:gd name="T0" fmla="*/ 2147483646 w 1168"/>
              <a:gd name="T1" fmla="*/ 514111875 h 800"/>
              <a:gd name="T2" fmla="*/ 2147483646 w 1168"/>
              <a:gd name="T3" fmla="*/ 0 h 800"/>
              <a:gd name="T4" fmla="*/ 0 w 1168"/>
              <a:gd name="T5" fmla="*/ 0 h 800"/>
              <a:gd name="T6" fmla="*/ 388104063 w 1168"/>
              <a:gd name="T7" fmla="*/ 514111875 h 800"/>
              <a:gd name="T8" fmla="*/ 766127500 w 1168"/>
              <a:gd name="T9" fmla="*/ 1008062500 h 800"/>
              <a:gd name="T10" fmla="*/ 388104063 w 1168"/>
              <a:gd name="T11" fmla="*/ 1502013125 h 800"/>
              <a:gd name="T12" fmla="*/ 0 w 1168"/>
              <a:gd name="T13" fmla="*/ 2016125000 h 800"/>
              <a:gd name="T14" fmla="*/ 2147483646 w 1168"/>
              <a:gd name="T15" fmla="*/ 2016125000 h 800"/>
              <a:gd name="T16" fmla="*/ 2147483646 w 1168"/>
              <a:gd name="T17" fmla="*/ 1502013125 h 800"/>
              <a:gd name="T18" fmla="*/ 2147483646 w 1168"/>
              <a:gd name="T19" fmla="*/ 1008062500 h 800"/>
              <a:gd name="T20" fmla="*/ 2147483646 w 1168"/>
              <a:gd name="T21" fmla="*/ 514111875 h 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800">
                <a:moveTo>
                  <a:pt x="1018" y="204"/>
                </a:moveTo>
                <a:lnTo>
                  <a:pt x="864" y="0"/>
                </a:lnTo>
                <a:lnTo>
                  <a:pt x="0" y="0"/>
                </a:lnTo>
                <a:lnTo>
                  <a:pt x="154" y="204"/>
                </a:lnTo>
                <a:lnTo>
                  <a:pt x="304" y="400"/>
                </a:lnTo>
                <a:lnTo>
                  <a:pt x="154" y="596"/>
                </a:lnTo>
                <a:lnTo>
                  <a:pt x="0" y="800"/>
                </a:lnTo>
                <a:lnTo>
                  <a:pt x="864" y="800"/>
                </a:lnTo>
                <a:lnTo>
                  <a:pt x="1018" y="596"/>
                </a:lnTo>
                <a:lnTo>
                  <a:pt x="1168" y="400"/>
                </a:lnTo>
                <a:lnTo>
                  <a:pt x="1018" y="204"/>
                </a:lnTo>
                <a:close/>
              </a:path>
            </a:pathLst>
          </a:custGeom>
          <a:solidFill>
            <a:srgbClr val="FFC993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916238" y="20955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31875" y="209391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E4C9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446588" y="20955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2"/>
                </a:solidFill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959475" y="209391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2"/>
                </a:solidFill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7366000" y="20955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2"/>
                </a:solidFill>
                <a:cs typeface="Arial" panose="020B0604020202020204" pitchFamily="34" charset="0"/>
              </a:rPr>
              <a:t>Evaluate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mtClean="0"/>
              <a:t>Example of a table</a:t>
            </a:r>
            <a:endParaRPr lang="en-US" altLang="en-US" smtClean="0"/>
          </a:p>
        </p:txBody>
      </p:sp>
      <p:graphicFrame>
        <p:nvGraphicFramePr>
          <p:cNvPr id="19487" name="Group 31"/>
          <p:cNvGraphicFramePr>
            <a:graphicFrameLocks noGrp="1"/>
          </p:cNvGraphicFramePr>
          <p:nvPr>
            <p:ph type="tbl" idx="1"/>
          </p:nvPr>
        </p:nvGraphicFramePr>
        <p:xfrm>
          <a:off x="1133475" y="1671638"/>
          <a:ext cx="7402513" cy="3265487"/>
        </p:xfrm>
        <a:graphic>
          <a:graphicData uri="http://schemas.openxmlformats.org/drawingml/2006/table">
            <a:tbl>
              <a:tblPr/>
              <a:tblGrid>
                <a:gridCol w="3702050"/>
                <a:gridCol w="3700463"/>
              </a:tblGrid>
              <a:tr h="509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Title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758950" y="5119688"/>
            <a:ext cx="6615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cs typeface="Arial" panose="020B0604020202020204" pitchFamily="34" charset="0"/>
              </a:rPr>
              <a:t>Note:  </a:t>
            </a:r>
            <a:r>
              <a:rPr lang="en-GB" altLang="en-US" sz="1800">
                <a:cs typeface="Arial" panose="020B0604020202020204" pitchFamily="34" charset="0"/>
              </a:rPr>
              <a:t>PowerPoint does not allow you to have nice default tables - but you can cut and paste this one</a:t>
            </a: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Examples of default styles</a:t>
            </a:r>
            <a:endParaRPr lang="en-US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43075"/>
            <a:ext cx="4689475" cy="4525963"/>
          </a:xfrm>
          <a:noFill/>
        </p:spPr>
        <p:txBody>
          <a:bodyPr/>
          <a:lstStyle/>
          <a:p>
            <a:pPr eaLnBrk="1" hangingPunct="1"/>
            <a:r>
              <a:rPr lang="en-GB" altLang="en-US" sz="2800" smtClean="0"/>
              <a:t>Text and lines are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hlink"/>
                </a:solidFill>
              </a:rPr>
              <a:t>Hyperlinks like this</a:t>
            </a:r>
          </a:p>
          <a:p>
            <a:pPr eaLnBrk="1" hangingPunct="1"/>
            <a:r>
              <a:rPr lang="en-GB" altLang="en-US" sz="2800" u="sng" smtClean="0">
                <a:solidFill>
                  <a:schemeClr val="folHlink"/>
                </a:solidFill>
              </a:rPr>
              <a:t>Visited hyperlinks like this</a:t>
            </a:r>
            <a:endParaRPr lang="en-US" altLang="en-US" sz="2800" u="sng" smtClean="0">
              <a:solidFill>
                <a:schemeClr val="folHlink"/>
              </a:solidFill>
            </a:endParaRPr>
          </a:p>
        </p:txBody>
      </p:sp>
      <p:graphicFrame>
        <p:nvGraphicFramePr>
          <p:cNvPr id="21521" name="Group 17"/>
          <p:cNvGraphicFramePr>
            <a:graphicFrameLocks noGrp="1"/>
          </p:cNvGraphicFramePr>
          <p:nvPr>
            <p:ph sz="half" idx="2"/>
          </p:nvPr>
        </p:nvGraphicFramePr>
        <p:xfrm>
          <a:off x="5446713" y="1866900"/>
          <a:ext cx="3171825" cy="1735138"/>
        </p:xfrm>
        <a:graphic>
          <a:graphicData uri="http://schemas.openxmlformats.org/drawingml/2006/table">
            <a:tbl>
              <a:tblPr/>
              <a:tblGrid>
                <a:gridCol w="1585912"/>
                <a:gridCol w="1585913"/>
              </a:tblGrid>
              <a:tr h="868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062163" y="4224338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Text box</a:t>
            </a:r>
            <a:endParaRPr lang="en-US" altLang="en-US" sz="1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941888" y="4224338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Text box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1"/>
                </a:solidFill>
                <a:cs typeface="Arial" panose="020B0604020202020204" pitchFamily="34" charset="0"/>
              </a:rPr>
              <a:t>With shadow</a:t>
            </a:r>
            <a:endParaRPr lang="en-US" altLang="en-US" sz="1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Use of templates</a:t>
            </a:r>
            <a:endParaRPr lang="en-US" altLang="en-US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50938" y="1416050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cs typeface="Arial" panose="020B0604020202020204" pitchFamily="34" charset="0"/>
              </a:rPr>
              <a:t>You are free to use these templates for your personal and business presentations.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150938" y="2778125"/>
            <a:ext cx="3409950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cs typeface="Arial" panose="020B0604020202020204" pitchFamily="34" charset="0"/>
              </a:rPr>
              <a:t>Do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Use these templates for your presentations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cs typeface="Arial" panose="020B0604020202020204" pitchFamily="34" charset="0"/>
              </a:rPr>
              <a:t>Display your presentation on a web site provided that it is not for the purpose of downloading the template.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cs typeface="Arial" panose="020B0604020202020204" pitchFamily="34" charset="0"/>
              </a:rPr>
              <a:t>If you like these templates, we would always appreciate a link back to our website.  Many thanks.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495800" y="2778125"/>
            <a:ext cx="364013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cs typeface="Arial" panose="020B0604020202020204" pitchFamily="34" charset="0"/>
              </a:rPr>
              <a:t>Don’t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Resell or distribute these templates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Put these templates on a website for download. This includes uploading </a:t>
            </a:r>
            <a:br>
              <a:rPr lang="en-GB" altLang="en-US" sz="1400">
                <a:cs typeface="Arial" panose="020B0604020202020204" pitchFamily="34" charset="0"/>
              </a:rPr>
            </a:br>
            <a:r>
              <a:rPr lang="en-GB" altLang="en-US" sz="1400">
                <a:cs typeface="Arial" panose="020B0604020202020204" pitchFamily="34" charset="0"/>
              </a:rPr>
              <a:t>them onto file sharing networks like Slideshare, Myspace, Facebook, </a:t>
            </a:r>
            <a:br>
              <a:rPr lang="en-GB" altLang="en-US" sz="1400">
                <a:cs typeface="Arial" panose="020B0604020202020204" pitchFamily="34" charset="0"/>
              </a:rPr>
            </a:br>
            <a:r>
              <a:rPr lang="en-GB" altLang="en-US" sz="1400">
                <a:cs typeface="Arial" panose="020B0604020202020204" pitchFamily="34" charset="0"/>
              </a:rPr>
              <a:t>bit torrent etc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cs typeface="Arial" panose="020B0604020202020204" pitchFamily="34" charset="0"/>
              </a:rPr>
              <a:t>Pass off any of our created </a:t>
            </a:r>
            <a:br>
              <a:rPr lang="en-GB" altLang="en-US" sz="1400">
                <a:cs typeface="Arial" panose="020B0604020202020204" pitchFamily="34" charset="0"/>
              </a:rPr>
            </a:br>
            <a:r>
              <a:rPr lang="en-GB" altLang="en-US" sz="1400">
                <a:cs typeface="Arial" panose="020B0604020202020204" pitchFamily="34" charset="0"/>
              </a:rPr>
              <a:t>content as your own work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42988" y="5060950"/>
            <a:ext cx="71643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algn="ctr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GB" altLang="en-US" sz="2000" b="1">
                <a:cs typeface="Arial" panose="020B0604020202020204" pitchFamily="34" charset="0"/>
              </a:rPr>
              <a:t>You can find many more free PowerPoint templates on the Presentation Magazine website </a:t>
            </a:r>
            <a:r>
              <a:rPr lang="en-GB" altLang="en-US" sz="2000" b="1">
                <a:cs typeface="Arial" panose="020B0604020202020204" pitchFamily="34" charset="0"/>
                <a:hlinkClick r:id="rId3"/>
              </a:rPr>
              <a:t>www.presentationmagazine.com</a:t>
            </a:r>
            <a:r>
              <a:rPr lang="en-GB" altLang="en-US" sz="2000" b="1">
                <a:cs typeface="Arial" panose="020B0604020202020204" pitchFamily="34" charset="0"/>
              </a:rPr>
              <a:t>  </a:t>
            </a:r>
            <a:endParaRPr lang="en-US" altLang="en-US" sz="2000" b="1">
              <a:cs typeface="Arial" panose="020B0604020202020204" pitchFamily="34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150938" y="2246313"/>
            <a:ext cx="6926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cs typeface="Arial" panose="020B0604020202020204" pitchFamily="34" charset="0"/>
              </a:rPr>
              <a:t>We have put a lot of work into developing all these templates and retain the copyright in them.  You can use them freely providing that you do not redistribute or sell them.</a:t>
            </a:r>
            <a:endParaRPr lang="en-US" altLang="en-US" sz="1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A2791"/>
      </a:dk1>
      <a:lt1>
        <a:srgbClr val="FFFFFF"/>
      </a:lt1>
      <a:dk2>
        <a:srgbClr val="081D6E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7207B"/>
      </a:accent4>
      <a:accent5>
        <a:srgbClr val="C0E8FD"/>
      </a:accent5>
      <a:accent6>
        <a:srgbClr val="6097E1"/>
      </a:accent6>
      <a:hlink>
        <a:srgbClr val="FFAB57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87280"/>
        </a:dk1>
        <a:lt1>
          <a:srgbClr val="F6F1EC"/>
        </a:lt1>
        <a:dk2>
          <a:srgbClr val="0347B5"/>
        </a:dk2>
        <a:lt2>
          <a:srgbClr val="8C8C8C"/>
        </a:lt2>
        <a:accent1>
          <a:srgbClr val="0DB6CC"/>
        </a:accent1>
        <a:accent2>
          <a:srgbClr val="62A97F"/>
        </a:accent2>
        <a:accent3>
          <a:srgbClr val="FAF7F4"/>
        </a:accent3>
        <a:accent4>
          <a:srgbClr val="06606C"/>
        </a:accent4>
        <a:accent5>
          <a:srgbClr val="AAD7E2"/>
        </a:accent5>
        <a:accent6>
          <a:srgbClr val="589972"/>
        </a:accent6>
        <a:hlink>
          <a:srgbClr val="CC630C"/>
        </a:hlink>
        <a:folHlink>
          <a:srgbClr val="802A0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268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Default Design</vt:lpstr>
      <vt:lpstr>Microsoft Graph Chart</vt:lpstr>
      <vt:lpstr>Computer template</vt:lpstr>
      <vt:lpstr>Example bullet point slide</vt:lpstr>
      <vt:lpstr>Colour scheme</vt:lpstr>
      <vt:lpstr>Sample Graph (3 colours)</vt:lpstr>
      <vt:lpstr>Picture slide</vt:lpstr>
      <vt:lpstr>Process Flow</vt:lpstr>
      <vt:lpstr>Example of a table</vt:lpstr>
      <vt:lpstr>Examples of default styles</vt:lpstr>
      <vt:lpstr>Use of templates</vt:lpstr>
    </vt:vector>
  </TitlesOfParts>
  <Company>Clearly Presented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template</dc:title>
  <dc:creator>Presentation Magazine</dc:creator>
  <cp:lastModifiedBy>Jonty Pearce</cp:lastModifiedBy>
  <cp:revision>45</cp:revision>
  <dcterms:created xsi:type="dcterms:W3CDTF">2009-11-03T13:35:13Z</dcterms:created>
  <dcterms:modified xsi:type="dcterms:W3CDTF">2015-02-22T11:16:34Z</dcterms:modified>
</cp:coreProperties>
</file>