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287" r:id="rId48"/>
    <p:sldId id="263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74CA-9A8D-4EA0-91BD-BE904283867D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2DEFF-E710-4B20-BDBB-0B86CCC9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60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74CA-9A8D-4EA0-91BD-BE904283867D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2DEFF-E710-4B20-BDBB-0B86CCC9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24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74CA-9A8D-4EA0-91BD-BE904283867D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2DEFF-E710-4B20-BDBB-0B86CCC9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10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74CA-9A8D-4EA0-91BD-BE904283867D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2DEFF-E710-4B20-BDBB-0B86CCC9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9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74CA-9A8D-4EA0-91BD-BE904283867D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2DEFF-E710-4B20-BDBB-0B86CCC9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6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74CA-9A8D-4EA0-91BD-BE904283867D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2DEFF-E710-4B20-BDBB-0B86CCC9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66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74CA-9A8D-4EA0-91BD-BE904283867D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2DEFF-E710-4B20-BDBB-0B86CCC9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8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74CA-9A8D-4EA0-91BD-BE904283867D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2DEFF-E710-4B20-BDBB-0B86CCC9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7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74CA-9A8D-4EA0-91BD-BE904283867D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2DEFF-E710-4B20-BDBB-0B86CCC9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64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74CA-9A8D-4EA0-91BD-BE904283867D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2DEFF-E710-4B20-BDBB-0B86CCC9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5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74CA-9A8D-4EA0-91BD-BE904283867D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2DEFF-E710-4B20-BDBB-0B86CCC9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1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574CA-9A8D-4EA0-91BD-BE904283867D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2DEFF-E710-4B20-BDBB-0B86CCC9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19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381" y="248047"/>
            <a:ext cx="5495238" cy="6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381" y="248047"/>
            <a:ext cx="5495238" cy="6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23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381" y="248047"/>
            <a:ext cx="5495238" cy="6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2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381" y="248047"/>
            <a:ext cx="5495238" cy="6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370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381" y="248047"/>
            <a:ext cx="5495238" cy="6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378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381" y="248047"/>
            <a:ext cx="5495238" cy="6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457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381" y="248047"/>
            <a:ext cx="5495238" cy="6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487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381" y="248047"/>
            <a:ext cx="5495238" cy="6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437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381" y="248047"/>
            <a:ext cx="5495238" cy="6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952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381" y="248047"/>
            <a:ext cx="5495238" cy="6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832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381" y="248047"/>
            <a:ext cx="5495238" cy="6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2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381" y="248047"/>
            <a:ext cx="5495238" cy="6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473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381" y="248047"/>
            <a:ext cx="5495238" cy="6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533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381" y="248047"/>
            <a:ext cx="5495238" cy="6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235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381" y="248047"/>
            <a:ext cx="5495238" cy="6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569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381" y="248047"/>
            <a:ext cx="5495238" cy="6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076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381" y="248047"/>
            <a:ext cx="5495238" cy="6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998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381" y="248047"/>
            <a:ext cx="5495238" cy="6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960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381" y="248047"/>
            <a:ext cx="5495238" cy="6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394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381" y="248047"/>
            <a:ext cx="5495238" cy="6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6587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381" y="248047"/>
            <a:ext cx="5495238" cy="6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105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381" y="248047"/>
            <a:ext cx="5495238" cy="6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839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381" y="248047"/>
            <a:ext cx="5495238" cy="6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394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381" y="248047"/>
            <a:ext cx="5495238" cy="6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0159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381" y="248047"/>
            <a:ext cx="5495238" cy="6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1571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381" y="248047"/>
            <a:ext cx="5495238" cy="6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8286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381" y="248047"/>
            <a:ext cx="5495238" cy="6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3663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381" y="248047"/>
            <a:ext cx="5495238" cy="6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209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381" y="248047"/>
            <a:ext cx="5495238" cy="6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501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381" y="248047"/>
            <a:ext cx="5495238" cy="6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966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381" y="248047"/>
            <a:ext cx="5495238" cy="6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1448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381" y="248047"/>
            <a:ext cx="5495238" cy="6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4324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381" y="248047"/>
            <a:ext cx="5495238" cy="6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016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381" y="248047"/>
            <a:ext cx="5495238" cy="6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0941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381" y="248047"/>
            <a:ext cx="5495238" cy="6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152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381" y="248047"/>
            <a:ext cx="5495238" cy="6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159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381" y="248047"/>
            <a:ext cx="5495238" cy="6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3237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381" y="248047"/>
            <a:ext cx="5495238" cy="6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3720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381" y="248047"/>
            <a:ext cx="5495238" cy="6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541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381" y="248047"/>
            <a:ext cx="5495238" cy="6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831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381" y="248047"/>
            <a:ext cx="5495238" cy="6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3094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381" y="248047"/>
            <a:ext cx="5495238" cy="6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7589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381" y="248047"/>
            <a:ext cx="5495238" cy="6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47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381" y="248047"/>
            <a:ext cx="5495238" cy="6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26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381" y="248047"/>
            <a:ext cx="5495238" cy="6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573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381" y="248047"/>
            <a:ext cx="5495238" cy="6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321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381" y="248047"/>
            <a:ext cx="5495238" cy="6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26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381" y="248047"/>
            <a:ext cx="5495238" cy="6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037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ZHAO</dc:creator>
  <cp:lastModifiedBy>Michael ZHAO</cp:lastModifiedBy>
  <cp:revision>1</cp:revision>
  <dcterms:created xsi:type="dcterms:W3CDTF">2016-12-13T04:17:22Z</dcterms:created>
  <dcterms:modified xsi:type="dcterms:W3CDTF">2016-12-13T04:21:19Z</dcterms:modified>
</cp:coreProperties>
</file>