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6858000" cy="9906000" type="A4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CF1E-729A-4D99-B6BA-5746C449943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6DC3-85B3-4812-88A3-DF9BAAEFA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7" y="0"/>
            <a:ext cx="558426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6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3" y="-3008"/>
            <a:ext cx="2793850" cy="4956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47" y="4962986"/>
            <a:ext cx="2793850" cy="4956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47" y="-3008"/>
            <a:ext cx="2793850" cy="4956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3" y="4962986"/>
            <a:ext cx="2793850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3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ZHAO</dc:creator>
  <cp:lastModifiedBy>Michael ZHAO</cp:lastModifiedBy>
  <cp:revision>4</cp:revision>
  <cp:lastPrinted>2017-04-07T05:06:14Z</cp:lastPrinted>
  <dcterms:created xsi:type="dcterms:W3CDTF">2017-04-07T05:00:49Z</dcterms:created>
  <dcterms:modified xsi:type="dcterms:W3CDTF">2017-04-07T05:23:02Z</dcterms:modified>
</cp:coreProperties>
</file>