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3af76b2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3af76b2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03af76b2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03af76b2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Trasform the original image to bird’s eye 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Transformation matrix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Distance Calculation: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we can take bottom center point of bounding box as person location in frame.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