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5" r:id="rId8"/>
    <p:sldId id="261" r:id="rId9"/>
    <p:sldId id="268" r:id="rId10"/>
    <p:sldId id="270" r:id="rId11"/>
    <p:sldId id="271" r:id="rId12"/>
    <p:sldId id="272" r:id="rId13"/>
    <p:sldId id="269" r:id="rId14"/>
    <p:sldId id="263" r:id="rId15"/>
    <p:sldId id="264" r:id="rId16"/>
    <p:sldId id="266" r:id="rId17"/>
    <p:sldId id="267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88"/>
    <a:srgbClr val="00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691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446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351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066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149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1805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213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158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59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763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06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375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814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318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378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050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69F5-0C89-403B-9776-59997E72A7F6}" type="datetimeFigureOut">
              <a:rPr lang="en-ID" smtClean="0"/>
              <a:t>25/07/2021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484924-434F-4A7C-94AA-7DC186D8F9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281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483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A7AB29-36A0-4E93-A568-25AC58D0F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3431" y="382788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Montserrat Black" panose="00000A00000000000000" pitchFamily="2" charset="0"/>
              </a:rPr>
              <a:t>Aplikasi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 Go Healthy </a:t>
            </a:r>
            <a:r>
              <a:rPr lang="en-US" dirty="0" err="1">
                <a:solidFill>
                  <a:schemeClr val="bg1"/>
                </a:solidFill>
                <a:latin typeface="Montserrat Black" panose="00000A00000000000000" pitchFamily="2" charset="0"/>
              </a:rPr>
              <a:t>Berbasis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2" charset="0"/>
              </a:rPr>
              <a:t> Mobile</a:t>
            </a:r>
            <a:endParaRPr lang="en-ID" dirty="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4D606FF-55F3-444D-A9B2-E965DCF70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583" y="4796484"/>
            <a:ext cx="9440034" cy="1049867"/>
          </a:xfrm>
        </p:spPr>
        <p:txBody>
          <a:bodyPr>
            <a:noAutofit/>
          </a:bodyPr>
          <a:lstStyle/>
          <a:p>
            <a:pPr algn="l"/>
            <a:r>
              <a:rPr lang="en-US" sz="1000" b="1" i="1" dirty="0" smtClean="0">
                <a:solidFill>
                  <a:schemeClr val="tx1">
                    <a:lumMod val="65000"/>
                  </a:schemeClr>
                </a:solidFill>
                <a:latin typeface="Montserrat Black" panose="00000A00000000000000" pitchFamily="2" charset="0"/>
              </a:rPr>
              <a:t>Team Go Healthy</a:t>
            </a:r>
            <a:endParaRPr lang="en-US" sz="1000" b="1" i="1" dirty="0">
              <a:solidFill>
                <a:schemeClr val="tx1">
                  <a:lumMod val="65000"/>
                </a:schemeClr>
              </a:solidFill>
              <a:latin typeface="Montserrat Black" panose="00000A00000000000000" pitchFamily="2" charset="0"/>
            </a:endParaRPr>
          </a:p>
          <a:p>
            <a:pPr algn="l"/>
            <a:r>
              <a:rPr lang="en-US" sz="1000" i="1" dirty="0" err="1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Crysdy</a:t>
            </a:r>
            <a:r>
              <a:rPr lang="en-US" sz="1000" i="1" dirty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1000" i="1" dirty="0" err="1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Atma</a:t>
            </a:r>
            <a:r>
              <a:rPr lang="en-US" sz="1000" i="1" dirty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1000" i="1" dirty="0" err="1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Legawa</a:t>
            </a:r>
            <a:r>
              <a:rPr lang="en-US" sz="1000" i="1" dirty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 /3311911036</a:t>
            </a:r>
          </a:p>
          <a:p>
            <a:pPr algn="l"/>
            <a:r>
              <a:rPr lang="en-US" sz="1000" i="1" dirty="0" smtClean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Raja </a:t>
            </a:r>
            <a:r>
              <a:rPr lang="en-US" sz="1000" i="1" dirty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Fina </a:t>
            </a:r>
            <a:r>
              <a:rPr lang="en-US" sz="1000" i="1" dirty="0" err="1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Cahya</a:t>
            </a:r>
            <a:r>
              <a:rPr lang="en-US" sz="1000" i="1" dirty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1000" i="1" dirty="0" err="1" smtClean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Ramadhani</a:t>
            </a:r>
            <a:r>
              <a:rPr lang="en-US" sz="1000" i="1" dirty="0" smtClean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/3311911075                               Manager </a:t>
            </a:r>
            <a:r>
              <a:rPr lang="en-US" sz="1000" i="1" dirty="0" err="1" smtClean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Proyerk</a:t>
            </a:r>
            <a:r>
              <a:rPr lang="en-US" sz="1000" i="1" dirty="0" smtClean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  : Mr. </a:t>
            </a:r>
            <a:r>
              <a:rPr lang="en-US" sz="1000" i="1" dirty="0" err="1" smtClean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Attahilah</a:t>
            </a:r>
            <a:endParaRPr lang="en-US" sz="1000" i="1" dirty="0" smtClean="0">
              <a:solidFill>
                <a:schemeClr val="tx1">
                  <a:lumMod val="65000"/>
                </a:schemeClr>
              </a:solidFill>
              <a:latin typeface="Montserrat SemiBold" panose="00000700000000000000" pitchFamily="2" charset="0"/>
            </a:endParaRPr>
          </a:p>
          <a:p>
            <a:pPr algn="l"/>
            <a:r>
              <a:rPr lang="en-US" sz="1000" i="1" dirty="0" err="1" smtClean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Ilham</a:t>
            </a:r>
            <a:r>
              <a:rPr lang="en-US" sz="1000" i="1" dirty="0" smtClean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/3311911044</a:t>
            </a:r>
          </a:p>
          <a:p>
            <a:pPr algn="l"/>
            <a:r>
              <a:rPr lang="en-US" sz="1000" i="1" dirty="0" err="1" smtClean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Annisa</a:t>
            </a:r>
            <a:r>
              <a:rPr lang="en-US" sz="1000" i="1" dirty="0" smtClean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1000" i="1" dirty="0" err="1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Rahmanda</a:t>
            </a:r>
            <a:r>
              <a:rPr lang="en-US" sz="1000" i="1" dirty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/3311911011</a:t>
            </a:r>
          </a:p>
          <a:p>
            <a:pPr algn="l"/>
            <a:r>
              <a:rPr lang="en-US" sz="1000" i="1" dirty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Michael/3311911008</a:t>
            </a:r>
          </a:p>
          <a:p>
            <a:pPr algn="l"/>
            <a:r>
              <a:rPr lang="en-US" sz="1000" i="1" dirty="0">
                <a:solidFill>
                  <a:schemeClr val="tx1">
                    <a:lumMod val="65000"/>
                  </a:schemeClr>
                </a:solidFill>
                <a:latin typeface="Montserrat SemiBold" panose="00000700000000000000" pitchFamily="2" charset="0"/>
              </a:rPr>
              <a:t>Kurniawan/3311911041</a:t>
            </a:r>
          </a:p>
          <a:p>
            <a:pPr algn="l"/>
            <a:endParaRPr lang="en-US" sz="1000" i="1" dirty="0">
              <a:solidFill>
                <a:schemeClr val="tx1">
                  <a:lumMod val="6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4" name="Arrow: Right 3">
            <a:hlinkClick r:id="rId3" action="ppaction://hlinksldjump"/>
            <a:extLst>
              <a:ext uri="{FF2B5EF4-FFF2-40B4-BE49-F238E27FC236}">
                <a16:creationId xmlns="" xmlns:a16="http://schemas.microsoft.com/office/drawing/2014/main" id="{A09D9575-310B-47C9-B405-B5DD52FBDEBD}"/>
              </a:ext>
            </a:extLst>
          </p:cNvPr>
          <p:cNvSpPr/>
          <p:nvPr/>
        </p:nvSpPr>
        <p:spPr>
          <a:xfrm>
            <a:off x="11031167" y="6284068"/>
            <a:ext cx="548898" cy="27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792" y="1205938"/>
            <a:ext cx="2393610" cy="3087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704" y="2941982"/>
            <a:ext cx="966637" cy="6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81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Logbook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69350"/>
            <a:ext cx="8596312" cy="3263912"/>
          </a:xfrm>
        </p:spPr>
      </p:pic>
    </p:spTree>
    <p:extLst>
      <p:ext uri="{BB962C8B-B14F-4D97-AF65-F5344CB8AC3E}">
        <p14:creationId xmlns:p14="http://schemas.microsoft.com/office/powerpoint/2010/main" val="385802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1" y="2143125"/>
            <a:ext cx="8959661" cy="2939888"/>
          </a:xfrm>
        </p:spPr>
      </p:pic>
    </p:spTree>
    <p:extLst>
      <p:ext uri="{BB962C8B-B14F-4D97-AF65-F5344CB8AC3E}">
        <p14:creationId xmlns:p14="http://schemas.microsoft.com/office/powerpoint/2010/main" val="283640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Laporan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9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Multimedia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8" y="609600"/>
            <a:ext cx="5757862" cy="6052507"/>
          </a:xfrm>
        </p:spPr>
      </p:pic>
    </p:spTree>
    <p:extLst>
      <p:ext uri="{BB962C8B-B14F-4D97-AF65-F5344CB8AC3E}">
        <p14:creationId xmlns:p14="http://schemas.microsoft.com/office/powerpoint/2010/main" val="221129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Kendala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Pengaturan</a:t>
            </a:r>
            <a:r>
              <a:rPr lang="en-ID" dirty="0" smtClean="0"/>
              <a:t> </a:t>
            </a:r>
            <a:r>
              <a:rPr lang="en-ID" dirty="0" err="1" smtClean="0"/>
              <a:t>Tempat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Waktu</a:t>
            </a:r>
            <a:endParaRPr lang="en-ID" dirty="0" smtClean="0"/>
          </a:p>
          <a:p>
            <a:r>
              <a:rPr lang="en-ID" dirty="0" err="1" smtClean="0"/>
              <a:t>Efektivitas</a:t>
            </a:r>
            <a:r>
              <a:rPr lang="en-ID" dirty="0" smtClean="0"/>
              <a:t> </a:t>
            </a:r>
            <a:r>
              <a:rPr lang="en-ID" dirty="0" err="1" smtClean="0"/>
              <a:t>Pengerjaan</a:t>
            </a:r>
            <a:endParaRPr lang="en-ID" dirty="0" smtClean="0"/>
          </a:p>
          <a:p>
            <a:r>
              <a:rPr lang="en-ID" dirty="0" err="1" smtClean="0"/>
              <a:t>Pengaturan</a:t>
            </a:r>
            <a:r>
              <a:rPr lang="en-ID" dirty="0" smtClean="0"/>
              <a:t> </a:t>
            </a:r>
            <a:r>
              <a:rPr lang="en-ID" dirty="0" err="1" smtClean="0"/>
              <a:t>Anggota</a:t>
            </a:r>
            <a:endParaRPr lang="en-ID" dirty="0" smtClean="0"/>
          </a:p>
          <a:p>
            <a:r>
              <a:rPr lang="en-ID" dirty="0" err="1" smtClean="0"/>
              <a:t>Perangkat</a:t>
            </a:r>
            <a:r>
              <a:rPr lang="en-ID" dirty="0" smtClean="0"/>
              <a:t> </a:t>
            </a:r>
            <a:r>
              <a:rPr lang="en-ID" dirty="0" err="1" smtClean="0"/>
              <a:t>pendukung</a:t>
            </a:r>
            <a:r>
              <a:rPr lang="en-ID" dirty="0" smtClean="0"/>
              <a:t> : Laptop, </a:t>
            </a:r>
            <a:r>
              <a:rPr lang="en-ID" dirty="0" err="1" smtClean="0"/>
              <a:t>etc</a:t>
            </a:r>
            <a:endParaRPr lang="en-ID" dirty="0" smtClean="0"/>
          </a:p>
          <a:p>
            <a:r>
              <a:rPr lang="en-ID" dirty="0" err="1" smtClean="0"/>
              <a:t>Toleransi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Media </a:t>
            </a:r>
            <a:r>
              <a:rPr lang="en-ID" dirty="0" err="1" smtClean="0"/>
              <a:t>pembelajaran</a:t>
            </a:r>
            <a:endParaRPr lang="en-ID" dirty="0" smtClean="0"/>
          </a:p>
          <a:p>
            <a:r>
              <a:rPr lang="en-ID" dirty="0" err="1" smtClean="0"/>
              <a:t>Pembagian</a:t>
            </a:r>
            <a:r>
              <a:rPr lang="en-ID" dirty="0" smtClean="0"/>
              <a:t> </a:t>
            </a:r>
            <a:r>
              <a:rPr lang="en-ID" dirty="0" err="1" smtClean="0"/>
              <a:t>Tugas</a:t>
            </a:r>
            <a:endParaRPr lang="en-ID" dirty="0" smtClean="0"/>
          </a:p>
          <a:p>
            <a:endParaRPr lang="en-ID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9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Peranan</a:t>
            </a:r>
            <a:r>
              <a:rPr lang="en-ID" dirty="0" smtClean="0"/>
              <a:t> Dan </a:t>
            </a:r>
            <a:r>
              <a:rPr lang="en-ID" dirty="0" err="1" smtClean="0"/>
              <a:t>Tugas</a:t>
            </a:r>
            <a:r>
              <a:rPr lang="en-ID" dirty="0" smtClean="0"/>
              <a:t> Team Go Healthy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Struktur</a:t>
            </a:r>
            <a:r>
              <a:rPr lang="en-ID" dirty="0" smtClean="0"/>
              <a:t> </a:t>
            </a:r>
            <a:r>
              <a:rPr lang="en-ID" dirty="0" err="1" smtClean="0"/>
              <a:t>Anggota</a:t>
            </a:r>
            <a:endParaRPr lang="en-ID" dirty="0" smtClean="0"/>
          </a:p>
          <a:p>
            <a:r>
              <a:rPr lang="en-ID" dirty="0" err="1" smtClean="0"/>
              <a:t>Ketua</a:t>
            </a:r>
            <a:r>
              <a:rPr lang="en-ID" dirty="0" smtClean="0"/>
              <a:t> : Michael</a:t>
            </a:r>
          </a:p>
          <a:p>
            <a:r>
              <a:rPr lang="en-ID" dirty="0" err="1" smtClean="0"/>
              <a:t>Dokumentasi</a:t>
            </a:r>
            <a:r>
              <a:rPr lang="en-ID" dirty="0" smtClean="0"/>
              <a:t> : </a:t>
            </a:r>
            <a:r>
              <a:rPr lang="en-ID" dirty="0" err="1" smtClean="0"/>
              <a:t>Fina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Annissa</a:t>
            </a:r>
            <a:endParaRPr lang="en-ID" dirty="0" smtClean="0"/>
          </a:p>
          <a:p>
            <a:r>
              <a:rPr lang="en-ID" dirty="0" err="1" smtClean="0"/>
              <a:t>Teknisi</a:t>
            </a:r>
            <a:r>
              <a:rPr lang="en-ID" dirty="0" smtClean="0"/>
              <a:t> : </a:t>
            </a:r>
            <a:r>
              <a:rPr lang="en-ID" dirty="0" err="1" smtClean="0"/>
              <a:t>Ilham</a:t>
            </a:r>
            <a:r>
              <a:rPr lang="en-ID" dirty="0" smtClean="0"/>
              <a:t>, </a:t>
            </a:r>
            <a:r>
              <a:rPr lang="en-ID" dirty="0" err="1" smtClean="0"/>
              <a:t>Crysdy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Kurniawan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4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Pemaparan</a:t>
            </a:r>
            <a:r>
              <a:rPr lang="en-ID" dirty="0" smtClean="0"/>
              <a:t> </a:t>
            </a:r>
            <a:r>
              <a:rPr lang="en-ID" dirty="0" err="1" smtClean="0"/>
              <a:t>Luaran</a:t>
            </a:r>
            <a:r>
              <a:rPr lang="en-ID" dirty="0" smtClean="0"/>
              <a:t> </a:t>
            </a:r>
            <a:r>
              <a:rPr lang="en-ID" dirty="0" err="1" smtClean="0"/>
              <a:t>Produk</a:t>
            </a:r>
            <a:r>
              <a:rPr lang="en-ID" dirty="0" smtClean="0"/>
              <a:t> PBL </a:t>
            </a:r>
            <a:br>
              <a:rPr lang="en-ID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Michael : Manual Book, </a:t>
            </a:r>
            <a:r>
              <a:rPr lang="en-ID" dirty="0" err="1" smtClean="0"/>
              <a:t>Presentasi</a:t>
            </a:r>
            <a:r>
              <a:rPr lang="en-ID" dirty="0" smtClean="0"/>
              <a:t>, </a:t>
            </a:r>
            <a:r>
              <a:rPr lang="en-ID" dirty="0" err="1" smtClean="0"/>
              <a:t>Trello</a:t>
            </a:r>
            <a:r>
              <a:rPr lang="en-ID" dirty="0" smtClean="0"/>
              <a:t>, Programming, Video Demo</a:t>
            </a:r>
          </a:p>
          <a:p>
            <a:r>
              <a:rPr lang="en-ID" dirty="0" err="1" smtClean="0"/>
              <a:t>Ilham</a:t>
            </a:r>
            <a:r>
              <a:rPr lang="en-ID" dirty="0" smtClean="0"/>
              <a:t> : HKI, Programming, </a:t>
            </a:r>
            <a:r>
              <a:rPr lang="en-ID" dirty="0" err="1" smtClean="0"/>
              <a:t>Trello</a:t>
            </a:r>
            <a:endParaRPr lang="en-ID" dirty="0" smtClean="0"/>
          </a:p>
          <a:p>
            <a:r>
              <a:rPr lang="en-ID" dirty="0" err="1" smtClean="0"/>
              <a:t>Crysdy</a:t>
            </a:r>
            <a:r>
              <a:rPr lang="en-ID" dirty="0" smtClean="0"/>
              <a:t>: </a:t>
            </a:r>
            <a:r>
              <a:rPr lang="en-ID" dirty="0" err="1" smtClean="0"/>
              <a:t>Laporan</a:t>
            </a:r>
            <a:r>
              <a:rPr lang="en-ID" dirty="0" smtClean="0"/>
              <a:t>, Programming </a:t>
            </a:r>
          </a:p>
          <a:p>
            <a:r>
              <a:rPr lang="en-ID" dirty="0" err="1" smtClean="0"/>
              <a:t>Annisa</a:t>
            </a:r>
            <a:r>
              <a:rPr lang="en-ID" dirty="0" smtClean="0"/>
              <a:t> : </a:t>
            </a:r>
            <a:r>
              <a:rPr lang="en-ID" dirty="0" err="1" smtClean="0"/>
              <a:t>Laporan</a:t>
            </a:r>
            <a:r>
              <a:rPr lang="en-ID" dirty="0" smtClean="0"/>
              <a:t>, Programming</a:t>
            </a:r>
          </a:p>
          <a:p>
            <a:r>
              <a:rPr lang="en-ID" dirty="0" smtClean="0"/>
              <a:t>Raja </a:t>
            </a:r>
            <a:r>
              <a:rPr lang="en-ID" dirty="0" err="1" smtClean="0"/>
              <a:t>Fina</a:t>
            </a:r>
            <a:r>
              <a:rPr lang="en-ID" dirty="0" smtClean="0"/>
              <a:t> : </a:t>
            </a:r>
            <a:r>
              <a:rPr lang="en-ID" dirty="0" err="1" smtClean="0"/>
              <a:t>Laporan</a:t>
            </a:r>
            <a:r>
              <a:rPr lang="en-ID" dirty="0" smtClean="0"/>
              <a:t>, Programming</a:t>
            </a:r>
          </a:p>
          <a:p>
            <a:r>
              <a:rPr lang="en-ID" dirty="0" err="1" smtClean="0"/>
              <a:t>Kurniawan</a:t>
            </a:r>
            <a:r>
              <a:rPr lang="en-ID" dirty="0" smtClean="0"/>
              <a:t> : Poster Multimedia, Thumbnail,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4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Bagian</a:t>
            </a:r>
            <a:r>
              <a:rPr lang="en-ID" dirty="0" smtClean="0"/>
              <a:t> yang </a:t>
            </a:r>
            <a:r>
              <a:rPr lang="en-ID" dirty="0" err="1" smtClean="0"/>
              <a:t>belum</a:t>
            </a:r>
            <a:r>
              <a:rPr lang="en-ID" dirty="0" smtClean="0"/>
              <a:t> </a:t>
            </a:r>
            <a:r>
              <a:rPr lang="en-ID" dirty="0" err="1" smtClean="0"/>
              <a:t>selesai</a:t>
            </a:r>
            <a:r>
              <a:rPr lang="en-ID" dirty="0" smtClean="0"/>
              <a:t>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Menurut</a:t>
            </a:r>
            <a:r>
              <a:rPr lang="en-ID" dirty="0" smtClean="0"/>
              <a:t> kami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pernah</a:t>
            </a:r>
            <a:r>
              <a:rPr lang="en-ID" dirty="0" smtClean="0"/>
              <a:t> </a:t>
            </a:r>
            <a:r>
              <a:rPr lang="en-ID" dirty="0" err="1" smtClean="0"/>
              <a:t>selesai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terus</a:t>
            </a:r>
            <a:r>
              <a:rPr lang="en-ID" dirty="0" smtClean="0"/>
              <a:t> </a:t>
            </a:r>
            <a:r>
              <a:rPr lang="en-ID" dirty="0" err="1" smtClean="0"/>
              <a:t>berkembang</a:t>
            </a:r>
            <a:r>
              <a:rPr lang="en-ID" dirty="0" smtClean="0"/>
              <a:t>, </a:t>
            </a:r>
            <a:r>
              <a:rPr lang="en-ID" dirty="0" err="1" smtClean="0"/>
              <a:t>Namun</a:t>
            </a:r>
            <a:r>
              <a:rPr lang="en-ID" dirty="0" smtClean="0"/>
              <a:t> </a:t>
            </a:r>
            <a:r>
              <a:rPr lang="en-ID" dirty="0" err="1" smtClean="0"/>
              <a:t>masih</a:t>
            </a:r>
            <a:r>
              <a:rPr lang="en-ID" dirty="0" smtClean="0"/>
              <a:t> </a:t>
            </a:r>
            <a:r>
              <a:rPr lang="en-ID" dirty="0" err="1" smtClean="0"/>
              <a:t>banyak</a:t>
            </a:r>
            <a:r>
              <a:rPr lang="en-ID" dirty="0" smtClean="0"/>
              <a:t> </a:t>
            </a:r>
            <a:r>
              <a:rPr lang="en-ID" dirty="0" err="1" smtClean="0"/>
              <a:t>bagian</a:t>
            </a:r>
            <a:r>
              <a:rPr lang="en-ID" dirty="0" smtClean="0"/>
              <a:t> yang </a:t>
            </a:r>
            <a:r>
              <a:rPr lang="en-ID" dirty="0" err="1" smtClean="0"/>
              <a:t>perlu</a:t>
            </a:r>
            <a:r>
              <a:rPr lang="en-ID" dirty="0" smtClean="0"/>
              <a:t> </a:t>
            </a:r>
            <a:r>
              <a:rPr lang="en-ID" dirty="0" err="1" smtClean="0"/>
              <a:t>diperbaiki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pengembangan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kami Go Healthy </a:t>
            </a:r>
            <a:r>
              <a:rPr lang="en-ID" dirty="0" err="1" smtClean="0"/>
              <a:t>seperti</a:t>
            </a:r>
            <a:r>
              <a:rPr lang="en-ID" dirty="0" smtClean="0"/>
              <a:t> Hosting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sehingga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memerlukan</a:t>
            </a:r>
            <a:r>
              <a:rPr lang="en-ID" dirty="0" smtClean="0"/>
              <a:t> Database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webservice</a:t>
            </a:r>
            <a:r>
              <a:rPr lang="en-ID" dirty="0" smtClean="0"/>
              <a:t> </a:t>
            </a:r>
            <a:r>
              <a:rPr lang="en-ID" dirty="0" err="1" smtClean="0"/>
              <a:t>secara</a:t>
            </a:r>
            <a:r>
              <a:rPr lang="en-ID" dirty="0" smtClean="0"/>
              <a:t> local </a:t>
            </a:r>
            <a:r>
              <a:rPr lang="en-ID" dirty="0" err="1" smtClean="0"/>
              <a:t>lalu</a:t>
            </a:r>
            <a:r>
              <a:rPr lang="en-ID" dirty="0" smtClean="0"/>
              <a:t> </a:t>
            </a:r>
            <a:r>
              <a:rPr lang="en-ID" dirty="0" err="1" smtClean="0"/>
              <a:t>pengguna</a:t>
            </a:r>
            <a:r>
              <a:rPr lang="en-ID" dirty="0" smtClean="0"/>
              <a:t> </a:t>
            </a:r>
            <a:r>
              <a:rPr lang="en-ID" dirty="0" err="1" smtClean="0"/>
              <a:t>tipe</a:t>
            </a:r>
            <a:r>
              <a:rPr lang="en-ID" dirty="0" smtClean="0"/>
              <a:t> data </a:t>
            </a:r>
            <a:r>
              <a:rPr lang="en-ID" dirty="0" err="1" smtClean="0"/>
              <a:t>tampilan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lainnya</a:t>
            </a:r>
            <a:r>
              <a:rPr lang="en-ID" dirty="0" smtClean="0"/>
              <a:t>, Kami </a:t>
            </a:r>
            <a:r>
              <a:rPr lang="en-ID" dirty="0" err="1" smtClean="0"/>
              <a:t>mengucapkan</a:t>
            </a:r>
            <a:r>
              <a:rPr lang="en-ID" dirty="0" smtClean="0"/>
              <a:t> </a:t>
            </a:r>
            <a:r>
              <a:rPr lang="en-ID" dirty="0" err="1" smtClean="0"/>
              <a:t>Terima</a:t>
            </a:r>
            <a:r>
              <a:rPr lang="en-ID" dirty="0" smtClean="0"/>
              <a:t> </a:t>
            </a:r>
            <a:r>
              <a:rPr lang="en-ID" dirty="0" err="1" smtClean="0"/>
              <a:t>Kasih</a:t>
            </a:r>
            <a:r>
              <a:rPr lang="en-ID" dirty="0" smtClean="0"/>
              <a:t> </a:t>
            </a:r>
            <a:r>
              <a:rPr lang="en-ID" dirty="0" err="1" smtClean="0"/>
              <a:t>kepada</a:t>
            </a:r>
            <a:r>
              <a:rPr lang="en-ID" dirty="0" smtClean="0"/>
              <a:t> </a:t>
            </a:r>
            <a:r>
              <a:rPr lang="en-ID" dirty="0" err="1" smtClean="0"/>
              <a:t>semua</a:t>
            </a:r>
            <a:r>
              <a:rPr lang="en-ID" dirty="0" smtClean="0"/>
              <a:t> </a:t>
            </a:r>
            <a:r>
              <a:rPr lang="en-ID" dirty="0" err="1" smtClean="0"/>
              <a:t>pihak</a:t>
            </a:r>
            <a:r>
              <a:rPr lang="en-ID" dirty="0" smtClean="0"/>
              <a:t> yang </a:t>
            </a:r>
            <a:r>
              <a:rPr lang="en-ID" dirty="0" err="1" smtClean="0"/>
              <a:t>terkait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pembuatan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kami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terutama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: </a:t>
            </a:r>
          </a:p>
          <a:p>
            <a:r>
              <a:rPr lang="en-ID" dirty="0" smtClean="0"/>
              <a:t>1.Mr. </a:t>
            </a:r>
            <a:r>
              <a:rPr lang="en-ID" dirty="0" err="1" smtClean="0"/>
              <a:t>Attahilah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manager </a:t>
            </a:r>
            <a:r>
              <a:rPr lang="en-ID" dirty="0" err="1" smtClean="0"/>
              <a:t>proyek</a:t>
            </a:r>
            <a:endParaRPr lang="en-ID" dirty="0" smtClean="0"/>
          </a:p>
          <a:p>
            <a:r>
              <a:rPr lang="en-ID" dirty="0" smtClean="0"/>
              <a:t>2.Semua </a:t>
            </a:r>
            <a:r>
              <a:rPr lang="en-ID" dirty="0" err="1" smtClean="0"/>
              <a:t>Dosen</a:t>
            </a:r>
            <a:r>
              <a:rPr lang="en-ID" dirty="0" smtClean="0"/>
              <a:t> yang </a:t>
            </a:r>
            <a:r>
              <a:rPr lang="en-ID" dirty="0" err="1" smtClean="0"/>
              <a:t>membimbing</a:t>
            </a:r>
            <a:r>
              <a:rPr lang="en-ID" dirty="0" smtClean="0"/>
              <a:t> kami yang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bisa</a:t>
            </a:r>
            <a:r>
              <a:rPr lang="en-ID" dirty="0" smtClean="0"/>
              <a:t> kami </a:t>
            </a:r>
            <a:r>
              <a:rPr lang="en-ID" dirty="0" err="1" smtClean="0"/>
              <a:t>sebutkan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</a:t>
            </a:r>
            <a:r>
              <a:rPr lang="en-ID" dirty="0" err="1" smtClean="0"/>
              <a:t>persatu</a:t>
            </a:r>
            <a:r>
              <a:rPr lang="en-ID" dirty="0" smtClean="0"/>
              <a:t>.</a:t>
            </a:r>
          </a:p>
          <a:p>
            <a:r>
              <a:rPr lang="en-ID" dirty="0" smtClean="0"/>
              <a:t>3.Semua </a:t>
            </a:r>
            <a:r>
              <a:rPr lang="en-ID" dirty="0" err="1" smtClean="0"/>
              <a:t>teman</a:t>
            </a:r>
            <a:r>
              <a:rPr lang="en-ID" dirty="0" smtClean="0"/>
              <a:t> </a:t>
            </a:r>
            <a:r>
              <a:rPr lang="en-ID" dirty="0" err="1" smtClean="0"/>
              <a:t>teman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anggota</a:t>
            </a:r>
            <a:r>
              <a:rPr lang="en-ID" dirty="0" smtClean="0"/>
              <a:t> </a:t>
            </a:r>
            <a:r>
              <a:rPr lang="en-ID" dirty="0" err="1" smtClean="0"/>
              <a:t>kelompok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Go Healthy</a:t>
            </a:r>
          </a:p>
          <a:p>
            <a:r>
              <a:rPr lang="en-ID" dirty="0" err="1" smtClean="0"/>
              <a:t>Terima</a:t>
            </a:r>
            <a:r>
              <a:rPr lang="en-ID" dirty="0" smtClean="0"/>
              <a:t> </a:t>
            </a:r>
            <a:r>
              <a:rPr lang="en-ID" dirty="0" err="1" smtClean="0"/>
              <a:t>Kasih</a:t>
            </a:r>
            <a:r>
              <a:rPr lang="en-ID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5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995487"/>
            <a:ext cx="6457950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452562"/>
            <a:ext cx="20669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8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Screenshot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6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b="9625"/>
          <a:stretch/>
        </p:blipFill>
        <p:spPr>
          <a:xfrm>
            <a:off x="0" y="7074"/>
            <a:ext cx="12192000" cy="6850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23E76A-CF3F-4E34-A7C1-FA34A29B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746" y="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Montserrat SemiBold" panose="00000700000000000000" pitchFamily="2" charset="0"/>
              </a:rPr>
              <a:t>LOGO Kami</a:t>
            </a:r>
            <a:endParaRPr lang="en-ID" dirty="0">
              <a:latin typeface="Montserrat SemiBold" panose="00000700000000000000" pitchFamily="2" charset="0"/>
            </a:endParaRPr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="" xmlns:a16="http://schemas.microsoft.com/office/drawing/2014/main" id="{0296E5AF-ECE5-412C-99DC-1D92EB088B32}"/>
              </a:ext>
            </a:extLst>
          </p:cNvPr>
          <p:cNvSpPr/>
          <p:nvPr/>
        </p:nvSpPr>
        <p:spPr>
          <a:xfrm>
            <a:off x="11031167" y="6284068"/>
            <a:ext cx="548898" cy="27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BA26F642-8C26-4E3F-9489-6B1E4A52A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16" y="1219753"/>
            <a:ext cx="6350600" cy="4425567"/>
          </a:xfrm>
        </p:spPr>
      </p:pic>
    </p:spTree>
    <p:extLst>
      <p:ext uri="{BB962C8B-B14F-4D97-AF65-F5344CB8AC3E}">
        <p14:creationId xmlns:p14="http://schemas.microsoft.com/office/powerpoint/2010/main" val="3922957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920B24-DC22-4F09-B02D-257BF42D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445" y="1070995"/>
            <a:ext cx="8596668" cy="1320800"/>
          </a:xfrm>
        </p:spPr>
        <p:txBody>
          <a:bodyPr/>
          <a:lstStyle/>
          <a:p>
            <a:r>
              <a:rPr lang="en-US" dirty="0" err="1">
                <a:latin typeface="Montserrat SemiBold" panose="00000700000000000000" pitchFamily="2" charset="0"/>
              </a:rPr>
              <a:t>Apa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Itu</a:t>
            </a:r>
            <a:r>
              <a:rPr lang="en-US" dirty="0">
                <a:latin typeface="Montserrat SemiBold" panose="00000700000000000000" pitchFamily="2" charset="0"/>
              </a:rPr>
              <a:t> Go Healthy??</a:t>
            </a:r>
            <a:endParaRPr lang="en-ID" dirty="0">
              <a:latin typeface="Montserrat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A4200F-2DAD-4EE1-8F68-007772C8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45" y="211864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Montserrat" panose="00000500000000000000" pitchFamily="2" charset="0"/>
              </a:rPr>
              <a:t>Aplikasi</a:t>
            </a:r>
            <a:r>
              <a:rPr lang="en-US" sz="2000" dirty="0">
                <a:latin typeface="Montserrat" panose="00000500000000000000" pitchFamily="2" charset="0"/>
              </a:rPr>
              <a:t> mobile yang </a:t>
            </a:r>
            <a:r>
              <a:rPr lang="en-US" sz="2000" dirty="0" err="1">
                <a:latin typeface="Montserrat" panose="00000500000000000000" pitchFamily="2" charset="0"/>
              </a:rPr>
              <a:t>membantu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pengguna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untuk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endParaRPr lang="en-US" sz="2000" dirty="0" smtClean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tserrat" panose="00000500000000000000" pitchFamily="2" charset="0"/>
              </a:rPr>
              <a:t>mendapatkan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tubuh</a:t>
            </a:r>
            <a:r>
              <a:rPr lang="en-US" sz="2000" dirty="0">
                <a:latin typeface="Montserrat" panose="00000500000000000000" pitchFamily="2" charset="0"/>
              </a:rPr>
              <a:t> yang ideal dan juga </a:t>
            </a:r>
            <a:r>
              <a:rPr lang="en-US" sz="2000" dirty="0" err="1">
                <a:latin typeface="Montserrat" panose="00000500000000000000" pitchFamily="2" charset="0"/>
              </a:rPr>
              <a:t>sehat</a:t>
            </a:r>
            <a:r>
              <a:rPr lang="en-US" sz="2000" dirty="0">
                <a:latin typeface="Montserrat" panose="00000500000000000000" pitchFamily="2" charset="0"/>
              </a:rPr>
              <a:t>.</a:t>
            </a:r>
          </a:p>
          <a:p>
            <a:endParaRPr lang="en-ID" sz="2000" dirty="0"/>
          </a:p>
        </p:txBody>
      </p:sp>
      <p:sp>
        <p:nvSpPr>
          <p:cNvPr id="4" name="Arrow: Right 3">
            <a:hlinkClick r:id="rId2" action="ppaction://hlinksldjump"/>
            <a:extLst>
              <a:ext uri="{FF2B5EF4-FFF2-40B4-BE49-F238E27FC236}">
                <a16:creationId xmlns="" xmlns:a16="http://schemas.microsoft.com/office/drawing/2014/main" id="{57C18DC6-D361-44F4-92D2-1684C0C7EAA3}"/>
              </a:ext>
            </a:extLst>
          </p:cNvPr>
          <p:cNvSpPr/>
          <p:nvPr/>
        </p:nvSpPr>
        <p:spPr>
          <a:xfrm>
            <a:off x="11031167" y="6284068"/>
            <a:ext cx="548898" cy="27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99" y="0"/>
            <a:ext cx="4925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81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F69667-F29D-4041-855E-452883E8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7517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Montserrat" panose="00000500000000000000" pitchFamily="2" charset="0"/>
              </a:rPr>
              <a:t>Aplikasi</a:t>
            </a:r>
            <a:r>
              <a:rPr lang="en-US" sz="2000" dirty="0">
                <a:latin typeface="Montserrat" panose="00000500000000000000" pitchFamily="2" charset="0"/>
              </a:rPr>
              <a:t> mobile yang </a:t>
            </a:r>
            <a:r>
              <a:rPr lang="en-US" sz="2000" dirty="0" err="1">
                <a:latin typeface="Montserrat" panose="00000500000000000000" pitchFamily="2" charset="0"/>
              </a:rPr>
              <a:t>menyediakan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berbagai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fitur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seperti</a:t>
            </a:r>
            <a:r>
              <a:rPr lang="en-US" sz="2000" dirty="0">
                <a:latin typeface="Montserrat" panose="00000500000000000000" pitchFamily="2" charset="0"/>
              </a:rPr>
              <a:t> Video workout Dan Calculator BMI(Body Mass Index) </a:t>
            </a:r>
            <a:r>
              <a:rPr lang="en-US" sz="2000" dirty="0" err="1">
                <a:latin typeface="Montserrat" panose="00000500000000000000" pitchFamily="2" charset="0"/>
              </a:rPr>
              <a:t>serta</a:t>
            </a:r>
            <a:r>
              <a:rPr lang="en-US" sz="2000" dirty="0">
                <a:latin typeface="Montserrat" panose="00000500000000000000" pitchFamily="2" charset="0"/>
              </a:rPr>
              <a:t> juga </a:t>
            </a:r>
            <a:r>
              <a:rPr lang="en-US" sz="2000" dirty="0" err="1">
                <a:latin typeface="Montserrat" panose="00000500000000000000" pitchFamily="2" charset="0"/>
              </a:rPr>
              <a:t>menyediakan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fitur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notifikasi</a:t>
            </a:r>
            <a:r>
              <a:rPr lang="en-US" sz="2000" dirty="0">
                <a:latin typeface="Montserrat" panose="00000500000000000000" pitchFamily="2" charset="0"/>
              </a:rPr>
              <a:t> agar </a:t>
            </a:r>
            <a:r>
              <a:rPr lang="en-US" sz="2000" dirty="0" err="1">
                <a:latin typeface="Montserrat" panose="00000500000000000000" pitchFamily="2" charset="0"/>
              </a:rPr>
              <a:t>dapat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mengingatkan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pengguna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untuk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berolahraga</a:t>
            </a:r>
            <a:r>
              <a:rPr lang="en-US" sz="2000" dirty="0">
                <a:latin typeface="Montserrat" panose="00000500000000000000" pitchFamily="2" charset="0"/>
              </a:rPr>
              <a:t>.</a:t>
            </a:r>
          </a:p>
          <a:p>
            <a:endParaRPr lang="en-ID" sz="2000" dirty="0"/>
          </a:p>
          <a:p>
            <a:endParaRPr lang="en-ID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2646EC1-0A77-4097-B8FA-6D7DCCEAE1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02" y="3836624"/>
            <a:ext cx="5838738" cy="1557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C276693-191B-41D2-B01E-C147F1CF03F5}"/>
              </a:ext>
            </a:extLst>
          </p:cNvPr>
          <p:cNvSpPr txBox="1"/>
          <p:nvPr/>
        </p:nvSpPr>
        <p:spPr>
          <a:xfrm>
            <a:off x="1687171" y="5456742"/>
            <a:ext cx="6234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Montserrat SemiBold" panose="00000700000000000000" pitchFamily="2" charset="0"/>
              </a:rPr>
              <a:t>BMI CALCULATOR             NOTIFICATIONS            VIDEO TUTORIAL</a:t>
            </a:r>
            <a:endParaRPr lang="en-ID" sz="1400" i="1" dirty="0">
              <a:latin typeface="Montserrat SemiBold" panose="00000700000000000000" pitchFamily="2" charset="0"/>
            </a:endParaRPr>
          </a:p>
        </p:txBody>
      </p:sp>
      <p:sp>
        <p:nvSpPr>
          <p:cNvPr id="13" name="Arrow: Right 12">
            <a:hlinkClick r:id="rId3" action="ppaction://hlinksldjump"/>
            <a:extLst>
              <a:ext uri="{FF2B5EF4-FFF2-40B4-BE49-F238E27FC236}">
                <a16:creationId xmlns="" xmlns:a16="http://schemas.microsoft.com/office/drawing/2014/main" id="{729504A1-55DC-45C9-861A-DBC3F63760D1}"/>
              </a:ext>
            </a:extLst>
          </p:cNvPr>
          <p:cNvSpPr/>
          <p:nvPr/>
        </p:nvSpPr>
        <p:spPr>
          <a:xfrm>
            <a:off x="11031167" y="6284068"/>
            <a:ext cx="548898" cy="27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5835"/>
            <a:ext cx="3800475" cy="23907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698" y="0"/>
            <a:ext cx="2803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2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lks to help you find your purpose | TED Tal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5174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35D2DB-808A-410C-AC35-2584B22B0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8" y="1064811"/>
            <a:ext cx="1203642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A</a:t>
            </a:r>
            <a:r>
              <a:rPr lang="en-US" sz="2000" dirty="0" err="1" smtClean="0">
                <a:solidFill>
                  <a:schemeClr val="tx1"/>
                </a:solidFill>
                <a:latin typeface="Montserrat" panose="00000500000000000000" pitchFamily="2" charset="0"/>
              </a:rPr>
              <a:t>plikasi</a:t>
            </a:r>
            <a:r>
              <a:rPr lang="en-US" sz="20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bertujuan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memudahkan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semua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pengguna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baru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berada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level beginner ,intermediate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maupun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expert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mendapatkan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menu workout yang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sesuai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levelnya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sehingga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mencapai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tubuh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yang ideal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0"/>
              </a:rPr>
              <a:t>sehat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endParaRPr lang="en-ID" sz="20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en-ID" sz="20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en-ID" sz="20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DFC6E2-D26D-4C2C-A42D-26B7A1F7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94700"/>
            <a:ext cx="8596668" cy="13208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Montserrat SemiBold" panose="00000700000000000000" pitchFamily="2" charset="0"/>
              </a:rPr>
              <a:t>Tujuan</a:t>
            </a:r>
            <a:r>
              <a:rPr lang="en-US" dirty="0">
                <a:solidFill>
                  <a:schemeClr val="tx1"/>
                </a:solidFill>
                <a:latin typeface="Montserrat SemiBold" panose="00000700000000000000" pitchFamily="2" charset="0"/>
              </a:rPr>
              <a:t> Go Healthy</a:t>
            </a:r>
            <a:endParaRPr lang="en-ID" dirty="0">
              <a:solidFill>
                <a:schemeClr val="tx1"/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Capaian</a:t>
            </a:r>
            <a:r>
              <a:rPr lang="en-ID" dirty="0" smtClean="0"/>
              <a:t> </a:t>
            </a:r>
            <a:r>
              <a:rPr lang="en-ID" dirty="0" err="1" smtClean="0"/>
              <a:t>Akhir</a:t>
            </a:r>
            <a:r>
              <a:rPr lang="en-ID" dirty="0" smtClean="0"/>
              <a:t> </a:t>
            </a:r>
            <a:r>
              <a:rPr lang="en-ID" dirty="0" err="1" smtClean="0"/>
              <a:t>Proyek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GoHealthy</a:t>
            </a:r>
            <a:endParaRPr lang="en-ID" dirty="0" smtClean="0"/>
          </a:p>
          <a:p>
            <a:r>
              <a:rPr lang="en-ID" dirty="0" smtClean="0"/>
              <a:t>HKI</a:t>
            </a:r>
          </a:p>
          <a:p>
            <a:r>
              <a:rPr lang="en-ID" dirty="0" err="1" smtClean="0"/>
              <a:t>Trello</a:t>
            </a:r>
            <a:endParaRPr lang="en-ID" dirty="0" smtClean="0"/>
          </a:p>
          <a:p>
            <a:r>
              <a:rPr lang="en-ID" dirty="0" smtClean="0"/>
              <a:t>Logbook</a:t>
            </a:r>
          </a:p>
          <a:p>
            <a:r>
              <a:rPr lang="en-ID" dirty="0" err="1" smtClean="0"/>
              <a:t>Laporan</a:t>
            </a:r>
            <a:endParaRPr lang="en-ID" dirty="0" smtClean="0"/>
          </a:p>
          <a:p>
            <a:r>
              <a:rPr lang="en-ID" dirty="0" smtClean="0"/>
              <a:t>Multimedia (Poster)</a:t>
            </a:r>
          </a:p>
          <a:p>
            <a:r>
              <a:rPr lang="en-ID" dirty="0" smtClean="0"/>
              <a:t>Manual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4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Persentase</a:t>
            </a:r>
            <a:r>
              <a:rPr lang="en-ID" dirty="0" smtClean="0"/>
              <a:t> </a:t>
            </a:r>
            <a:r>
              <a:rPr lang="en-ID" dirty="0" err="1" smtClean="0"/>
              <a:t>GoHealthy</a:t>
            </a:r>
            <a:r>
              <a:rPr lang="en-ID" dirty="0" smtClean="0"/>
              <a:t> ? 75-80%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7958138" cy="46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0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ID" dirty="0" err="1" smtClean="0"/>
              <a:t>Trello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00"/>
            <a:ext cx="12118925" cy="6197600"/>
          </a:xfrm>
        </p:spPr>
      </p:pic>
    </p:spTree>
    <p:extLst>
      <p:ext uri="{BB962C8B-B14F-4D97-AF65-F5344CB8AC3E}">
        <p14:creationId xmlns:p14="http://schemas.microsoft.com/office/powerpoint/2010/main" val="124082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HKI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85950"/>
            <a:ext cx="10458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1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A088"/>
      </a:accent1>
      <a:accent2>
        <a:srgbClr val="FFFFFF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333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Montserrat</vt:lpstr>
      <vt:lpstr>Montserrat Black</vt:lpstr>
      <vt:lpstr>Montserrat SemiBold</vt:lpstr>
      <vt:lpstr>Trebuchet MS</vt:lpstr>
      <vt:lpstr>Wingdings 3</vt:lpstr>
      <vt:lpstr>Facet</vt:lpstr>
      <vt:lpstr>Aplikasi Go Healthy Berbasis Mobile</vt:lpstr>
      <vt:lpstr>LOGO Kami</vt:lpstr>
      <vt:lpstr>Apa Itu Go Healthy??</vt:lpstr>
      <vt:lpstr>PowerPoint Presentation</vt:lpstr>
      <vt:lpstr>Tujuan Go Healthy</vt:lpstr>
      <vt:lpstr>Capaian Akhir Proyek</vt:lpstr>
      <vt:lpstr>Persentase GoHealthy ? 75-80%</vt:lpstr>
      <vt:lpstr>Trello</vt:lpstr>
      <vt:lpstr>HKI</vt:lpstr>
      <vt:lpstr>Logbook</vt:lpstr>
      <vt:lpstr>PowerPoint Presentation</vt:lpstr>
      <vt:lpstr>Laporan</vt:lpstr>
      <vt:lpstr>Multimedia</vt:lpstr>
      <vt:lpstr>Kendala</vt:lpstr>
      <vt:lpstr>Peranan Dan Tugas Team Go Healthy</vt:lpstr>
      <vt:lpstr>Pemaparan Luaran Produk PBL  </vt:lpstr>
      <vt:lpstr>Bagian yang belum selesai ??</vt:lpstr>
      <vt:lpstr>Database</vt:lpstr>
      <vt:lpstr>Screenshot of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Go Healthy Berbasis Mobile</dc:title>
  <dc:creator>ONE</dc:creator>
  <cp:lastModifiedBy>HAM PC</cp:lastModifiedBy>
  <cp:revision>26</cp:revision>
  <dcterms:created xsi:type="dcterms:W3CDTF">2021-03-08T15:14:42Z</dcterms:created>
  <dcterms:modified xsi:type="dcterms:W3CDTF">2021-07-25T10:29:47Z</dcterms:modified>
</cp:coreProperties>
</file>