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Old Standard TT"/>
      <p:regular r:id="rId17"/>
      <p:bold r:id="rId18"/>
      <p: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bold.fntdata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OldStandardTT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2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lobus.org/file-transfer" TargetMode="External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lobus.org/how-to/amazon-aws-s3-endpoint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lobus.org/how-to/amazon-aws-s3-endpoints/" TargetMode="External"/><Relationship Id="rId4" Type="http://schemas.openxmlformats.org/officeDocument/2006/relationships/hyperlink" Target="https://docs.globus.org/how-to/amazon-aws-s3-endpoints/" TargetMode="External"/><Relationship Id="rId5" Type="http://schemas.openxmlformats.org/officeDocument/2006/relationships/hyperlink" Target="https://s3.amazonaws.com/aws-publicdatasets" TargetMode="External"/><Relationship Id="rId6" Type="http://schemas.openxmlformats.org/officeDocument/2006/relationships/hyperlink" Target="https://s3.amazonaws.com/aws-publicdataset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1C23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975300"/>
            <a:ext cx="8118599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Globus File Transfer for Common Crawl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41425" y="3840639"/>
            <a:ext cx="8118599" cy="78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Old Standard TT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Big Data Analytics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Common Crawl is an </a:t>
            </a:r>
            <a:r>
              <a:rPr b="1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repository of web crawl data</a:t>
            </a: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collected over last 7 years which contains several petabytes of data.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t/>
            </a:r>
            <a:endParaRPr b="0" i="0" sz="8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has web page data, meta data extracts and text extracts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t/>
            </a:r>
            <a:endParaRPr b="0" i="0" sz="8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data is stored in </a:t>
            </a:r>
            <a:r>
              <a:rPr b="1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WET</a:t>
            </a: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WARC</a:t>
            </a: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WAT</a:t>
            </a: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file formats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t/>
            </a:r>
            <a:endParaRPr b="0" i="0" sz="8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Stored as chunks of data on </a:t>
            </a:r>
            <a:r>
              <a:rPr b="1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Amazon Web Services - Public Data Sets</a:t>
            </a: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across multiple academic cloud platforms.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t/>
            </a:r>
            <a:endParaRPr b="0" i="0" sz="8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need this data for 2 Big Data Processing Projects: </a:t>
            </a:r>
          </a:p>
          <a:p>
            <a:pPr indent="-330200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LORELEI language classification</a:t>
            </a:r>
          </a:p>
          <a:p>
            <a:pPr indent="-330200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1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Biological Data classification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t/>
            </a:r>
            <a:endParaRPr b="1" i="0" sz="8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b="1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Globus File Transfer </a:t>
            </a: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needed to transfer the data to the </a:t>
            </a:r>
            <a:r>
              <a:rPr b="1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Pittsburgh Supercomputing Center (PSC)</a:t>
            </a:r>
            <a:r>
              <a:rPr b="0" i="0" lang="en" sz="16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carrying out experiments in the above mentioned projects.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2900" y="1717586"/>
            <a:ext cx="2076223" cy="76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ABOUT - Globus File Transfer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71600"/>
            <a:ext cx="5170500" cy="3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Globus transfer service provides high-performance, secure, file transfer and synchronization between endpoints. [</a:t>
            </a:r>
            <a:r>
              <a:rPr lang="en" sz="1600" u="sng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Globus</a:t>
            </a:r>
            <a:r>
              <a:rPr lang="en" sz="16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Features of Globus: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Recover from transfer failures due to network unreliability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Ensure integrity of transferred files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Maintain required levels of security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deal with different security configurations between resources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In- place sharing of data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Interfaces provided - web browser and command line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Maximizes bandwidth usage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Notifies about transfer completion and problems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Software as a Services (SaaS)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t/>
            </a:r>
            <a:endParaRPr sz="16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8200" y="1649174"/>
            <a:ext cx="2855374" cy="288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Initial Experiments with Globus Web Interface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28375"/>
            <a:ext cx="2592000" cy="368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rPr b="0" i="0" lang="en" sz="15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Transferred data between PSC Bridges endpoint and our own PC using the web browser. </a:t>
            </a: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rPr b="0" i="0" lang="en" sz="15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Realised the need for an API to transfer larger chunks of data at a time. (Especially because the transfer would not be between PCs and dummy end points, but between PSC and Common crawl AWS s3 endpoints)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6100" y="1184225"/>
            <a:ext cx="5935498" cy="377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Experiments with Globus SDK for Python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058225"/>
            <a:ext cx="8520599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Globus SDK is a Pythonic REST based API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Provides </a:t>
            </a:r>
            <a:r>
              <a:rPr b="1"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Transfer API</a:t>
            </a: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Globus Auth API </a:t>
            </a: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used to transfer files between two resources with different security configurations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Endpoint IDs of the source and destination needed by Transfer Client.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Authentication and transfer tokens needed to accomplish transfer.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Tokens expire every 48 hours. Need to be refreshed.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PSC requires certain configurations. Globus SDK was not able to transfer efficiently due to these constraints.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Dropped the idea of using any form of APIs till we figured out the transfer protocols of PSC.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t/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Common Crawl S3 Endpoint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Globus transfer is done between </a:t>
            </a:r>
            <a:r>
              <a:rPr b="1"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endpoints.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Source Sans Pro"/>
              <a:buChar char="○"/>
            </a:pPr>
            <a:r>
              <a:rPr b="1"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Common Crawl bucket S3 endpoint -&gt; PSC Bridges endpoint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Creating endpoint requires a Globus subscription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Source Sans Pro"/>
              <a:buChar char="○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Joined XSEDE Plus Sponsors group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S3 Endpoint is a </a:t>
            </a:r>
            <a:r>
              <a:rPr b="1"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managed endpoint, </a:t>
            </a: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one has to be a subscription manager to create an S3 endpoint.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Source Sans Pro"/>
              <a:buChar char="○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Derek Simmel from PSC Bridges created one and gave us the permission to access it.</a:t>
            </a:r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Source Sans Pro"/>
              <a:buChar char="○"/>
            </a:pPr>
            <a:r>
              <a:rPr lang="en" sz="1100" u="sng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https://docs.globus.org/how-to/amazon-aws-s3-endpoints/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month’s data is at least 50 TB and some cases it was higher than 100 TB. We can estimate the corpus to be around 2 Petabytes (can be much higher).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Source Sans Pro"/>
              <a:buChar char="○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Requires more space on PSC Bridges to run the experiments.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How to create the endpoint?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only be done from a subscription manager account (since S3 endpoint is a managed endpoint)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lang="en" u="sng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https://docs.globus.org/how-to/amazon-aws-s3-endpoints/</a:t>
            </a:r>
            <a:r>
              <a:rPr lang="en" u="sng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28571"/>
              <a:buFont typeface="Source Sans Pro"/>
              <a:buChar char="○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Part A, skip steps 2-6 (Creating a policy) - standard policy available works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28571"/>
              <a:buFont typeface="Source Sans Pro"/>
              <a:buChar char="○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Part A, steps 7-13 (Creating a role): step 12 (Attach Policy Page): add AmazonS3ReadOnlyAccess - the ARN for this is arn:aws:iam::aws:policy/AmazonS3ReadOnlyAccess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28571"/>
              <a:buFont typeface="Source Sans Pro"/>
              <a:buChar char="○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Part B, step 2 (specifying the region specific URL for the S3 bucket): Use the following link </a:t>
            </a:r>
            <a:r>
              <a:rPr lang="en" u="sng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https://s3.amazonaws.com/aws-publicdatasets</a:t>
            </a:r>
            <a:r>
              <a:rPr lang="en" u="sng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  <a:buChar char="○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Then, activate the endpoint and test it out from web interface or the CLI.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ld Standard TT"/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Transfer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66666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Current transfer speed is low : 25-50 Mb/s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66666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Need to </a:t>
            </a: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setup</a:t>
            </a: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parallel transfers from multiple globus accounts.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66666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August 2016, July 2016 data downloaded by Derek to pylon2.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Source Sans Pro"/>
              <a:buChar char="○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didn’t have the storage space to download that scale of data.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66666"/>
              <a:buFont typeface="Source Sans Pro"/>
              <a:buChar char="●"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web interface for the transfer.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