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nowmass.lti.cs.cmu.edu/SnowCrash/downloader/wikis/file-format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nowmass.lti.cs.cmu.edu/SnowCrash/downloader/wikis/lorelei-pipelin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WARC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Common Crawl headers (URL, date of crawl, content type,...)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Full HTTP response (headers+payload). The WARC headers are extremely easy to parse (it's a flat list of key: value pairs).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WET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Some of the Common Crawl headers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Response text only, HTML is stripped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WAT: JSON-encoded tree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Some of the Common Crawl headers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HTTP response headers</a:t>
            </a:r>
          </a:p>
          <a:p>
            <a:pPr indent="-228600" lvl="1" marL="91440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/>
              <a:t>text/alt-text/url of links and images extracted from the page.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See wiki page at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http://snowmass.lti.cs.cmu.edu/SnowCrash/downloader/wikis/file-formats</a:t>
            </a:r>
            <a:r>
              <a:rPr b="0" i="0" lang="en" sz="1100" u="none" cap="none" strike="noStrike"/>
              <a:t> for detailed information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100" u="none" cap="none" strike="noStrike"/>
              <a:t>Again more information on the wiki: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http://snowmass.lti.cs.cmu.edu/SnowCrash/downloader/wikis/lorelei-pipeline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The Cebuano Wikipedia is a typical example. It’s the third-largest with over 3M articles, but over 50% are stubs and it only has 114 active users (vs upwards of 100k for English, and many much smaller editions have more than 10k active users).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sz="1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None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Common Crawl - Lorelei Language Classification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Wikipedia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Available as regularly-updated database dumps.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size of the compressed dumps for all 295 languages is 53GB, or about 264GB of uncompressed XML data.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pages are in Wikicode (a markup language), we use an external script to strip the markup and turn the dumps into (almost) plain text files.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Pipeline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retrieval and preprocessing using custom Bash+Python scripts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 classification implemented in pySpark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pipeline: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Tokenizer -&gt; CountVectorizer -&gt; NaiveBayes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Pipeline: Algorithms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Naive Bayes on unigrams gives good performance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Probably due to the fact that different languages have few words in common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Requires a lot of memory because there are a lot of different words across all languages.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Contrary to normal document classification, Heap’s law doesn’t apply.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IDF term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Pipeline: Algorithms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Naive Bayes on bigrams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Significantly longer, uses much more memory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a very significant performance improvement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probably due to the fact that most of the information is already available from the unigrams.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Tree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weren’t able to train one for lack of 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Pipeline: Algorithms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Naive Bayes on letter trigrams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700"/>
              <a:t>Avoids the problem of having an enormous vocabulary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700"/>
              <a:t>Fast training with reasonably small memory use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700"/>
              <a:t>Terrible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</p:txBody>
      </p:sp>
      <p:pic>
        <p:nvPicPr>
          <p:cNvPr descr="pred matrix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49049"/>
            <a:ext cx="8520599" cy="30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Matrix: </a:t>
            </a: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Diagonal elements are correctly predicted languages (true positives)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 Accuracy: 90.84%</a:t>
            </a: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F1 Measure: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case of binary classification, it is the equally weighted harmonic mean of Precision and Recall.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case of multiclass classification problems, assuming that we have a one vs all classifier, we can compute 2 types of metrics: Micro-averaged and Macro-averaged.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Macro-averaged F1 score is preferred to understand the classifier’s performance for rare languages as it gives equal weights to all the classes performance.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 precision (macro) = 0.970, recall (macro) = 0.835 (calculated as average of the precision and recall of all the classes)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F1- Score (Macro averaged)  = 0.897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(Ranges from 0-1)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presentation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Architecture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Crawl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Wikipedia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Pipeline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lphaLcPeriod"/>
            </a:pP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AutoNum type="arabicPeriod"/>
            </a:pPr>
            <a:r>
              <a:rPr b="0" i="0" lang="en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 presentation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Common Crawl is an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repository of web crawl data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collected over last 7 years. 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goal is to create a linguistic repository by c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ategorizing the common crawl data to appropriate languages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focusing on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rare languages</a:t>
            </a:r>
          </a:p>
        </p:txBody>
      </p:sp>
      <p:pic>
        <p:nvPicPr>
          <p:cNvPr descr="https://commoncrawl.org/wp-content/uploads/2016/03/box-4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450" y="1152475"/>
            <a:ext cx="1415948" cy="1415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ommoncrawl.org/wp-content/uploads/2016/03/box-6.png"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649" y="1149612"/>
            <a:ext cx="1415948" cy="142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ommoncrawl.org/wp-content/uploads/2016/03/box-1.png" id="74" name="Shape 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8650" y="2904550"/>
            <a:ext cx="1415948" cy="142166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126450" y="4494100"/>
            <a:ext cx="3197999" cy="3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Images credit: Common Crawl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language classifier on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Wikipedia data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archive files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parallel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unpack, process, delete unpacked version.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a page in a rare language (i.e. not in the top 10) is found,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its URL, plaintext and detected language on mongoDB.</a:t>
            </a:r>
          </a:p>
        </p:txBody>
      </p:sp>
      <p:pic>
        <p:nvPicPr>
          <p:cNvPr descr="Lorelei pipeline.pn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275" y="1068425"/>
            <a:ext cx="2748545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Architecture: Technologies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Crawl data: stored on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S3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We use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data transfers.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pipeline: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PySpark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Storage: </a:t>
            </a: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MongoDB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?</a:t>
            </a:r>
          </a:p>
        </p:txBody>
      </p:sp>
      <p:pic>
        <p:nvPicPr>
          <p:cNvPr descr="https://upload.wikimedia.org/wikipedia/en/thumb/4/45/MongoDB-Logo.svg/1280px-MongoDB-Logo.svg.png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375" y="3779648"/>
            <a:ext cx="3780551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ervmask.com/img/products/s3.png"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25" y="1321600"/>
            <a:ext cx="1023900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ci.uchicago.edu/sites/default/files/styles/large/public/research/Glbous_Blue_2013_horizontal.png?itok=s_yHkq33" id="91" name="Shape 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100" y="2219407"/>
            <a:ext cx="2415823" cy="80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leasantsmoke.com/wp-content/uploads/2016/05/spark-logo.png" id="92" name="Shape 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8112" y="3125500"/>
            <a:ext cx="1931886" cy="102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Common Crawl file formats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Stored as gzipped archive files, with many pages in each file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main file formats: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WARC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WET</a:t>
            </a:r>
            <a:r>
              <a:rPr b="0" i="0" lang="en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pic>
        <p:nvPicPr>
          <p:cNvPr descr="CC file formats.png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125" y="1332399"/>
            <a:ext cx="2341018" cy="381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Common Crawl file formats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t/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WET contains the extracted page text, could be useful for classification.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Extraction algorithm is available online, but probably hard to implement in a Spark pipeline.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possibility: strip HTML ourselves.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Wikipedia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295 languages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total of 42,000,000 articles.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Sizes vary: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49 Wikipedias under 1,000 articles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112 between 1,000 and 10,000 articles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171" y="1594774"/>
            <a:ext cx="4125749" cy="25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Datasets: Wikipedia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 also varies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editions are mostly </a:t>
            </a:r>
            <a:r>
              <a:rPr b="1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bot-generated</a:t>
            </a: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articles, e.g.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Plant and animal articles from templates+standardized databases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Machine-translated pages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editions have many articles, but mostly </a:t>
            </a:r>
            <a:r>
              <a:rPr b="1" i="0" lang="en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short stubs.</a:t>
            </a:r>
          </a:p>
        </p:txBody>
      </p:sp>
      <p:pic>
        <p:nvPicPr>
          <p:cNvPr descr="Screen Shot 2016-12-04 at 18.03.07.png"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000" y="1068425"/>
            <a:ext cx="3999901" cy="3435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137100" y="4568875"/>
            <a:ext cx="4543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Typical bot-generated page on the Cebuano 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