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57" r:id="rId3"/>
    <p:sldId id="305" r:id="rId4"/>
    <p:sldId id="304" r:id="rId5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7"/>
      <p:bold r:id="rId8"/>
    </p:embeddedFon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Barlow Semi Condensed Medium" panose="00000606000000000000" pitchFamily="2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38D40-1633-44A6-9FF3-818EF9705B35}">
  <a:tblStyle styleId="{ABB38D40-1633-44A6-9FF3-818EF9705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6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9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2380219"/>
            <a:ext cx="3591795" cy="2812166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2808655" y="1734441"/>
            <a:ext cx="5925560" cy="9423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高雄市交通事故統計</a:t>
            </a:r>
            <a:endParaRPr sz="5000" b="1" dirty="0">
              <a:solidFill>
                <a:schemeClr val="dk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3987595" y="2818450"/>
            <a:ext cx="4541915" cy="583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第九組</a:t>
            </a:r>
            <a:endParaRPr sz="23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885;p35">
            <a:extLst>
              <a:ext uri="{FF2B5EF4-FFF2-40B4-BE49-F238E27FC236}">
                <a16:creationId xmlns:a16="http://schemas.microsoft.com/office/drawing/2014/main" id="{018D29C1-DB8B-5DC0-71F6-2DB30AECE20F}"/>
              </a:ext>
            </a:extLst>
          </p:cNvPr>
          <p:cNvSpPr txBox="1">
            <a:spLocks/>
          </p:cNvSpPr>
          <p:nvPr/>
        </p:nvSpPr>
        <p:spPr>
          <a:xfrm>
            <a:off x="4500740" y="3559255"/>
            <a:ext cx="3515624" cy="1403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組員：電通三甲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C109110138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溫翔旭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營建一乙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C111106241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劉家豪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工設一甲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C111101138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蕭承洋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電通二甲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C110110105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楊忠諭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行銷四甲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C108113123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林筠軒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zh-TW" altLang="en-US" sz="23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3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339502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主題方向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C41E0-65E6-0434-AB05-A5F87C989C90}"/>
              </a:ext>
            </a:extLst>
          </p:cNvPr>
          <p:cNvGrpSpPr/>
          <p:nvPr/>
        </p:nvGrpSpPr>
        <p:grpSpPr>
          <a:xfrm>
            <a:off x="1885200" y="1779662"/>
            <a:ext cx="5373600" cy="1810377"/>
            <a:chOff x="1619672" y="1347614"/>
            <a:chExt cx="5373600" cy="1810377"/>
          </a:xfrm>
        </p:grpSpPr>
        <p:grpSp>
          <p:nvGrpSpPr>
            <p:cNvPr id="4" name="Google Shape;2106;p37">
              <a:extLst>
                <a:ext uri="{FF2B5EF4-FFF2-40B4-BE49-F238E27FC236}">
                  <a16:creationId xmlns:a16="http://schemas.microsoft.com/office/drawing/2014/main" id="{FDAD610D-FDE1-C7AB-6CFA-F6A002EC0FC0}"/>
                </a:ext>
              </a:extLst>
            </p:cNvPr>
            <p:cNvGrpSpPr/>
            <p:nvPr/>
          </p:nvGrpSpPr>
          <p:grpSpPr>
            <a:xfrm>
              <a:off x="1619672" y="1347614"/>
              <a:ext cx="635100" cy="734640"/>
              <a:chOff x="731647" y="573573"/>
              <a:chExt cx="635100" cy="734640"/>
            </a:xfrm>
          </p:grpSpPr>
          <p:grpSp>
            <p:nvGrpSpPr>
              <p:cNvPr id="5" name="Google Shape;2107;p37">
                <a:extLst>
                  <a:ext uri="{FF2B5EF4-FFF2-40B4-BE49-F238E27FC236}">
                    <a16:creationId xmlns:a16="http://schemas.microsoft.com/office/drawing/2014/main" id="{F81FDCD2-7916-86BC-5359-F06FC07B65D9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10" name="Google Shape;2108;p37">
                  <a:extLst>
                    <a:ext uri="{FF2B5EF4-FFF2-40B4-BE49-F238E27FC236}">
                      <a16:creationId xmlns:a16="http://schemas.microsoft.com/office/drawing/2014/main" id="{99F61B75-141D-AF9B-3BFE-0FD14F9E5A22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09;p37">
                  <a:extLst>
                    <a:ext uri="{FF2B5EF4-FFF2-40B4-BE49-F238E27FC236}">
                      <a16:creationId xmlns:a16="http://schemas.microsoft.com/office/drawing/2014/main" id="{79D6CC97-A6C0-4310-F2C3-AE8C31FF9E75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2110;p37">
                <a:extLst>
                  <a:ext uri="{FF2B5EF4-FFF2-40B4-BE49-F238E27FC236}">
                    <a16:creationId xmlns:a16="http://schemas.microsoft.com/office/drawing/2014/main" id="{DFF3A30D-F68D-106C-4F6F-34F9CCACEBB3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7" name="Google Shape;2111;p37">
                  <a:extLst>
                    <a:ext uri="{FF2B5EF4-FFF2-40B4-BE49-F238E27FC236}">
                      <a16:creationId xmlns:a16="http://schemas.microsoft.com/office/drawing/2014/main" id="{962ED93D-DCE2-9512-9A08-31F497557B97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8" name="Google Shape;2112;p37">
                  <a:extLst>
                    <a:ext uri="{FF2B5EF4-FFF2-40B4-BE49-F238E27FC236}">
                      <a16:creationId xmlns:a16="http://schemas.microsoft.com/office/drawing/2014/main" id="{6BFFEEFD-B214-327B-18F7-36D30DD5915C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9" name="Google Shape;2113;p37">
                  <a:extLst>
                    <a:ext uri="{FF2B5EF4-FFF2-40B4-BE49-F238E27FC236}">
                      <a16:creationId xmlns:a16="http://schemas.microsoft.com/office/drawing/2014/main" id="{CF8A9DBE-02FF-4784-8CEC-D98A5CB47431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grpSp>
          <p:nvGrpSpPr>
            <p:cNvPr id="12" name="Google Shape;2114;p37">
              <a:extLst>
                <a:ext uri="{FF2B5EF4-FFF2-40B4-BE49-F238E27FC236}">
                  <a16:creationId xmlns:a16="http://schemas.microsoft.com/office/drawing/2014/main" id="{427E0D1C-5A5E-64B7-9093-2807618C422E}"/>
                </a:ext>
              </a:extLst>
            </p:cNvPr>
            <p:cNvGrpSpPr/>
            <p:nvPr/>
          </p:nvGrpSpPr>
          <p:grpSpPr>
            <a:xfrm>
              <a:off x="1619672" y="2424501"/>
              <a:ext cx="635100" cy="733490"/>
              <a:chOff x="731647" y="1650460"/>
              <a:chExt cx="635100" cy="733490"/>
            </a:xfrm>
          </p:grpSpPr>
          <p:grpSp>
            <p:nvGrpSpPr>
              <p:cNvPr id="13" name="Google Shape;2115;p37">
                <a:extLst>
                  <a:ext uri="{FF2B5EF4-FFF2-40B4-BE49-F238E27FC236}">
                    <a16:creationId xmlns:a16="http://schemas.microsoft.com/office/drawing/2014/main" id="{7F074AAB-A93E-F578-46DB-2148EE142A1A}"/>
                  </a:ext>
                </a:extLst>
              </p:cNvPr>
              <p:cNvGrpSpPr/>
              <p:nvPr/>
            </p:nvGrpSpPr>
            <p:grpSpPr>
              <a:xfrm>
                <a:off x="731647" y="1650460"/>
                <a:ext cx="635100" cy="635100"/>
                <a:chOff x="917231" y="1827973"/>
                <a:chExt cx="635100" cy="635100"/>
              </a:xfrm>
            </p:grpSpPr>
            <p:sp>
              <p:nvSpPr>
                <p:cNvPr id="18" name="Google Shape;2116;p37">
                  <a:extLst>
                    <a:ext uri="{FF2B5EF4-FFF2-40B4-BE49-F238E27FC236}">
                      <a16:creationId xmlns:a16="http://schemas.microsoft.com/office/drawing/2014/main" id="{9F470B86-414F-C61C-BB86-1F850E2D96CA}"/>
                    </a:ext>
                  </a:extLst>
                </p:cNvPr>
                <p:cNvSpPr/>
                <p:nvPr/>
              </p:nvSpPr>
              <p:spPr>
                <a:xfrm>
                  <a:off x="917231" y="1827973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117;p37">
                  <a:extLst>
                    <a:ext uri="{FF2B5EF4-FFF2-40B4-BE49-F238E27FC236}">
                      <a16:creationId xmlns:a16="http://schemas.microsoft.com/office/drawing/2014/main" id="{FC72D7A8-9302-4810-A59E-267EAD5AA30C}"/>
                    </a:ext>
                  </a:extLst>
                </p:cNvPr>
                <p:cNvSpPr/>
                <p:nvPr/>
              </p:nvSpPr>
              <p:spPr>
                <a:xfrm>
                  <a:off x="1001931" y="1912710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2118;p37">
                <a:extLst>
                  <a:ext uri="{FF2B5EF4-FFF2-40B4-BE49-F238E27FC236}">
                    <a16:creationId xmlns:a16="http://schemas.microsoft.com/office/drawing/2014/main" id="{BDE6D78E-5F9B-8641-FE84-F5919639DB8D}"/>
                  </a:ext>
                </a:extLst>
              </p:cNvPr>
              <p:cNvGrpSpPr/>
              <p:nvPr/>
            </p:nvGrpSpPr>
            <p:grpSpPr>
              <a:xfrm>
                <a:off x="961679" y="2356951"/>
                <a:ext cx="175013" cy="27000"/>
                <a:chOff x="5662375" y="212375"/>
                <a:chExt cx="175013" cy="27000"/>
              </a:xfrm>
            </p:grpSpPr>
            <p:sp>
              <p:nvSpPr>
                <p:cNvPr id="15" name="Google Shape;2119;p37">
                  <a:extLst>
                    <a:ext uri="{FF2B5EF4-FFF2-40B4-BE49-F238E27FC236}">
                      <a16:creationId xmlns:a16="http://schemas.microsoft.com/office/drawing/2014/main" id="{896C8BF7-E54A-948E-160A-C14D6B4A8948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6" name="Google Shape;2120;p37">
                  <a:extLst>
                    <a:ext uri="{FF2B5EF4-FFF2-40B4-BE49-F238E27FC236}">
                      <a16:creationId xmlns:a16="http://schemas.microsoft.com/office/drawing/2014/main" id="{3E2A0B2E-4D81-33F4-0BC2-CFCF7401E4FD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7" name="Google Shape;2121;p37">
                  <a:extLst>
                    <a:ext uri="{FF2B5EF4-FFF2-40B4-BE49-F238E27FC236}">
                      <a16:creationId xmlns:a16="http://schemas.microsoft.com/office/drawing/2014/main" id="{FDEF3FBA-2C64-DF6B-BC10-0EA4C9C19845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6" name="Google Shape;2147;p37">
              <a:extLst>
                <a:ext uri="{FF2B5EF4-FFF2-40B4-BE49-F238E27FC236}">
                  <a16:creationId xmlns:a16="http://schemas.microsoft.com/office/drawing/2014/main" id="{7555EB51-5C4A-E3EA-7025-9C6D6381D87D}"/>
                </a:ext>
              </a:extLst>
            </p:cNvPr>
            <p:cNvSpPr txBox="1">
              <a:spLocks/>
            </p:cNvSpPr>
            <p:nvPr/>
          </p:nvSpPr>
          <p:spPr>
            <a:xfrm>
              <a:off x="1701841" y="1496417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01</a:t>
              </a:r>
            </a:p>
          </p:txBody>
        </p:sp>
        <p:sp>
          <p:nvSpPr>
            <p:cNvPr id="37" name="Google Shape;2148;p37">
              <a:extLst>
                <a:ext uri="{FF2B5EF4-FFF2-40B4-BE49-F238E27FC236}">
                  <a16:creationId xmlns:a16="http://schemas.microsoft.com/office/drawing/2014/main" id="{3D6F4256-E766-5636-ADDF-3936700FAA58}"/>
                </a:ext>
              </a:extLst>
            </p:cNvPr>
            <p:cNvSpPr txBox="1">
              <a:spLocks/>
            </p:cNvSpPr>
            <p:nvPr/>
          </p:nvSpPr>
          <p:spPr>
            <a:xfrm>
              <a:off x="1701841" y="2575409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02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DC84A69-B449-CC41-1811-8BCF9BF8E788}"/>
                </a:ext>
              </a:extLst>
            </p:cNvPr>
            <p:cNvSpPr txBox="1"/>
            <p:nvPr/>
          </p:nvSpPr>
          <p:spPr>
            <a:xfrm>
              <a:off x="2411760" y="1419622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高雄市交通事故統計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E316B68-77FC-AB50-AAC6-3683B1F4907E}"/>
                </a:ext>
              </a:extLst>
            </p:cNvPr>
            <p:cNvSpPr txBox="1"/>
            <p:nvPr/>
          </p:nvSpPr>
          <p:spPr>
            <a:xfrm>
              <a:off x="2411760" y="2537885"/>
              <a:ext cx="4581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以年度、事故種類、年紀等分類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339502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C41E0-65E6-0434-AB05-A5F87C989C90}"/>
              </a:ext>
            </a:extLst>
          </p:cNvPr>
          <p:cNvGrpSpPr/>
          <p:nvPr/>
        </p:nvGrpSpPr>
        <p:grpSpPr>
          <a:xfrm>
            <a:off x="1885200" y="1779662"/>
            <a:ext cx="5373600" cy="1810377"/>
            <a:chOff x="1619672" y="1347614"/>
            <a:chExt cx="5373600" cy="1810377"/>
          </a:xfrm>
        </p:grpSpPr>
        <p:grpSp>
          <p:nvGrpSpPr>
            <p:cNvPr id="4" name="Google Shape;2106;p37">
              <a:extLst>
                <a:ext uri="{FF2B5EF4-FFF2-40B4-BE49-F238E27FC236}">
                  <a16:creationId xmlns:a16="http://schemas.microsoft.com/office/drawing/2014/main" id="{FDAD610D-FDE1-C7AB-6CFA-F6A002EC0FC0}"/>
                </a:ext>
              </a:extLst>
            </p:cNvPr>
            <p:cNvGrpSpPr/>
            <p:nvPr/>
          </p:nvGrpSpPr>
          <p:grpSpPr>
            <a:xfrm>
              <a:off x="1619672" y="1347614"/>
              <a:ext cx="635100" cy="734640"/>
              <a:chOff x="731647" y="573573"/>
              <a:chExt cx="635100" cy="734640"/>
            </a:xfrm>
          </p:grpSpPr>
          <p:grpSp>
            <p:nvGrpSpPr>
              <p:cNvPr id="5" name="Google Shape;2107;p37">
                <a:extLst>
                  <a:ext uri="{FF2B5EF4-FFF2-40B4-BE49-F238E27FC236}">
                    <a16:creationId xmlns:a16="http://schemas.microsoft.com/office/drawing/2014/main" id="{F81FDCD2-7916-86BC-5359-F06FC07B65D9}"/>
                  </a:ext>
                </a:extLst>
              </p:cNvPr>
              <p:cNvGrpSpPr/>
              <p:nvPr/>
            </p:nvGrpSpPr>
            <p:grpSpPr>
              <a:xfrm>
                <a:off x="731647" y="573573"/>
                <a:ext cx="635100" cy="635100"/>
                <a:chOff x="917231" y="750460"/>
                <a:chExt cx="635100" cy="635100"/>
              </a:xfrm>
            </p:grpSpPr>
            <p:sp>
              <p:nvSpPr>
                <p:cNvPr id="10" name="Google Shape;2108;p37">
                  <a:extLst>
                    <a:ext uri="{FF2B5EF4-FFF2-40B4-BE49-F238E27FC236}">
                      <a16:creationId xmlns:a16="http://schemas.microsoft.com/office/drawing/2014/main" id="{99F61B75-141D-AF9B-3BFE-0FD14F9E5A22}"/>
                    </a:ext>
                  </a:extLst>
                </p:cNvPr>
                <p:cNvSpPr/>
                <p:nvPr/>
              </p:nvSpPr>
              <p:spPr>
                <a:xfrm>
                  <a:off x="917231" y="750460"/>
                  <a:ext cx="635100" cy="6351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2109;p37">
                  <a:extLst>
                    <a:ext uri="{FF2B5EF4-FFF2-40B4-BE49-F238E27FC236}">
                      <a16:creationId xmlns:a16="http://schemas.microsoft.com/office/drawing/2014/main" id="{79D6CC97-A6C0-4310-F2C3-AE8C31FF9E75}"/>
                    </a:ext>
                  </a:extLst>
                </p:cNvPr>
                <p:cNvSpPr/>
                <p:nvPr/>
              </p:nvSpPr>
              <p:spPr>
                <a:xfrm>
                  <a:off x="1001943" y="835185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2110;p37">
                <a:extLst>
                  <a:ext uri="{FF2B5EF4-FFF2-40B4-BE49-F238E27FC236}">
                    <a16:creationId xmlns:a16="http://schemas.microsoft.com/office/drawing/2014/main" id="{DFF3A30D-F68D-106C-4F6F-34F9CCACEBB3}"/>
                  </a:ext>
                </a:extLst>
              </p:cNvPr>
              <p:cNvGrpSpPr/>
              <p:nvPr/>
            </p:nvGrpSpPr>
            <p:grpSpPr>
              <a:xfrm>
                <a:off x="961679" y="1281213"/>
                <a:ext cx="175013" cy="27000"/>
                <a:chOff x="5662375" y="212375"/>
                <a:chExt cx="175013" cy="27000"/>
              </a:xfrm>
            </p:grpSpPr>
            <p:sp>
              <p:nvSpPr>
                <p:cNvPr id="7" name="Google Shape;2111;p37">
                  <a:extLst>
                    <a:ext uri="{FF2B5EF4-FFF2-40B4-BE49-F238E27FC236}">
                      <a16:creationId xmlns:a16="http://schemas.microsoft.com/office/drawing/2014/main" id="{962ED93D-DCE2-9512-9A08-31F497557B97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8" name="Google Shape;2112;p37">
                  <a:extLst>
                    <a:ext uri="{FF2B5EF4-FFF2-40B4-BE49-F238E27FC236}">
                      <a16:creationId xmlns:a16="http://schemas.microsoft.com/office/drawing/2014/main" id="{6BFFEEFD-B214-327B-18F7-36D30DD5915C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9" name="Google Shape;2113;p37">
                  <a:extLst>
                    <a:ext uri="{FF2B5EF4-FFF2-40B4-BE49-F238E27FC236}">
                      <a16:creationId xmlns:a16="http://schemas.microsoft.com/office/drawing/2014/main" id="{CF8A9DBE-02FF-4784-8CEC-D98A5CB47431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grpSp>
          <p:nvGrpSpPr>
            <p:cNvPr id="12" name="Google Shape;2114;p37">
              <a:extLst>
                <a:ext uri="{FF2B5EF4-FFF2-40B4-BE49-F238E27FC236}">
                  <a16:creationId xmlns:a16="http://schemas.microsoft.com/office/drawing/2014/main" id="{427E0D1C-5A5E-64B7-9093-2807618C422E}"/>
                </a:ext>
              </a:extLst>
            </p:cNvPr>
            <p:cNvGrpSpPr/>
            <p:nvPr/>
          </p:nvGrpSpPr>
          <p:grpSpPr>
            <a:xfrm>
              <a:off x="1619672" y="2424501"/>
              <a:ext cx="635100" cy="733490"/>
              <a:chOff x="731647" y="1650460"/>
              <a:chExt cx="635100" cy="733490"/>
            </a:xfrm>
          </p:grpSpPr>
          <p:grpSp>
            <p:nvGrpSpPr>
              <p:cNvPr id="13" name="Google Shape;2115;p37">
                <a:extLst>
                  <a:ext uri="{FF2B5EF4-FFF2-40B4-BE49-F238E27FC236}">
                    <a16:creationId xmlns:a16="http://schemas.microsoft.com/office/drawing/2014/main" id="{7F074AAB-A93E-F578-46DB-2148EE142A1A}"/>
                  </a:ext>
                </a:extLst>
              </p:cNvPr>
              <p:cNvGrpSpPr/>
              <p:nvPr/>
            </p:nvGrpSpPr>
            <p:grpSpPr>
              <a:xfrm>
                <a:off x="731647" y="1650460"/>
                <a:ext cx="635100" cy="635100"/>
                <a:chOff x="917231" y="1827973"/>
                <a:chExt cx="635100" cy="635100"/>
              </a:xfrm>
            </p:grpSpPr>
            <p:sp>
              <p:nvSpPr>
                <p:cNvPr id="18" name="Google Shape;2116;p37">
                  <a:extLst>
                    <a:ext uri="{FF2B5EF4-FFF2-40B4-BE49-F238E27FC236}">
                      <a16:creationId xmlns:a16="http://schemas.microsoft.com/office/drawing/2014/main" id="{9F470B86-414F-C61C-BB86-1F850E2D96CA}"/>
                    </a:ext>
                  </a:extLst>
                </p:cNvPr>
                <p:cNvSpPr/>
                <p:nvPr/>
              </p:nvSpPr>
              <p:spPr>
                <a:xfrm>
                  <a:off x="917231" y="1827973"/>
                  <a:ext cx="635100" cy="6351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2117;p37">
                  <a:extLst>
                    <a:ext uri="{FF2B5EF4-FFF2-40B4-BE49-F238E27FC236}">
                      <a16:creationId xmlns:a16="http://schemas.microsoft.com/office/drawing/2014/main" id="{FC72D7A8-9302-4810-A59E-267EAD5AA30C}"/>
                    </a:ext>
                  </a:extLst>
                </p:cNvPr>
                <p:cNvSpPr/>
                <p:nvPr/>
              </p:nvSpPr>
              <p:spPr>
                <a:xfrm>
                  <a:off x="1001931" y="1912710"/>
                  <a:ext cx="465600" cy="465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2118;p37">
                <a:extLst>
                  <a:ext uri="{FF2B5EF4-FFF2-40B4-BE49-F238E27FC236}">
                    <a16:creationId xmlns:a16="http://schemas.microsoft.com/office/drawing/2014/main" id="{BDE6D78E-5F9B-8641-FE84-F5919639DB8D}"/>
                  </a:ext>
                </a:extLst>
              </p:cNvPr>
              <p:cNvGrpSpPr/>
              <p:nvPr/>
            </p:nvGrpSpPr>
            <p:grpSpPr>
              <a:xfrm>
                <a:off x="961679" y="2356951"/>
                <a:ext cx="175013" cy="27000"/>
                <a:chOff x="5662375" y="212375"/>
                <a:chExt cx="175013" cy="27000"/>
              </a:xfrm>
            </p:grpSpPr>
            <p:sp>
              <p:nvSpPr>
                <p:cNvPr id="15" name="Google Shape;2119;p37">
                  <a:extLst>
                    <a:ext uri="{FF2B5EF4-FFF2-40B4-BE49-F238E27FC236}">
                      <a16:creationId xmlns:a16="http://schemas.microsoft.com/office/drawing/2014/main" id="{896C8BF7-E54A-948E-160A-C14D6B4A8948}"/>
                    </a:ext>
                  </a:extLst>
                </p:cNvPr>
                <p:cNvSpPr/>
                <p:nvPr/>
              </p:nvSpPr>
              <p:spPr>
                <a:xfrm>
                  <a:off x="5662375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6" name="Google Shape;2120;p37">
                  <a:extLst>
                    <a:ext uri="{FF2B5EF4-FFF2-40B4-BE49-F238E27FC236}">
                      <a16:creationId xmlns:a16="http://schemas.microsoft.com/office/drawing/2014/main" id="{3E2A0B2E-4D81-33F4-0BC2-CFCF7401E4FD}"/>
                    </a:ext>
                  </a:extLst>
                </p:cNvPr>
                <p:cNvSpPr/>
                <p:nvPr/>
              </p:nvSpPr>
              <p:spPr>
                <a:xfrm>
                  <a:off x="5736381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7" name="Google Shape;2121;p37">
                  <a:extLst>
                    <a:ext uri="{FF2B5EF4-FFF2-40B4-BE49-F238E27FC236}">
                      <a16:creationId xmlns:a16="http://schemas.microsoft.com/office/drawing/2014/main" id="{FDEF3FBA-2C64-DF6B-BC10-0EA4C9C19845}"/>
                    </a:ext>
                  </a:extLst>
                </p:cNvPr>
                <p:cNvSpPr/>
                <p:nvPr/>
              </p:nvSpPr>
              <p:spPr>
                <a:xfrm>
                  <a:off x="5810388" y="212375"/>
                  <a:ext cx="27000" cy="270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595959"/>
                    </a:solidFill>
                  </a:endParaRPr>
                </a:p>
              </p:txBody>
            </p:sp>
          </p:grpSp>
        </p:grpSp>
        <p:sp>
          <p:nvSpPr>
            <p:cNvPr id="36" name="Google Shape;2147;p37">
              <a:extLst>
                <a:ext uri="{FF2B5EF4-FFF2-40B4-BE49-F238E27FC236}">
                  <a16:creationId xmlns:a16="http://schemas.microsoft.com/office/drawing/2014/main" id="{7555EB51-5C4A-E3EA-7025-9C6D6381D87D}"/>
                </a:ext>
              </a:extLst>
            </p:cNvPr>
            <p:cNvSpPr txBox="1">
              <a:spLocks/>
            </p:cNvSpPr>
            <p:nvPr/>
          </p:nvSpPr>
          <p:spPr>
            <a:xfrm>
              <a:off x="1701841" y="1496417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01</a:t>
              </a:r>
            </a:p>
          </p:txBody>
        </p:sp>
        <p:sp>
          <p:nvSpPr>
            <p:cNvPr id="37" name="Google Shape;2148;p37">
              <a:extLst>
                <a:ext uri="{FF2B5EF4-FFF2-40B4-BE49-F238E27FC236}">
                  <a16:creationId xmlns:a16="http://schemas.microsoft.com/office/drawing/2014/main" id="{3D6F4256-E766-5636-ADDF-3936700FAA58}"/>
                </a:ext>
              </a:extLst>
            </p:cNvPr>
            <p:cNvSpPr txBox="1">
              <a:spLocks/>
            </p:cNvSpPr>
            <p:nvPr/>
          </p:nvSpPr>
          <p:spPr>
            <a:xfrm>
              <a:off x="1701841" y="2575409"/>
              <a:ext cx="457200" cy="3474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/>
                <a:t>02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DC84A69-B449-CC41-1811-8BCF9BF8E788}"/>
                </a:ext>
              </a:extLst>
            </p:cNvPr>
            <p:cNvSpPr txBox="1"/>
            <p:nvPr/>
          </p:nvSpPr>
          <p:spPr>
            <a:xfrm>
              <a:off x="2411760" y="1419622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資料蒐集及分析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4E316B68-77FC-AB50-AAC6-3683B1F4907E}"/>
                </a:ext>
              </a:extLst>
            </p:cNvPr>
            <p:cNvSpPr txBox="1"/>
            <p:nvPr/>
          </p:nvSpPr>
          <p:spPr>
            <a:xfrm>
              <a:off x="2411760" y="2537885"/>
              <a:ext cx="4581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初步網站建置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6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0163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組員分工</a:t>
            </a:r>
            <a:endParaRPr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577419931"/>
              </p:ext>
            </p:extLst>
          </p:nvPr>
        </p:nvGraphicFramePr>
        <p:xfrm>
          <a:off x="1739396" y="1203598"/>
          <a:ext cx="5664271" cy="3472541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41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000" b="1" dirty="0">
                          <a:solidFill>
                            <a:srgbClr val="59595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arlow Semi Condensed Medium"/>
                          <a:sym typeface="Barlow Semi Condensed Medium"/>
                        </a:rPr>
                        <a:t>組員</a:t>
                      </a:r>
                      <a:endParaRPr sz="2000" b="1" dirty="0">
                        <a:solidFill>
                          <a:srgbClr val="59595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altLang="en-US" sz="2000" b="1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 Medium"/>
                        </a:rPr>
                        <a:t>工作內容</a:t>
                      </a:r>
                      <a:endParaRPr sz="2000" b="1" dirty="0">
                        <a:solidFill>
                          <a:schemeClr val="dk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 Medium"/>
                        </a:rPr>
                        <a:t>溫翔旭</a:t>
                      </a:r>
                      <a:endParaRPr sz="1800" dirty="0">
                        <a:solidFill>
                          <a:schemeClr val="accent2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"/>
                        </a:rPr>
                        <a:t>前端、後端網頁建置</a:t>
                      </a:r>
                      <a:endParaRPr sz="1800" dirty="0">
                        <a:solidFill>
                          <a:schemeClr val="dk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arlow Semi Condensed Medium"/>
                          <a:sym typeface="Barlow Semi Condensed Medium"/>
                        </a:rPr>
                        <a:t>劉家豪</a:t>
                      </a:r>
                      <a:endParaRPr lang="en-US" altLang="zh-TW" sz="1800" dirty="0">
                        <a:solidFill>
                          <a:schemeClr val="accent2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"/>
                        </a:rPr>
                        <a:t>資料蒐集、分析</a:t>
                      </a:r>
                      <a:endParaRPr sz="1800" dirty="0">
                        <a:solidFill>
                          <a:schemeClr val="dk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Barlow Semi Condense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arlow Semi Condensed Medium"/>
                          <a:sym typeface="Barlow Semi Condensed Medium"/>
                        </a:rPr>
                        <a:t>蕭承洋</a:t>
                      </a:r>
                      <a:endParaRPr lang="en-US" altLang="zh-TW" sz="1800" dirty="0">
                        <a:solidFill>
                          <a:schemeClr val="accent2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"/>
                        </a:rPr>
                        <a:t>資料蒐集、分析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arlow Semi Condensed Medium"/>
                          <a:sym typeface="Barlow Semi Condensed Medium"/>
                        </a:rPr>
                        <a:t>楊忠諭</a:t>
                      </a:r>
                      <a:endParaRPr lang="en-US" altLang="zh-TW" sz="1800" dirty="0">
                        <a:solidFill>
                          <a:schemeClr val="accent2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"/>
                        </a:rPr>
                        <a:t>前端、後端網頁建置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05538436"/>
                  </a:ext>
                </a:extLst>
              </a:tr>
              <a:tr h="5860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arlow Semi Condensed Medium"/>
                          <a:sym typeface="Barlow Semi Condensed Medium"/>
                        </a:rPr>
                        <a:t>林筠軒</a:t>
                      </a:r>
                      <a:endParaRPr lang="en-US" altLang="zh-TW" sz="1800" dirty="0">
                        <a:solidFill>
                          <a:schemeClr val="accent2">
                            <a:lumMod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chemeClr val="dk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Barlow Semi Condensed"/>
                        </a:rPr>
                        <a:t>資料蒐集、分析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63340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0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如螢幕大小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Roboto Condensed Light</vt:lpstr>
      <vt:lpstr>Arial</vt:lpstr>
      <vt:lpstr>Barlow Semi Condensed</vt:lpstr>
      <vt:lpstr>微軟正黑體</vt:lpstr>
      <vt:lpstr>Fjalla One</vt:lpstr>
      <vt:lpstr>Barlow Semi Condensed Medium</vt:lpstr>
      <vt:lpstr>Technology Consulting by Slidesgo</vt:lpstr>
      <vt:lpstr>高雄市交通事故統計</vt:lpstr>
      <vt:lpstr>主題方向</vt:lpstr>
      <vt:lpstr>進度</vt:lpstr>
      <vt:lpstr>組員分工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高雄市交通事故統計</dc:title>
  <dc:creator>林筠軒</dc:creator>
  <cp:lastModifiedBy>筠軒 林</cp:lastModifiedBy>
  <cp:revision>2</cp:revision>
  <dcterms:modified xsi:type="dcterms:W3CDTF">2023-05-14T14:20:47Z</dcterms:modified>
</cp:coreProperties>
</file>