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3" r:id="rId4"/>
    <p:sldId id="291" r:id="rId5"/>
    <p:sldId id="260" r:id="rId6"/>
    <p:sldId id="271" r:id="rId7"/>
    <p:sldId id="272" r:id="rId8"/>
    <p:sldId id="273" r:id="rId9"/>
    <p:sldId id="276" r:id="rId10"/>
    <p:sldId id="275" r:id="rId11"/>
    <p:sldId id="285" r:id="rId12"/>
    <p:sldId id="279" r:id="rId13"/>
    <p:sldId id="277" r:id="rId14"/>
    <p:sldId id="280" r:id="rId15"/>
    <p:sldId id="281" r:id="rId16"/>
    <p:sldId id="282" r:id="rId17"/>
    <p:sldId id="286" r:id="rId18"/>
    <p:sldId id="287" r:id="rId19"/>
    <p:sldId id="288" r:id="rId20"/>
    <p:sldId id="289" r:id="rId21"/>
    <p:sldId id="290" r:id="rId22"/>
    <p:sldId id="262" r:id="rId23"/>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8" d="100"/>
          <a:sy n="108" d="100"/>
        </p:scale>
        <p:origin x="730" y="7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a suaza" userId="7ca8dda4f3e03e9c" providerId="LiveId" clId="{08E024EE-1320-46D4-90F4-CE766E47A32E}"/>
    <pc:docChg chg="custSel addSld modSld sldOrd">
      <pc:chgData name="dana suaza" userId="7ca8dda4f3e03e9c" providerId="LiveId" clId="{08E024EE-1320-46D4-90F4-CE766E47A32E}" dt="2020-04-02T14:31:14.497" v="206"/>
      <pc:docMkLst>
        <pc:docMk/>
      </pc:docMkLst>
      <pc:sldChg chg="modSp ord">
        <pc:chgData name="dana suaza" userId="7ca8dda4f3e03e9c" providerId="LiveId" clId="{08E024EE-1320-46D4-90F4-CE766E47A32E}" dt="2020-04-02T14:31:14.497" v="206"/>
        <pc:sldMkLst>
          <pc:docMk/>
          <pc:sldMk cId="2067576821" sldId="260"/>
        </pc:sldMkLst>
        <pc:spChg chg="mod">
          <ac:chgData name="dana suaza" userId="7ca8dda4f3e03e9c" providerId="LiveId" clId="{08E024EE-1320-46D4-90F4-CE766E47A32E}" dt="2020-04-02T14:28:55.491" v="172" actId="20577"/>
          <ac:spMkLst>
            <pc:docMk/>
            <pc:sldMk cId="2067576821" sldId="260"/>
            <ac:spMk id="4" creationId="{31A14DDE-FEC2-4963-8411-D9AFE6CC6336}"/>
          </ac:spMkLst>
        </pc:spChg>
      </pc:sldChg>
      <pc:sldChg chg="addSp delSp modSp add">
        <pc:chgData name="dana suaza" userId="7ca8dda4f3e03e9c" providerId="LiveId" clId="{08E024EE-1320-46D4-90F4-CE766E47A32E}" dt="2020-04-02T00:18:09.418" v="41" actId="1076"/>
        <pc:sldMkLst>
          <pc:docMk/>
          <pc:sldMk cId="3720583076" sldId="286"/>
        </pc:sldMkLst>
        <pc:spChg chg="mod">
          <ac:chgData name="dana suaza" userId="7ca8dda4f3e03e9c" providerId="LiveId" clId="{08E024EE-1320-46D4-90F4-CE766E47A32E}" dt="2020-04-02T00:17:36.886" v="14" actId="20577"/>
          <ac:spMkLst>
            <pc:docMk/>
            <pc:sldMk cId="3720583076" sldId="286"/>
            <ac:spMk id="2" creationId="{00000000-0000-0000-0000-000000000000}"/>
          </ac:spMkLst>
        </pc:spChg>
        <pc:picChg chg="add mod">
          <ac:chgData name="dana suaza" userId="7ca8dda4f3e03e9c" providerId="LiveId" clId="{08E024EE-1320-46D4-90F4-CE766E47A32E}" dt="2020-04-02T00:18:09.418" v="41" actId="1076"/>
          <ac:picMkLst>
            <pc:docMk/>
            <pc:sldMk cId="3720583076" sldId="286"/>
            <ac:picMk id="4" creationId="{CAD0A2A5-B978-48E5-91F7-436A1547BC8B}"/>
          </ac:picMkLst>
        </pc:picChg>
        <pc:picChg chg="del">
          <ac:chgData name="dana suaza" userId="7ca8dda4f3e03e9c" providerId="LiveId" clId="{08E024EE-1320-46D4-90F4-CE766E47A32E}" dt="2020-04-02T00:09:55.272" v="8" actId="478"/>
          <ac:picMkLst>
            <pc:docMk/>
            <pc:sldMk cId="3720583076" sldId="286"/>
            <ac:picMk id="6" creationId="{20FB80F2-3E50-4211-8851-6EE73145941D}"/>
          </ac:picMkLst>
        </pc:picChg>
      </pc:sldChg>
      <pc:sldChg chg="addSp delSp modSp add">
        <pc:chgData name="dana suaza" userId="7ca8dda4f3e03e9c" providerId="LiveId" clId="{08E024EE-1320-46D4-90F4-CE766E47A32E}" dt="2020-04-02T00:20:17.693" v="52" actId="1076"/>
        <pc:sldMkLst>
          <pc:docMk/>
          <pc:sldMk cId="2202603834" sldId="287"/>
        </pc:sldMkLst>
        <pc:spChg chg="mod">
          <ac:chgData name="dana suaza" userId="7ca8dda4f3e03e9c" providerId="LiveId" clId="{08E024EE-1320-46D4-90F4-CE766E47A32E}" dt="2020-04-02T00:17:58.910" v="39" actId="20577"/>
          <ac:spMkLst>
            <pc:docMk/>
            <pc:sldMk cId="2202603834" sldId="287"/>
            <ac:spMk id="2" creationId="{00000000-0000-0000-0000-000000000000}"/>
          </ac:spMkLst>
        </pc:spChg>
        <pc:picChg chg="del">
          <ac:chgData name="dana suaza" userId="7ca8dda4f3e03e9c" providerId="LiveId" clId="{08E024EE-1320-46D4-90F4-CE766E47A32E}" dt="2020-04-02T00:18:04.445" v="40" actId="478"/>
          <ac:picMkLst>
            <pc:docMk/>
            <pc:sldMk cId="2202603834" sldId="287"/>
            <ac:picMk id="4" creationId="{CAD0A2A5-B978-48E5-91F7-436A1547BC8B}"/>
          </ac:picMkLst>
        </pc:picChg>
        <pc:picChg chg="add del mod">
          <ac:chgData name="dana suaza" userId="7ca8dda4f3e03e9c" providerId="LiveId" clId="{08E024EE-1320-46D4-90F4-CE766E47A32E}" dt="2020-04-02T00:18:29.142" v="43" actId="478"/>
          <ac:picMkLst>
            <pc:docMk/>
            <pc:sldMk cId="2202603834" sldId="287"/>
            <ac:picMk id="6" creationId="{DF26D149-201F-4516-8F89-C5967B5A3E3F}"/>
          </ac:picMkLst>
        </pc:picChg>
        <pc:picChg chg="add mod modCrop">
          <ac:chgData name="dana suaza" userId="7ca8dda4f3e03e9c" providerId="LiveId" clId="{08E024EE-1320-46D4-90F4-CE766E47A32E}" dt="2020-04-02T00:20:17.693" v="52" actId="1076"/>
          <ac:picMkLst>
            <pc:docMk/>
            <pc:sldMk cId="2202603834" sldId="287"/>
            <ac:picMk id="8" creationId="{22471416-B95B-4961-AF70-FF9EA5996610}"/>
          </ac:picMkLst>
        </pc:picChg>
      </pc:sldChg>
      <pc:sldChg chg="addSp delSp modSp add">
        <pc:chgData name="dana suaza" userId="7ca8dda4f3e03e9c" providerId="LiveId" clId="{08E024EE-1320-46D4-90F4-CE766E47A32E}" dt="2020-04-02T01:27:29.322" v="100" actId="14100"/>
        <pc:sldMkLst>
          <pc:docMk/>
          <pc:sldMk cId="597336826" sldId="288"/>
        </pc:sldMkLst>
        <pc:spChg chg="mod">
          <ac:chgData name="dana suaza" userId="7ca8dda4f3e03e9c" providerId="LiveId" clId="{08E024EE-1320-46D4-90F4-CE766E47A32E}" dt="2020-04-02T01:25:56.724" v="82" actId="20577"/>
          <ac:spMkLst>
            <pc:docMk/>
            <pc:sldMk cId="597336826" sldId="288"/>
            <ac:spMk id="2" creationId="{00000000-0000-0000-0000-000000000000}"/>
          </ac:spMkLst>
        </pc:spChg>
        <pc:spChg chg="add mod">
          <ac:chgData name="dana suaza" userId="7ca8dda4f3e03e9c" providerId="LiveId" clId="{08E024EE-1320-46D4-90F4-CE766E47A32E}" dt="2020-04-02T01:27:23.303" v="99" actId="1076"/>
          <ac:spMkLst>
            <pc:docMk/>
            <pc:sldMk cId="597336826" sldId="288"/>
            <ac:spMk id="6" creationId="{EC3D185C-B8F9-488C-A8B6-E87A435D27AF}"/>
          </ac:spMkLst>
        </pc:spChg>
        <pc:picChg chg="add mod modCrop">
          <ac:chgData name="dana suaza" userId="7ca8dda4f3e03e9c" providerId="LiveId" clId="{08E024EE-1320-46D4-90F4-CE766E47A32E}" dt="2020-04-02T01:27:29.322" v="100" actId="14100"/>
          <ac:picMkLst>
            <pc:docMk/>
            <pc:sldMk cId="597336826" sldId="288"/>
            <ac:picMk id="5" creationId="{E4654FFB-F386-401E-891B-522BF36CE0E7}"/>
          </ac:picMkLst>
        </pc:picChg>
        <pc:picChg chg="del">
          <ac:chgData name="dana suaza" userId="7ca8dda4f3e03e9c" providerId="LiveId" clId="{08E024EE-1320-46D4-90F4-CE766E47A32E}" dt="2020-04-02T01:26:02.403" v="83" actId="478"/>
          <ac:picMkLst>
            <pc:docMk/>
            <pc:sldMk cId="597336826" sldId="288"/>
            <ac:picMk id="8" creationId="{22471416-B95B-4961-AF70-FF9EA5996610}"/>
          </ac:picMkLst>
        </pc:picChg>
      </pc:sldChg>
      <pc:sldChg chg="addSp delSp modSp add">
        <pc:chgData name="dana suaza" userId="7ca8dda4f3e03e9c" providerId="LiveId" clId="{08E024EE-1320-46D4-90F4-CE766E47A32E}" dt="2020-04-02T01:39:41.939" v="155" actId="20577"/>
        <pc:sldMkLst>
          <pc:docMk/>
          <pc:sldMk cId="3242951488" sldId="289"/>
        </pc:sldMkLst>
        <pc:spChg chg="mod">
          <ac:chgData name="dana suaza" userId="7ca8dda4f3e03e9c" providerId="LiveId" clId="{08E024EE-1320-46D4-90F4-CE766E47A32E}" dt="2020-04-02T01:39:41.939" v="155" actId="20577"/>
          <ac:spMkLst>
            <pc:docMk/>
            <pc:sldMk cId="3242951488" sldId="289"/>
            <ac:spMk id="6" creationId="{EC3D185C-B8F9-488C-A8B6-E87A435D27AF}"/>
          </ac:spMkLst>
        </pc:spChg>
        <pc:picChg chg="add mod modCrop">
          <ac:chgData name="dana suaza" userId="7ca8dda4f3e03e9c" providerId="LiveId" clId="{08E024EE-1320-46D4-90F4-CE766E47A32E}" dt="2020-04-02T01:31:37.949" v="139" actId="1076"/>
          <ac:picMkLst>
            <pc:docMk/>
            <pc:sldMk cId="3242951488" sldId="289"/>
            <ac:picMk id="4" creationId="{5D48D5BF-8185-42BF-98C3-036762A00E5B}"/>
          </ac:picMkLst>
        </pc:picChg>
        <pc:picChg chg="del">
          <ac:chgData name="dana suaza" userId="7ca8dda4f3e03e9c" providerId="LiveId" clId="{08E024EE-1320-46D4-90F4-CE766E47A32E}" dt="2020-04-02T01:31:24.073" v="134" actId="478"/>
          <ac:picMkLst>
            <pc:docMk/>
            <pc:sldMk cId="3242951488" sldId="289"/>
            <ac:picMk id="5" creationId="{E4654FFB-F386-401E-891B-522BF36CE0E7}"/>
          </ac:picMkLst>
        </pc:picChg>
      </pc:sldChg>
      <pc:sldChg chg="addSp delSp modSp add">
        <pc:chgData name="dana suaza" userId="7ca8dda4f3e03e9c" providerId="LiveId" clId="{08E024EE-1320-46D4-90F4-CE766E47A32E}" dt="2020-04-02T01:35:48.456" v="150" actId="1076"/>
        <pc:sldMkLst>
          <pc:docMk/>
          <pc:sldMk cId="3101275208" sldId="290"/>
        </pc:sldMkLst>
        <pc:spChg chg="mod">
          <ac:chgData name="dana suaza" userId="7ca8dda4f3e03e9c" providerId="LiveId" clId="{08E024EE-1320-46D4-90F4-CE766E47A32E}" dt="2020-04-02T01:32:09.871" v="141"/>
          <ac:spMkLst>
            <pc:docMk/>
            <pc:sldMk cId="3101275208" sldId="290"/>
            <ac:spMk id="6" creationId="{EC3D185C-B8F9-488C-A8B6-E87A435D27AF}"/>
          </ac:spMkLst>
        </pc:spChg>
        <pc:picChg chg="del">
          <ac:chgData name="dana suaza" userId="7ca8dda4f3e03e9c" providerId="LiveId" clId="{08E024EE-1320-46D4-90F4-CE766E47A32E}" dt="2020-04-02T01:35:26.671" v="142" actId="478"/>
          <ac:picMkLst>
            <pc:docMk/>
            <pc:sldMk cId="3101275208" sldId="290"/>
            <ac:picMk id="4" creationId="{5D48D5BF-8185-42BF-98C3-036762A00E5B}"/>
          </ac:picMkLst>
        </pc:picChg>
        <pc:picChg chg="add mod modCrop">
          <ac:chgData name="dana suaza" userId="7ca8dda4f3e03e9c" providerId="LiveId" clId="{08E024EE-1320-46D4-90F4-CE766E47A32E}" dt="2020-04-02T01:35:48.456" v="150" actId="1076"/>
          <ac:picMkLst>
            <pc:docMk/>
            <pc:sldMk cId="3101275208" sldId="290"/>
            <ac:picMk id="5" creationId="{D8590FEE-8C2F-4EC2-B877-3C4AA8FC414D}"/>
          </ac:picMkLst>
        </pc:picChg>
      </pc:sldChg>
      <pc:sldChg chg="modSp add">
        <pc:chgData name="dana suaza" userId="7ca8dda4f3e03e9c" providerId="LiveId" clId="{08E024EE-1320-46D4-90F4-CE766E47A32E}" dt="2020-04-02T14:31:03.166" v="204" actId="20577"/>
        <pc:sldMkLst>
          <pc:docMk/>
          <pc:sldMk cId="606555053" sldId="291"/>
        </pc:sldMkLst>
        <pc:spChg chg="mod">
          <ac:chgData name="dana suaza" userId="7ca8dda4f3e03e9c" providerId="LiveId" clId="{08E024EE-1320-46D4-90F4-CE766E47A32E}" dt="2020-04-02T14:31:03.166" v="204" actId="20577"/>
          <ac:spMkLst>
            <pc:docMk/>
            <pc:sldMk cId="606555053" sldId="291"/>
            <ac:spMk id="2" creationId="{00000000-0000-0000-0000-000000000000}"/>
          </ac:spMkLst>
        </pc:spChg>
        <pc:spChg chg="mod">
          <ac:chgData name="dana suaza" userId="7ca8dda4f3e03e9c" providerId="LiveId" clId="{08E024EE-1320-46D4-90F4-CE766E47A32E}" dt="2020-04-02T14:30:36.516" v="174"/>
          <ac:spMkLst>
            <pc:docMk/>
            <pc:sldMk cId="606555053" sldId="291"/>
            <ac:spMk id="4" creationId="{31A14DDE-FEC2-4963-8411-D9AFE6CC63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A5061-1803-483D-91AD-E851E45DEB0C}" type="datetimeFigureOut">
              <a:rPr lang="es-CO" smtClean="0"/>
              <a:t>02/04/2020</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B2B51F-587E-4C94-97F9-D70D4AA10CF4}" type="slidenum">
              <a:rPr lang="es-CO" smtClean="0"/>
              <a:t>‹Nº›</a:t>
            </a:fld>
            <a:endParaRPr lang="es-CO"/>
          </a:p>
        </p:txBody>
      </p:sp>
    </p:spTree>
    <p:extLst>
      <p:ext uri="{BB962C8B-B14F-4D97-AF65-F5344CB8AC3E}">
        <p14:creationId xmlns:p14="http://schemas.microsoft.com/office/powerpoint/2010/main" val="259980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CB2B51F-587E-4C94-97F9-D70D4AA10CF4}" type="slidenum">
              <a:rPr lang="es-CO" smtClean="0"/>
              <a:t>19</a:t>
            </a:fld>
            <a:endParaRPr lang="es-CO"/>
          </a:p>
        </p:txBody>
      </p:sp>
    </p:spTree>
    <p:extLst>
      <p:ext uri="{BB962C8B-B14F-4D97-AF65-F5344CB8AC3E}">
        <p14:creationId xmlns:p14="http://schemas.microsoft.com/office/powerpoint/2010/main" val="2656024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CB2B51F-587E-4C94-97F9-D70D4AA10CF4}" type="slidenum">
              <a:rPr lang="es-CO" smtClean="0"/>
              <a:t>20</a:t>
            </a:fld>
            <a:endParaRPr lang="es-CO"/>
          </a:p>
        </p:txBody>
      </p:sp>
    </p:spTree>
    <p:extLst>
      <p:ext uri="{BB962C8B-B14F-4D97-AF65-F5344CB8AC3E}">
        <p14:creationId xmlns:p14="http://schemas.microsoft.com/office/powerpoint/2010/main" val="2486500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ECB2B51F-587E-4C94-97F9-D70D4AA10CF4}" type="slidenum">
              <a:rPr lang="es-CO" smtClean="0"/>
              <a:t>21</a:t>
            </a:fld>
            <a:endParaRPr lang="es-CO"/>
          </a:p>
        </p:txBody>
      </p:sp>
    </p:spTree>
    <p:extLst>
      <p:ext uri="{BB962C8B-B14F-4D97-AF65-F5344CB8AC3E}">
        <p14:creationId xmlns:p14="http://schemas.microsoft.com/office/powerpoint/2010/main" val="3300127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02/04/2020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02/04/2020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02/04/2020</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4572000" y="923815"/>
            <a:ext cx="3648829" cy="2369880"/>
          </a:xfrm>
          <a:prstGeom prst="rect">
            <a:avLst/>
          </a:prstGeom>
          <a:noFill/>
        </p:spPr>
        <p:txBody>
          <a:bodyPr wrap="square" rtlCol="0">
            <a:spAutoFit/>
          </a:bodyPr>
          <a:lstStyle/>
          <a:p>
            <a:pPr algn="r"/>
            <a:r>
              <a:rPr lang="es-ES" sz="2800" b="1" dirty="0">
                <a:solidFill>
                  <a:schemeClr val="tx1">
                    <a:lumMod val="75000"/>
                    <a:lumOff val="25000"/>
                  </a:schemeClr>
                </a:solidFill>
              </a:rPr>
              <a:t>Voto Electrónico </a:t>
            </a:r>
          </a:p>
          <a:p>
            <a:pPr algn="r"/>
            <a:r>
              <a:rPr lang="es-ES" sz="2400" b="1" dirty="0">
                <a:solidFill>
                  <a:schemeClr val="tx1">
                    <a:lumMod val="75000"/>
                    <a:lumOff val="25000"/>
                  </a:schemeClr>
                </a:solidFill>
              </a:rPr>
              <a:t>Desarrollo e implementación de un sitio web para Las Votaciones  del centro textil de gestión industrial.</a:t>
            </a: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Impacto ambiental</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369332"/>
          </a:xfrm>
          <a:prstGeom prst="rect">
            <a:avLst/>
          </a:prstGeom>
        </p:spPr>
        <p:txBody>
          <a:bodyPr wrap="square">
            <a:spAutoFit/>
          </a:bodyPr>
          <a:lstStyle/>
          <a:p>
            <a:r>
              <a:rPr lang="es-ES" dirty="0"/>
              <a:t>Este </a:t>
            </a:r>
            <a:r>
              <a:rPr lang="es-MX" dirty="0"/>
              <a:t>Se reduciría el uso del papel en el C.T.G.I y así colaborando al medio ambiente</a:t>
            </a:r>
            <a:r>
              <a:rPr lang="es-ES" dirty="0"/>
              <a:t>.</a:t>
            </a:r>
            <a:endParaRPr lang="es-CO" sz="1600" b="1" dirty="0">
              <a:solidFill>
                <a:srgbClr val="274FB2"/>
              </a:solidFill>
              <a:latin typeface="Work Sans" panose="00000500000000000000"/>
            </a:endParaRPr>
          </a:p>
        </p:txBody>
      </p:sp>
    </p:spTree>
    <p:extLst>
      <p:ext uri="{BB962C8B-B14F-4D97-AF65-F5344CB8AC3E}">
        <p14:creationId xmlns:p14="http://schemas.microsoft.com/office/powerpoint/2010/main" val="2015373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7EB54A1-16DF-4898-B5FD-54EA0C44FB94}"/>
              </a:ext>
            </a:extLst>
          </p:cNvPr>
          <p:cNvSpPr/>
          <p:nvPr/>
        </p:nvSpPr>
        <p:spPr>
          <a:xfrm>
            <a:off x="205564" y="242390"/>
            <a:ext cx="6719776" cy="461665"/>
          </a:xfrm>
          <a:prstGeom prst="rect">
            <a:avLst/>
          </a:prstGeom>
        </p:spPr>
        <p:txBody>
          <a:bodyPr wrap="square">
            <a:spAutoFit/>
          </a:bodyPr>
          <a:lstStyle/>
          <a:p>
            <a:r>
              <a:rPr lang="es-CO" sz="2400" b="1" dirty="0">
                <a:solidFill>
                  <a:schemeClr val="bg1"/>
                </a:solidFill>
              </a:rPr>
              <a:t>MATRIZ FODA</a:t>
            </a:r>
            <a:endParaRPr lang="es-ES" sz="3600" b="1" dirty="0">
              <a:solidFill>
                <a:schemeClr val="bg1"/>
              </a:solidFill>
            </a:endParaRPr>
          </a:p>
        </p:txBody>
      </p:sp>
      <p:pic>
        <p:nvPicPr>
          <p:cNvPr id="4" name="Imagen 3">
            <a:extLst>
              <a:ext uri="{FF2B5EF4-FFF2-40B4-BE49-F238E27FC236}">
                <a16:creationId xmlns:a16="http://schemas.microsoft.com/office/drawing/2014/main" id="{96A73E35-0690-4020-9FD8-E7801FC7794F}"/>
              </a:ext>
            </a:extLst>
          </p:cNvPr>
          <p:cNvPicPr>
            <a:picLocks noChangeAspect="1"/>
          </p:cNvPicPr>
          <p:nvPr/>
        </p:nvPicPr>
        <p:blipFill>
          <a:blip r:embed="rId2"/>
          <a:stretch>
            <a:fillRect/>
          </a:stretch>
        </p:blipFill>
        <p:spPr>
          <a:xfrm>
            <a:off x="326066" y="1372359"/>
            <a:ext cx="5539225" cy="3412292"/>
          </a:xfrm>
          <a:prstGeom prst="rect">
            <a:avLst/>
          </a:prstGeom>
        </p:spPr>
      </p:pic>
    </p:spTree>
    <p:extLst>
      <p:ext uri="{BB962C8B-B14F-4D97-AF65-F5344CB8AC3E}">
        <p14:creationId xmlns:p14="http://schemas.microsoft.com/office/powerpoint/2010/main" val="3436137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7662435" cy="646331"/>
          </a:xfrm>
          <a:prstGeom prst="rect">
            <a:avLst/>
          </a:prstGeom>
          <a:noFill/>
        </p:spPr>
        <p:txBody>
          <a:bodyPr wrap="square" rtlCol="0">
            <a:spAutoFit/>
          </a:bodyPr>
          <a:lstStyle/>
          <a:p>
            <a:r>
              <a:rPr lang="es-CO" sz="3600" b="1" dirty="0">
                <a:solidFill>
                  <a:schemeClr val="bg1"/>
                </a:solidFill>
              </a:rPr>
              <a:t>Requisitos funcionales- No funcionales</a:t>
            </a:r>
            <a:endParaRPr lang="es-ES" sz="3600" b="1" dirty="0">
              <a:solidFill>
                <a:schemeClr val="bg1"/>
              </a:solidFill>
            </a:endParaRP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D22CBDE4-E4A7-4FE8-B259-6D627870D4F9}"/>
              </a:ext>
            </a:extLst>
          </p:cNvPr>
          <p:cNvPicPr>
            <a:picLocks noChangeAspect="1"/>
          </p:cNvPicPr>
          <p:nvPr/>
        </p:nvPicPr>
        <p:blipFill>
          <a:blip r:embed="rId2"/>
          <a:stretch>
            <a:fillRect/>
          </a:stretch>
        </p:blipFill>
        <p:spPr>
          <a:xfrm>
            <a:off x="735350" y="1184339"/>
            <a:ext cx="4758137" cy="3959161"/>
          </a:xfrm>
          <a:prstGeom prst="rect">
            <a:avLst/>
          </a:prstGeom>
        </p:spPr>
      </p:pic>
    </p:spTree>
    <p:extLst>
      <p:ext uri="{BB962C8B-B14F-4D97-AF65-F5344CB8AC3E}">
        <p14:creationId xmlns:p14="http://schemas.microsoft.com/office/powerpoint/2010/main" val="53339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4189133" cy="646331"/>
          </a:xfrm>
          <a:prstGeom prst="rect">
            <a:avLst/>
          </a:prstGeom>
          <a:noFill/>
        </p:spPr>
        <p:txBody>
          <a:bodyPr wrap="square" rtlCol="0">
            <a:spAutoFit/>
          </a:bodyPr>
          <a:lstStyle/>
          <a:p>
            <a:r>
              <a:rPr lang="es-ES" sz="3600" b="1" dirty="0">
                <a:solidFill>
                  <a:schemeClr val="bg1"/>
                </a:solidFill>
              </a:rPr>
              <a:t>Mapa de procesos</a:t>
            </a:r>
          </a:p>
        </p:txBody>
      </p:sp>
      <p:pic>
        <p:nvPicPr>
          <p:cNvPr id="3" name="Imagen 2">
            <a:extLst>
              <a:ext uri="{FF2B5EF4-FFF2-40B4-BE49-F238E27FC236}">
                <a16:creationId xmlns:a16="http://schemas.microsoft.com/office/drawing/2014/main" id="{4EA49EC0-FC7C-4D66-A1E2-48B67126F898}"/>
              </a:ext>
            </a:extLst>
          </p:cNvPr>
          <p:cNvPicPr>
            <a:picLocks noChangeAspect="1"/>
          </p:cNvPicPr>
          <p:nvPr/>
        </p:nvPicPr>
        <p:blipFill>
          <a:blip r:embed="rId2"/>
          <a:stretch>
            <a:fillRect/>
          </a:stretch>
        </p:blipFill>
        <p:spPr>
          <a:xfrm>
            <a:off x="987050" y="972376"/>
            <a:ext cx="6590419" cy="4171124"/>
          </a:xfrm>
          <a:prstGeom prst="rect">
            <a:avLst/>
          </a:prstGeom>
        </p:spPr>
      </p:pic>
    </p:spTree>
    <p:extLst>
      <p:ext uri="{BB962C8B-B14F-4D97-AF65-F5344CB8AC3E}">
        <p14:creationId xmlns:p14="http://schemas.microsoft.com/office/powerpoint/2010/main" val="401720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294919" cy="646331"/>
          </a:xfrm>
          <a:prstGeom prst="rect">
            <a:avLst/>
          </a:prstGeom>
          <a:noFill/>
        </p:spPr>
        <p:txBody>
          <a:bodyPr wrap="square" rtlCol="0">
            <a:spAutoFit/>
          </a:bodyPr>
          <a:lstStyle/>
          <a:p>
            <a:r>
              <a:rPr lang="es-CO" sz="3600" b="1" dirty="0">
                <a:solidFill>
                  <a:schemeClr val="bg1"/>
                </a:solidFill>
              </a:rPr>
              <a:t>Diagrama de árbol</a:t>
            </a:r>
            <a:endParaRPr lang="es-ES" sz="3600" b="1" dirty="0">
              <a:solidFill>
                <a:schemeClr val="bg1"/>
              </a:solidFill>
            </a:endParaRP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94949AEC-287C-4E91-9391-68B4FB3D0650}"/>
              </a:ext>
            </a:extLst>
          </p:cNvPr>
          <p:cNvPicPr>
            <a:picLocks noChangeAspect="1"/>
          </p:cNvPicPr>
          <p:nvPr/>
        </p:nvPicPr>
        <p:blipFill>
          <a:blip r:embed="rId2"/>
          <a:stretch>
            <a:fillRect/>
          </a:stretch>
        </p:blipFill>
        <p:spPr>
          <a:xfrm>
            <a:off x="1017476" y="1094405"/>
            <a:ext cx="5447118" cy="4049095"/>
          </a:xfrm>
          <a:prstGeom prst="rect">
            <a:avLst/>
          </a:prstGeom>
        </p:spPr>
      </p:pic>
    </p:spTree>
    <p:extLst>
      <p:ext uri="{BB962C8B-B14F-4D97-AF65-F5344CB8AC3E}">
        <p14:creationId xmlns:p14="http://schemas.microsoft.com/office/powerpoint/2010/main" val="88788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63128" y="249495"/>
            <a:ext cx="5294919" cy="646331"/>
          </a:xfrm>
          <a:prstGeom prst="rect">
            <a:avLst/>
          </a:prstGeom>
          <a:noFill/>
        </p:spPr>
        <p:txBody>
          <a:bodyPr wrap="square" rtlCol="0">
            <a:spAutoFit/>
          </a:bodyPr>
          <a:lstStyle/>
          <a:p>
            <a:r>
              <a:rPr lang="es-CO" sz="3600" b="1" dirty="0">
                <a:solidFill>
                  <a:schemeClr val="bg1"/>
                </a:solidFill>
              </a:rPr>
              <a:t>M</a:t>
            </a:r>
            <a:r>
              <a:rPr lang="es-ES" sz="3600" b="1" dirty="0">
                <a:solidFill>
                  <a:schemeClr val="bg1"/>
                </a:solidFill>
              </a:rPr>
              <a:t>apa mental</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ECBFF8B9-6FC2-421A-910C-D0CF6AD420C6}"/>
              </a:ext>
            </a:extLst>
          </p:cNvPr>
          <p:cNvPicPr>
            <a:picLocks noChangeAspect="1"/>
          </p:cNvPicPr>
          <p:nvPr/>
        </p:nvPicPr>
        <p:blipFill>
          <a:blip r:embed="rId2"/>
          <a:stretch>
            <a:fillRect/>
          </a:stretch>
        </p:blipFill>
        <p:spPr>
          <a:xfrm>
            <a:off x="244643" y="1077433"/>
            <a:ext cx="6113627" cy="4051774"/>
          </a:xfrm>
          <a:prstGeom prst="rect">
            <a:avLst/>
          </a:prstGeom>
        </p:spPr>
      </p:pic>
    </p:spTree>
    <p:extLst>
      <p:ext uri="{BB962C8B-B14F-4D97-AF65-F5344CB8AC3E}">
        <p14:creationId xmlns:p14="http://schemas.microsoft.com/office/powerpoint/2010/main" val="1320510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7" y="249495"/>
            <a:ext cx="5294919" cy="646331"/>
          </a:xfrm>
          <a:prstGeom prst="rect">
            <a:avLst/>
          </a:prstGeom>
          <a:noFill/>
        </p:spPr>
        <p:txBody>
          <a:bodyPr wrap="square" rtlCol="0">
            <a:spAutoFit/>
          </a:bodyPr>
          <a:lstStyle/>
          <a:p>
            <a:r>
              <a:rPr lang="es-CO" sz="3600" b="1" dirty="0">
                <a:solidFill>
                  <a:schemeClr val="bg1"/>
                </a:solidFill>
              </a:rPr>
              <a:t>Logo</a:t>
            </a:r>
            <a:endParaRPr lang="es-ES" sz="3600" b="1" dirty="0">
              <a:solidFill>
                <a:schemeClr val="bg1"/>
              </a:solidFill>
            </a:endParaRP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6" name="Imagen 5">
            <a:extLst>
              <a:ext uri="{FF2B5EF4-FFF2-40B4-BE49-F238E27FC236}">
                <a16:creationId xmlns:a16="http://schemas.microsoft.com/office/drawing/2014/main" id="{20FB80F2-3E50-4211-8851-6EE73145941D}"/>
              </a:ext>
            </a:extLst>
          </p:cNvPr>
          <p:cNvPicPr>
            <a:picLocks noChangeAspect="1"/>
          </p:cNvPicPr>
          <p:nvPr/>
        </p:nvPicPr>
        <p:blipFill>
          <a:blip r:embed="rId2"/>
          <a:stretch>
            <a:fillRect/>
          </a:stretch>
        </p:blipFill>
        <p:spPr>
          <a:xfrm>
            <a:off x="382867" y="1090921"/>
            <a:ext cx="5068517" cy="3712653"/>
          </a:xfrm>
          <a:prstGeom prst="rect">
            <a:avLst/>
          </a:prstGeom>
        </p:spPr>
      </p:pic>
    </p:spTree>
    <p:extLst>
      <p:ext uri="{BB962C8B-B14F-4D97-AF65-F5344CB8AC3E}">
        <p14:creationId xmlns:p14="http://schemas.microsoft.com/office/powerpoint/2010/main" val="184022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646331"/>
          </a:xfrm>
          <a:prstGeom prst="rect">
            <a:avLst/>
          </a:prstGeom>
          <a:noFill/>
        </p:spPr>
        <p:txBody>
          <a:bodyPr wrap="square" rtlCol="0">
            <a:spAutoFit/>
          </a:bodyPr>
          <a:lstStyle/>
          <a:p>
            <a:r>
              <a:rPr lang="es-ES" sz="3600" b="1" dirty="0">
                <a:solidFill>
                  <a:schemeClr val="bg1"/>
                </a:solidFill>
              </a:rPr>
              <a:t>MAPA CONCEPTUAL FUNCIONALES-</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4" name="Imagen 3">
            <a:extLst>
              <a:ext uri="{FF2B5EF4-FFF2-40B4-BE49-F238E27FC236}">
                <a16:creationId xmlns:a16="http://schemas.microsoft.com/office/drawing/2014/main" id="{CAD0A2A5-B978-48E5-91F7-436A1547BC8B}"/>
              </a:ext>
            </a:extLst>
          </p:cNvPr>
          <p:cNvPicPr>
            <a:picLocks noChangeAspect="1"/>
          </p:cNvPicPr>
          <p:nvPr/>
        </p:nvPicPr>
        <p:blipFill>
          <a:blip r:embed="rId2"/>
          <a:stretch>
            <a:fillRect/>
          </a:stretch>
        </p:blipFill>
        <p:spPr>
          <a:xfrm>
            <a:off x="159582" y="1052875"/>
            <a:ext cx="7665094" cy="3826233"/>
          </a:xfrm>
          <a:prstGeom prst="rect">
            <a:avLst/>
          </a:prstGeom>
        </p:spPr>
      </p:pic>
    </p:spTree>
    <p:extLst>
      <p:ext uri="{BB962C8B-B14F-4D97-AF65-F5344CB8AC3E}">
        <p14:creationId xmlns:p14="http://schemas.microsoft.com/office/powerpoint/2010/main" val="372058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1200329"/>
          </a:xfrm>
          <a:prstGeom prst="rect">
            <a:avLst/>
          </a:prstGeom>
          <a:noFill/>
        </p:spPr>
        <p:txBody>
          <a:bodyPr wrap="square" rtlCol="0">
            <a:spAutoFit/>
          </a:bodyPr>
          <a:lstStyle/>
          <a:p>
            <a:r>
              <a:rPr lang="es-ES" sz="3600" b="1" dirty="0">
                <a:solidFill>
                  <a:schemeClr val="bg1"/>
                </a:solidFill>
              </a:rPr>
              <a:t>MAPA CONCEPTUAL NO FUNCIONALES</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8" name="Imagen 7">
            <a:extLst>
              <a:ext uri="{FF2B5EF4-FFF2-40B4-BE49-F238E27FC236}">
                <a16:creationId xmlns:a16="http://schemas.microsoft.com/office/drawing/2014/main" id="{22471416-B95B-4961-AF70-FF9EA5996610}"/>
              </a:ext>
            </a:extLst>
          </p:cNvPr>
          <p:cNvPicPr>
            <a:picLocks noChangeAspect="1"/>
          </p:cNvPicPr>
          <p:nvPr/>
        </p:nvPicPr>
        <p:blipFill rotWithShape="1">
          <a:blip r:embed="rId2"/>
          <a:srcRect l="8955" t="18053" r="15428" b="17451"/>
          <a:stretch/>
        </p:blipFill>
        <p:spPr>
          <a:xfrm>
            <a:off x="322615" y="1222996"/>
            <a:ext cx="7517124" cy="3606421"/>
          </a:xfrm>
          <a:prstGeom prst="rect">
            <a:avLst/>
          </a:prstGeom>
        </p:spPr>
      </p:pic>
    </p:spTree>
    <p:extLst>
      <p:ext uri="{BB962C8B-B14F-4D97-AF65-F5344CB8AC3E}">
        <p14:creationId xmlns:p14="http://schemas.microsoft.com/office/powerpoint/2010/main" val="2202603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646331"/>
          </a:xfrm>
          <a:prstGeom prst="rect">
            <a:avLst/>
          </a:prstGeom>
          <a:noFill/>
        </p:spPr>
        <p:txBody>
          <a:bodyPr wrap="square" rtlCol="0">
            <a:spAutoFit/>
          </a:bodyPr>
          <a:lstStyle/>
          <a:p>
            <a:r>
              <a:rPr lang="es-ES" sz="3600" b="1" dirty="0" err="1">
                <a:solidFill>
                  <a:schemeClr val="bg1"/>
                </a:solidFill>
              </a:rPr>
              <a:t>Github</a:t>
            </a:r>
            <a:r>
              <a:rPr lang="es-ES" sz="3600" b="1" dirty="0">
                <a:solidFill>
                  <a:schemeClr val="bg1"/>
                </a:solidFill>
              </a:rPr>
              <a:t> imagen del repositorio</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pic>
        <p:nvPicPr>
          <p:cNvPr id="5" name="Imagen 4">
            <a:extLst>
              <a:ext uri="{FF2B5EF4-FFF2-40B4-BE49-F238E27FC236}">
                <a16:creationId xmlns:a16="http://schemas.microsoft.com/office/drawing/2014/main" id="{E4654FFB-F386-401E-891B-522BF36CE0E7}"/>
              </a:ext>
            </a:extLst>
          </p:cNvPr>
          <p:cNvPicPr>
            <a:picLocks noChangeAspect="1"/>
          </p:cNvPicPr>
          <p:nvPr/>
        </p:nvPicPr>
        <p:blipFill rotWithShape="1">
          <a:blip r:embed="rId3"/>
          <a:srcRect t="4272" b="10974"/>
          <a:stretch/>
        </p:blipFill>
        <p:spPr>
          <a:xfrm>
            <a:off x="244643" y="1786465"/>
            <a:ext cx="7297385" cy="3478984"/>
          </a:xfrm>
          <a:prstGeom prst="rect">
            <a:avLst/>
          </a:prstGeom>
        </p:spPr>
      </p:pic>
      <p:sp>
        <p:nvSpPr>
          <p:cNvPr id="6" name="Rectángulo 5">
            <a:extLst>
              <a:ext uri="{FF2B5EF4-FFF2-40B4-BE49-F238E27FC236}">
                <a16:creationId xmlns:a16="http://schemas.microsoft.com/office/drawing/2014/main" id="{EC3D185C-B8F9-488C-A8B6-E87A435D27AF}"/>
              </a:ext>
            </a:extLst>
          </p:cNvPr>
          <p:cNvSpPr/>
          <p:nvPr/>
        </p:nvSpPr>
        <p:spPr>
          <a:xfrm>
            <a:off x="244643" y="1140134"/>
            <a:ext cx="4572000" cy="646331"/>
          </a:xfrm>
          <a:prstGeom prst="rect">
            <a:avLst/>
          </a:prstGeom>
        </p:spPr>
        <p:txBody>
          <a:bodyPr>
            <a:spAutoFit/>
          </a:bodyPr>
          <a:lstStyle/>
          <a:p>
            <a:r>
              <a:rPr lang="es-CO" dirty="0"/>
              <a:t>https://github.com/Danna7444/Voto-electronico</a:t>
            </a:r>
          </a:p>
        </p:txBody>
      </p:sp>
    </p:spTree>
    <p:extLst>
      <p:ext uri="{BB962C8B-B14F-4D97-AF65-F5344CB8AC3E}">
        <p14:creationId xmlns:p14="http://schemas.microsoft.com/office/powerpoint/2010/main" val="59733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966485" y="901908"/>
            <a:ext cx="5254344" cy="1815882"/>
          </a:xfrm>
          <a:prstGeom prst="rect">
            <a:avLst/>
          </a:prstGeom>
          <a:noFill/>
        </p:spPr>
        <p:txBody>
          <a:bodyPr wrap="square" rtlCol="0">
            <a:spAutoFit/>
          </a:bodyPr>
          <a:lstStyle/>
          <a:p>
            <a:pPr algn="r"/>
            <a:r>
              <a:rPr lang="es-ES" sz="2800" b="1" dirty="0">
                <a:solidFill>
                  <a:schemeClr val="tx1">
                    <a:lumMod val="75000"/>
                    <a:lumOff val="25000"/>
                  </a:schemeClr>
                </a:solidFill>
              </a:rPr>
              <a:t>Integrantes</a:t>
            </a:r>
          </a:p>
          <a:p>
            <a:pPr algn="r"/>
            <a:r>
              <a:rPr lang="es-ES" sz="2800" b="1" dirty="0">
                <a:solidFill>
                  <a:schemeClr val="tx1">
                    <a:lumMod val="75000"/>
                    <a:lumOff val="25000"/>
                  </a:schemeClr>
                </a:solidFill>
              </a:rPr>
              <a:t>Edwin Muñoz Adarve</a:t>
            </a:r>
          </a:p>
          <a:p>
            <a:pPr algn="r"/>
            <a:r>
              <a:rPr lang="es-ES" sz="2800" b="1" dirty="0">
                <a:solidFill>
                  <a:schemeClr val="tx1">
                    <a:lumMod val="75000"/>
                    <a:lumOff val="25000"/>
                  </a:schemeClr>
                </a:solidFill>
              </a:rPr>
              <a:t>Dana Suaza Gutiérrez</a:t>
            </a:r>
          </a:p>
          <a:p>
            <a:pPr algn="r"/>
            <a:r>
              <a:rPr lang="es-ES" sz="2800" b="1" dirty="0">
                <a:solidFill>
                  <a:schemeClr val="tx1">
                    <a:lumMod val="75000"/>
                    <a:lumOff val="25000"/>
                  </a:schemeClr>
                </a:solidFill>
              </a:rPr>
              <a:t>Michael Zuluaga Rivera </a:t>
            </a: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646331"/>
          </a:xfrm>
          <a:prstGeom prst="rect">
            <a:avLst/>
          </a:prstGeom>
          <a:noFill/>
        </p:spPr>
        <p:txBody>
          <a:bodyPr wrap="square" rtlCol="0">
            <a:spAutoFit/>
          </a:bodyPr>
          <a:lstStyle/>
          <a:p>
            <a:r>
              <a:rPr lang="es-ES" sz="3600" b="1" dirty="0" err="1">
                <a:solidFill>
                  <a:schemeClr val="bg1"/>
                </a:solidFill>
              </a:rPr>
              <a:t>Github</a:t>
            </a:r>
            <a:r>
              <a:rPr lang="es-ES" sz="3600" b="1" dirty="0">
                <a:solidFill>
                  <a:schemeClr val="bg1"/>
                </a:solidFill>
              </a:rPr>
              <a:t> imagen del repositorio</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sp>
        <p:nvSpPr>
          <p:cNvPr id="6" name="Rectángulo 5">
            <a:extLst>
              <a:ext uri="{FF2B5EF4-FFF2-40B4-BE49-F238E27FC236}">
                <a16:creationId xmlns:a16="http://schemas.microsoft.com/office/drawing/2014/main" id="{EC3D185C-B8F9-488C-A8B6-E87A435D27AF}"/>
              </a:ext>
            </a:extLst>
          </p:cNvPr>
          <p:cNvSpPr/>
          <p:nvPr/>
        </p:nvSpPr>
        <p:spPr>
          <a:xfrm>
            <a:off x="244643" y="1140134"/>
            <a:ext cx="4572000" cy="646331"/>
          </a:xfrm>
          <a:prstGeom prst="rect">
            <a:avLst/>
          </a:prstGeom>
        </p:spPr>
        <p:txBody>
          <a:bodyPr>
            <a:spAutoFit/>
          </a:bodyPr>
          <a:lstStyle/>
          <a:p>
            <a:r>
              <a:rPr lang="es-CO" dirty="0"/>
              <a:t>https://github.com/michael422-hub/Voto-Electronico-</a:t>
            </a:r>
          </a:p>
        </p:txBody>
      </p:sp>
      <p:pic>
        <p:nvPicPr>
          <p:cNvPr id="4" name="Imagen 3">
            <a:extLst>
              <a:ext uri="{FF2B5EF4-FFF2-40B4-BE49-F238E27FC236}">
                <a16:creationId xmlns:a16="http://schemas.microsoft.com/office/drawing/2014/main" id="{5D48D5BF-8185-42BF-98C3-036762A00E5B}"/>
              </a:ext>
            </a:extLst>
          </p:cNvPr>
          <p:cNvPicPr>
            <a:picLocks noChangeAspect="1"/>
          </p:cNvPicPr>
          <p:nvPr/>
        </p:nvPicPr>
        <p:blipFill rotWithShape="1">
          <a:blip r:embed="rId3"/>
          <a:srcRect t="3032" b="13041"/>
          <a:stretch/>
        </p:blipFill>
        <p:spPr>
          <a:xfrm>
            <a:off x="0" y="1697213"/>
            <a:ext cx="7485824" cy="3534006"/>
          </a:xfrm>
          <a:prstGeom prst="rect">
            <a:avLst/>
          </a:prstGeom>
        </p:spPr>
      </p:pic>
    </p:spTree>
    <p:extLst>
      <p:ext uri="{BB962C8B-B14F-4D97-AF65-F5344CB8AC3E}">
        <p14:creationId xmlns:p14="http://schemas.microsoft.com/office/powerpoint/2010/main" val="3242951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3890" y="22667"/>
            <a:ext cx="7322193" cy="646331"/>
          </a:xfrm>
          <a:prstGeom prst="rect">
            <a:avLst/>
          </a:prstGeom>
          <a:noFill/>
        </p:spPr>
        <p:txBody>
          <a:bodyPr wrap="square" rtlCol="0">
            <a:spAutoFit/>
          </a:bodyPr>
          <a:lstStyle/>
          <a:p>
            <a:r>
              <a:rPr lang="es-ES" sz="3600" b="1" dirty="0" err="1">
                <a:solidFill>
                  <a:schemeClr val="bg1"/>
                </a:solidFill>
              </a:rPr>
              <a:t>Github</a:t>
            </a:r>
            <a:r>
              <a:rPr lang="es-ES" sz="3600" b="1" dirty="0">
                <a:solidFill>
                  <a:schemeClr val="bg1"/>
                </a:solidFill>
              </a:rPr>
              <a:t> imagen del repositorio</a:t>
            </a:r>
          </a:p>
        </p:txBody>
      </p:sp>
      <p:sp>
        <p:nvSpPr>
          <p:cNvPr id="3" name="Rectángulo 2">
            <a:extLst>
              <a:ext uri="{FF2B5EF4-FFF2-40B4-BE49-F238E27FC236}">
                <a16:creationId xmlns:a16="http://schemas.microsoft.com/office/drawing/2014/main" id="{9EF13BAC-BDB3-465C-AFA6-E8EF45B77350}"/>
              </a:ext>
            </a:extLst>
          </p:cNvPr>
          <p:cNvSpPr/>
          <p:nvPr/>
        </p:nvSpPr>
        <p:spPr>
          <a:xfrm>
            <a:off x="244643" y="1417133"/>
            <a:ext cx="8325197" cy="369332"/>
          </a:xfrm>
          <a:prstGeom prst="rect">
            <a:avLst/>
          </a:prstGeom>
        </p:spPr>
        <p:txBody>
          <a:bodyPr wrap="square">
            <a:spAutoFit/>
          </a:bodyPr>
          <a:lstStyle/>
          <a:p>
            <a:pPr algn="just"/>
            <a:endParaRPr lang="es-CO" dirty="0"/>
          </a:p>
        </p:txBody>
      </p:sp>
      <p:sp>
        <p:nvSpPr>
          <p:cNvPr id="6" name="Rectángulo 5">
            <a:extLst>
              <a:ext uri="{FF2B5EF4-FFF2-40B4-BE49-F238E27FC236}">
                <a16:creationId xmlns:a16="http://schemas.microsoft.com/office/drawing/2014/main" id="{EC3D185C-B8F9-488C-A8B6-E87A435D27AF}"/>
              </a:ext>
            </a:extLst>
          </p:cNvPr>
          <p:cNvSpPr/>
          <p:nvPr/>
        </p:nvSpPr>
        <p:spPr>
          <a:xfrm>
            <a:off x="244643" y="1140134"/>
            <a:ext cx="4572000" cy="646331"/>
          </a:xfrm>
          <a:prstGeom prst="rect">
            <a:avLst/>
          </a:prstGeom>
        </p:spPr>
        <p:txBody>
          <a:bodyPr>
            <a:spAutoFit/>
          </a:bodyPr>
          <a:lstStyle/>
          <a:p>
            <a:r>
              <a:rPr lang="es-CO" dirty="0"/>
              <a:t>https://github.com/edwin2568/Voto-electronico/upload/master</a:t>
            </a:r>
          </a:p>
        </p:txBody>
      </p:sp>
      <p:pic>
        <p:nvPicPr>
          <p:cNvPr id="5" name="Imagen 4">
            <a:extLst>
              <a:ext uri="{FF2B5EF4-FFF2-40B4-BE49-F238E27FC236}">
                <a16:creationId xmlns:a16="http://schemas.microsoft.com/office/drawing/2014/main" id="{D8590FEE-8C2F-4EC2-B877-3C4AA8FC414D}"/>
              </a:ext>
            </a:extLst>
          </p:cNvPr>
          <p:cNvPicPr>
            <a:picLocks noChangeAspect="1"/>
          </p:cNvPicPr>
          <p:nvPr/>
        </p:nvPicPr>
        <p:blipFill rotWithShape="1">
          <a:blip r:embed="rId3"/>
          <a:srcRect t="2729" b="3697"/>
          <a:stretch/>
        </p:blipFill>
        <p:spPr>
          <a:xfrm>
            <a:off x="63890" y="1703227"/>
            <a:ext cx="6492949" cy="3417606"/>
          </a:xfrm>
          <a:prstGeom prst="rect">
            <a:avLst/>
          </a:prstGeom>
        </p:spPr>
      </p:pic>
    </p:spTree>
    <p:extLst>
      <p:ext uri="{BB962C8B-B14F-4D97-AF65-F5344CB8AC3E}">
        <p14:creationId xmlns:p14="http://schemas.microsoft.com/office/powerpoint/2010/main" val="310127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270874" y="238073"/>
            <a:ext cx="608543" cy="592940"/>
          </a:xfrm>
          <a:prstGeom prst="rect">
            <a:avLst/>
          </a:prstGeom>
        </p:spPr>
      </p:pic>
      <p:sp>
        <p:nvSpPr>
          <p:cNvPr id="5" name="CuadroTexto 4"/>
          <p:cNvSpPr txBox="1"/>
          <p:nvPr/>
        </p:nvSpPr>
        <p:spPr>
          <a:xfrm>
            <a:off x="771491" y="1217209"/>
            <a:ext cx="2801049" cy="646331"/>
          </a:xfrm>
          <a:prstGeom prst="rect">
            <a:avLst/>
          </a:prstGeom>
          <a:noFill/>
        </p:spPr>
        <p:txBody>
          <a:bodyPr wrap="square" rtlCol="0">
            <a:spAutoFit/>
          </a:bodyPr>
          <a:lstStyle/>
          <a:p>
            <a:r>
              <a:rPr lang="es-ES" sz="3600" b="1" dirty="0">
                <a:solidFill>
                  <a:schemeClr val="tx1">
                    <a:lumMod val="75000"/>
                    <a:lumOff val="25000"/>
                  </a:schemeClr>
                </a:solidFill>
              </a:rPr>
              <a:t>Problemática</a:t>
            </a:r>
          </a:p>
        </p:txBody>
      </p:sp>
      <p:sp>
        <p:nvSpPr>
          <p:cNvPr id="6" name="CuadroTexto 5"/>
          <p:cNvSpPr txBox="1"/>
          <p:nvPr/>
        </p:nvSpPr>
        <p:spPr>
          <a:xfrm>
            <a:off x="771491" y="2109434"/>
            <a:ext cx="3587858" cy="1323439"/>
          </a:xfrm>
          <a:prstGeom prst="rect">
            <a:avLst/>
          </a:prstGeom>
          <a:noFill/>
        </p:spPr>
        <p:txBody>
          <a:bodyPr wrap="square" rtlCol="0">
            <a:spAutoFit/>
          </a:bodyPr>
          <a:lstStyle/>
          <a:p>
            <a:pPr defTabSz="943239" hangingPunct="0"/>
            <a:r>
              <a:rPr lang="es-MX" sz="1600" dirty="0">
                <a:solidFill>
                  <a:srgbClr val="404040"/>
                </a:solidFill>
                <a:latin typeface="Calibir"/>
                <a:ea typeface="Helvetica Neue"/>
                <a:cs typeface="Calibir"/>
                <a:sym typeface="Helvetica Neue"/>
              </a:rPr>
              <a:t>Actualmente en el CTGI se evidencia una problemática a la hora de realizar votaciones, el procedimiento conlleva mucho tiempo y se genera poco orden al momento de ir a votar.</a:t>
            </a:r>
            <a:endParaRPr lang="es-ES" sz="1600" dirty="0">
              <a:solidFill>
                <a:srgbClr val="404040"/>
              </a:solidFill>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54056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732472" cy="646331"/>
          </a:xfrm>
          <a:prstGeom prst="rect">
            <a:avLst/>
          </a:prstGeom>
          <a:noFill/>
        </p:spPr>
        <p:txBody>
          <a:bodyPr wrap="square" rtlCol="0">
            <a:spAutoFit/>
          </a:bodyPr>
          <a:lstStyle/>
          <a:p>
            <a:r>
              <a:rPr lang="es-ES" sz="3600" b="1" dirty="0">
                <a:solidFill>
                  <a:schemeClr val="bg1"/>
                </a:solidFill>
              </a:rPr>
              <a:t>Solución</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1200329"/>
          </a:xfrm>
          <a:prstGeom prst="rect">
            <a:avLst/>
          </a:prstGeom>
        </p:spPr>
        <p:txBody>
          <a:bodyPr wrap="square">
            <a:spAutoFit/>
          </a:bodyPr>
          <a:lstStyle/>
          <a:p>
            <a:r>
              <a:rPr lang="es-MX" dirty="0"/>
              <a:t>Crear un sitio web en el cual los aprendices podrán votar sin necesidad de llevar a cabo un proceso de espera y largas filas, a su vez también contaran con una serie de estadísticas en las cuales se podrán llevar a cabo el conteo de los votos, gracias a este  sitio web también economizaríamos mucho tiempo en la hora de la documentación.</a:t>
            </a:r>
          </a:p>
        </p:txBody>
      </p:sp>
    </p:spTree>
    <p:extLst>
      <p:ext uri="{BB962C8B-B14F-4D97-AF65-F5344CB8AC3E}">
        <p14:creationId xmlns:p14="http://schemas.microsoft.com/office/powerpoint/2010/main" val="60655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2732472" cy="646331"/>
          </a:xfrm>
          <a:prstGeom prst="rect">
            <a:avLst/>
          </a:prstGeom>
          <a:noFill/>
        </p:spPr>
        <p:txBody>
          <a:bodyPr wrap="square" rtlCol="0">
            <a:spAutoFit/>
          </a:bodyPr>
          <a:lstStyle/>
          <a:p>
            <a:r>
              <a:rPr lang="es-ES" sz="3600" b="1" dirty="0">
                <a:solidFill>
                  <a:schemeClr val="bg1"/>
                </a:solidFill>
              </a:rPr>
              <a:t>Justificación</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1200329"/>
          </a:xfrm>
          <a:prstGeom prst="rect">
            <a:avLst/>
          </a:prstGeom>
        </p:spPr>
        <p:txBody>
          <a:bodyPr wrap="square">
            <a:spAutoFit/>
          </a:bodyPr>
          <a:lstStyle/>
          <a:p>
            <a:r>
              <a:rPr lang="es-MX" dirty="0"/>
              <a:t>Este proyecto esta planteado con el fin de solucionar una de las problemáticas del CTGI la cual es que no cuenta con un sistema de votación electrónico, lo que queremos hacer es implementar una plataforma web para que el proceso de votación sea más ágil y rápido</a:t>
            </a:r>
            <a:endParaRPr lang="es-ES"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249495"/>
            <a:ext cx="3625606" cy="646331"/>
          </a:xfrm>
          <a:prstGeom prst="rect">
            <a:avLst/>
          </a:prstGeom>
          <a:noFill/>
        </p:spPr>
        <p:txBody>
          <a:bodyPr wrap="square" rtlCol="0">
            <a:spAutoFit/>
          </a:bodyPr>
          <a:lstStyle/>
          <a:p>
            <a:r>
              <a:rPr lang="es-ES" sz="3600" b="1" dirty="0">
                <a:solidFill>
                  <a:schemeClr val="bg1"/>
                </a:solidFill>
              </a:rPr>
              <a:t>Objetivo general</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923330"/>
          </a:xfrm>
          <a:prstGeom prst="rect">
            <a:avLst/>
          </a:prstGeom>
        </p:spPr>
        <p:txBody>
          <a:bodyPr wrap="square">
            <a:spAutoFit/>
          </a:bodyPr>
          <a:lstStyle/>
          <a:p>
            <a:r>
              <a:rPr lang="es-MX" dirty="0"/>
              <a:t>Aplicar el proceso de votación de los representantes estudiantiles </a:t>
            </a:r>
          </a:p>
          <a:p>
            <a:r>
              <a:rPr lang="es-MX" dirty="0"/>
              <a:t>en el CTGI a través de la Sitio web.</a:t>
            </a:r>
          </a:p>
          <a:p>
            <a:r>
              <a:rPr lang="es-MX" dirty="0"/>
              <a:t>Facilitando los resultados de forma y ordenada</a:t>
            </a:r>
          </a:p>
        </p:txBody>
      </p:sp>
    </p:spTree>
    <p:extLst>
      <p:ext uri="{BB962C8B-B14F-4D97-AF65-F5344CB8AC3E}">
        <p14:creationId xmlns:p14="http://schemas.microsoft.com/office/powerpoint/2010/main" val="162826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Objetivo especifico</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1200329"/>
          </a:xfrm>
          <a:prstGeom prst="rect">
            <a:avLst/>
          </a:prstGeom>
        </p:spPr>
        <p:txBody>
          <a:bodyPr wrap="square">
            <a:spAutoFit/>
          </a:bodyPr>
          <a:lstStyle/>
          <a:p>
            <a:pPr marL="342900" lvl="0" indent="-342900">
              <a:buFont typeface="Wingdings" panose="05000000000000000000" pitchFamily="2" charset="2"/>
              <a:buChar char="ü"/>
            </a:pPr>
            <a:r>
              <a:rPr lang="es-MX" dirty="0"/>
              <a:t>Identificar las necesidades del software de votación en el Sena Pedregal</a:t>
            </a:r>
          </a:p>
          <a:p>
            <a:pPr marL="342900" lvl="0" indent="-342900">
              <a:buFont typeface="Wingdings" panose="05000000000000000000" pitchFamily="2" charset="2"/>
              <a:buChar char="ü"/>
            </a:pPr>
            <a:r>
              <a:rPr lang="es-MX" dirty="0"/>
              <a:t>Diseñar el sistema de votación según los requisitos analizados</a:t>
            </a:r>
          </a:p>
          <a:p>
            <a:pPr marL="342900" lvl="0" indent="-342900">
              <a:buFont typeface="Wingdings" panose="05000000000000000000" pitchFamily="2" charset="2"/>
              <a:buChar char="ü"/>
            </a:pPr>
            <a:r>
              <a:rPr lang="es-MX" dirty="0"/>
              <a:t>Implementar la solución que satisfaga las necesidades de la plataforma de votación en el CTGI</a:t>
            </a:r>
          </a:p>
        </p:txBody>
      </p:sp>
    </p:spTree>
    <p:extLst>
      <p:ext uri="{BB962C8B-B14F-4D97-AF65-F5344CB8AC3E}">
        <p14:creationId xmlns:p14="http://schemas.microsoft.com/office/powerpoint/2010/main" val="1074475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Impacto social</a:t>
            </a:r>
          </a:p>
        </p:txBody>
      </p:sp>
      <p:sp>
        <p:nvSpPr>
          <p:cNvPr id="3" name="Rectángulo 2">
            <a:extLst>
              <a:ext uri="{FF2B5EF4-FFF2-40B4-BE49-F238E27FC236}">
                <a16:creationId xmlns:a16="http://schemas.microsoft.com/office/drawing/2014/main" id="{31F34D1A-DACF-4482-ABC5-1B0AEA8E91ED}"/>
              </a:ext>
            </a:extLst>
          </p:cNvPr>
          <p:cNvSpPr/>
          <p:nvPr/>
        </p:nvSpPr>
        <p:spPr>
          <a:xfrm>
            <a:off x="294167" y="1461504"/>
            <a:ext cx="8601740" cy="369332"/>
          </a:xfrm>
          <a:prstGeom prst="rect">
            <a:avLst/>
          </a:prstGeom>
        </p:spPr>
        <p:txBody>
          <a:bodyPr wrap="square">
            <a:spAutoFit/>
          </a:bodyPr>
          <a:lstStyle/>
          <a:p>
            <a:r>
              <a:rPr lang="es-MX" dirty="0"/>
              <a:t>Mejorar el proceso a la hora de votar reduciendo su tiempo con más orden y seguridad </a:t>
            </a:r>
            <a:endParaRPr lang="es-CO" dirty="0"/>
          </a:p>
        </p:txBody>
      </p:sp>
    </p:spTree>
    <p:extLst>
      <p:ext uri="{BB962C8B-B14F-4D97-AF65-F5344CB8AC3E}">
        <p14:creationId xmlns:p14="http://schemas.microsoft.com/office/powerpoint/2010/main" val="245348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6" y="249495"/>
            <a:ext cx="4189133" cy="646331"/>
          </a:xfrm>
          <a:prstGeom prst="rect">
            <a:avLst/>
          </a:prstGeom>
          <a:noFill/>
        </p:spPr>
        <p:txBody>
          <a:bodyPr wrap="square" rtlCol="0">
            <a:spAutoFit/>
          </a:bodyPr>
          <a:lstStyle/>
          <a:p>
            <a:r>
              <a:rPr lang="es-ES" sz="3600" b="1" dirty="0">
                <a:solidFill>
                  <a:schemeClr val="bg1"/>
                </a:solidFill>
              </a:rPr>
              <a:t>Impacto económico</a:t>
            </a:r>
          </a:p>
        </p:txBody>
      </p:sp>
      <p:sp>
        <p:nvSpPr>
          <p:cNvPr id="4" name="Rectángulo 3">
            <a:extLst>
              <a:ext uri="{FF2B5EF4-FFF2-40B4-BE49-F238E27FC236}">
                <a16:creationId xmlns:a16="http://schemas.microsoft.com/office/drawing/2014/main" id="{31A14DDE-FEC2-4963-8411-D9AFE6CC6336}"/>
              </a:ext>
            </a:extLst>
          </p:cNvPr>
          <p:cNvSpPr/>
          <p:nvPr/>
        </p:nvSpPr>
        <p:spPr>
          <a:xfrm>
            <a:off x="382867" y="1279089"/>
            <a:ext cx="8325197" cy="369332"/>
          </a:xfrm>
          <a:prstGeom prst="rect">
            <a:avLst/>
          </a:prstGeom>
        </p:spPr>
        <p:txBody>
          <a:bodyPr wrap="square">
            <a:spAutoFit/>
          </a:bodyPr>
          <a:lstStyle/>
          <a:p>
            <a:pPr algn="just"/>
            <a:r>
              <a:rPr lang="es-MX" dirty="0"/>
              <a:t>Reducir los gastos del material que se utiliza para realizar las votaciones.</a:t>
            </a:r>
            <a:endParaRPr lang="es-CO" dirty="0"/>
          </a:p>
        </p:txBody>
      </p:sp>
    </p:spTree>
    <p:extLst>
      <p:ext uri="{BB962C8B-B14F-4D97-AF65-F5344CB8AC3E}">
        <p14:creationId xmlns:p14="http://schemas.microsoft.com/office/powerpoint/2010/main" val="319211869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369</Words>
  <Application>Microsoft Office PowerPoint</Application>
  <PresentationFormat>Presentación en pantalla (16:9)</PresentationFormat>
  <Paragraphs>43</Paragraphs>
  <Slides>22</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Calibir</vt:lpstr>
      <vt:lpstr>Calibri</vt:lpstr>
      <vt:lpstr>Wingdings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dana suaza</cp:lastModifiedBy>
  <cp:revision>18</cp:revision>
  <dcterms:created xsi:type="dcterms:W3CDTF">2019-11-27T03:16:21Z</dcterms:created>
  <dcterms:modified xsi:type="dcterms:W3CDTF">2020-04-02T14:31:16Z</dcterms:modified>
</cp:coreProperties>
</file>