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4"/>
    <p:restoredTop sz="94636"/>
  </p:normalViewPr>
  <p:slideViewPr>
    <p:cSldViewPr snapToGrid="0" snapToObjects="1">
      <p:cViewPr>
        <p:scale>
          <a:sx n="77" d="100"/>
          <a:sy n="77" d="100"/>
        </p:scale>
        <p:origin x="-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B7061-2F04-5843-BB43-97AAC9698F3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37206-B8ED-A44D-ADED-87158E77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1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37206-B8ED-A44D-ADED-87158E772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9E1-A19A-B245-814C-51C815CE324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735-2A93-3443-B433-A435A9C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7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9E1-A19A-B245-814C-51C815CE324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735-2A93-3443-B433-A435A9C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9E1-A19A-B245-814C-51C815CE324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735-2A93-3443-B433-A435A9C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9E1-A19A-B245-814C-51C815CE324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735-2A93-3443-B433-A435A9C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9E1-A19A-B245-814C-51C815CE324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735-2A93-3443-B433-A435A9C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9E1-A19A-B245-814C-51C815CE324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735-2A93-3443-B433-A435A9C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9E1-A19A-B245-814C-51C815CE324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735-2A93-3443-B433-A435A9C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9E1-A19A-B245-814C-51C815CE324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735-2A93-3443-B433-A435A9C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9E1-A19A-B245-814C-51C815CE324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735-2A93-3443-B433-A435A9C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6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9E1-A19A-B245-814C-51C815CE324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735-2A93-3443-B433-A435A9C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9E1-A19A-B245-814C-51C815CE324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735-2A93-3443-B433-A435A9C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59E1-A19A-B245-814C-51C815CE324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5735-2A93-3443-B433-A435A9C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1295400"/>
            <a:ext cx="9423400" cy="11938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972235" y="1614394"/>
            <a:ext cx="555812" cy="555812"/>
            <a:chOff x="1972235" y="1614394"/>
            <a:chExt cx="555812" cy="555812"/>
          </a:xfrm>
        </p:grpSpPr>
        <p:sp>
          <p:nvSpPr>
            <p:cNvPr id="5" name="Oval 4"/>
            <p:cNvSpPr/>
            <p:nvPr/>
          </p:nvSpPr>
          <p:spPr>
            <a:xfrm>
              <a:off x="1972235" y="1614394"/>
              <a:ext cx="555812" cy="555812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117751" y="1759910"/>
              <a:ext cx="264779" cy="264779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8533" y="1621890"/>
            <a:ext cx="555812" cy="555812"/>
            <a:chOff x="2124635" y="1766794"/>
            <a:chExt cx="555812" cy="555812"/>
          </a:xfrm>
        </p:grpSpPr>
        <p:sp>
          <p:nvSpPr>
            <p:cNvPr id="8" name="Oval 7"/>
            <p:cNvSpPr/>
            <p:nvPr/>
          </p:nvSpPr>
          <p:spPr>
            <a:xfrm>
              <a:off x="2124635" y="1766794"/>
              <a:ext cx="555812" cy="555812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28420" y="1978424"/>
              <a:ext cx="147545" cy="14754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85355" y="1621890"/>
            <a:ext cx="555812" cy="555812"/>
            <a:chOff x="1972235" y="1614394"/>
            <a:chExt cx="555812" cy="555812"/>
          </a:xfrm>
        </p:grpSpPr>
        <p:sp>
          <p:nvSpPr>
            <p:cNvPr id="14" name="Oval 13"/>
            <p:cNvSpPr/>
            <p:nvPr/>
          </p:nvSpPr>
          <p:spPr>
            <a:xfrm>
              <a:off x="1972235" y="1614394"/>
              <a:ext cx="555812" cy="555812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17751" y="1759910"/>
              <a:ext cx="264779" cy="264779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rapezoid 15"/>
          <p:cNvSpPr/>
          <p:nvPr/>
        </p:nvSpPr>
        <p:spPr>
          <a:xfrm rot="16200000">
            <a:off x="5021966" y="1822851"/>
            <a:ext cx="526028" cy="183673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71600" y="2808194"/>
            <a:ext cx="1217771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 IR Camera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41928" y="2808193"/>
            <a:ext cx="1217771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Left IR Camera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9695" y="2815690"/>
            <a:ext cx="1217771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RGB Camera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74414" y="2815690"/>
            <a:ext cx="1217771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IR Laser Projector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0"/>
            <a:endCxn id="5" idx="4"/>
          </p:cNvCxnSpPr>
          <p:nvPr/>
        </p:nvCxnSpPr>
        <p:spPr>
          <a:xfrm flipV="1">
            <a:off x="1980486" y="2170206"/>
            <a:ext cx="269655" cy="63798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  <a:endCxn id="8" idx="4"/>
          </p:cNvCxnSpPr>
          <p:nvPr/>
        </p:nvCxnSpPr>
        <p:spPr>
          <a:xfrm flipV="1">
            <a:off x="3888581" y="2177702"/>
            <a:ext cx="517858" cy="63798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16" idx="1"/>
          </p:cNvCxnSpPr>
          <p:nvPr/>
        </p:nvCxnSpPr>
        <p:spPr>
          <a:xfrm flipH="1" flipV="1">
            <a:off x="5284981" y="2154743"/>
            <a:ext cx="798319" cy="6609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0"/>
            <a:endCxn id="14" idx="4"/>
          </p:cNvCxnSpPr>
          <p:nvPr/>
        </p:nvCxnSpPr>
        <p:spPr>
          <a:xfrm flipH="1" flipV="1">
            <a:off x="8163261" y="2177702"/>
            <a:ext cx="187553" cy="63049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7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Esposito, Michael Alexander</dc:creator>
  <cp:lastModifiedBy>Esposito, Michael Alexander</cp:lastModifiedBy>
  <cp:revision>2</cp:revision>
  <dcterms:created xsi:type="dcterms:W3CDTF">2017-04-23T17:09:50Z</dcterms:created>
  <dcterms:modified xsi:type="dcterms:W3CDTF">2017-04-23T17:58:45Z</dcterms:modified>
</cp:coreProperties>
</file>