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zimperium.com/cve-2018-4087-poc-escaping-sandbox-misleading-bluetoothd/" TargetMode="External"/><Relationship Id="rId4" Type="http://schemas.openxmlformats.org/officeDocument/2006/relationships/hyperlink" Target="https://blog.zimperium.com/new-crucial-vulnerabilities-apples-bluetoothd-daem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Apple’s bluetooth daemon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Esposito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Defense 2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00" y="2087525"/>
            <a:ext cx="3103300" cy="3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50" y="2357650"/>
            <a:ext cx="2186348" cy="265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13543">
            <a:off x="4099100" y="1033600"/>
            <a:ext cx="1715500" cy="242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CVE-2018-4087</a:t>
            </a:r>
            <a:br>
              <a:rPr lang="en"/>
            </a:br>
            <a:endParaRPr/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Leads to arbitrary code execution on different daemons in iOS, tvOS and watchOS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Hijacks the session between each high-level daemon and bluetoothd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a process to escape the tight sandbox of Apple devices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Timeline of discovery: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10/2017 - discovered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12/2017 - confirmed by Apple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2/2018 - security patch pushed</a:t>
            </a:r>
            <a:endParaRPr sz="14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384950"/>
            <a:ext cx="1861050" cy="18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500" y="1819038"/>
            <a:ext cx="2457828" cy="15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975" y="3506325"/>
            <a:ext cx="3127757" cy="16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Outside the Sandbox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05700"/>
            <a:ext cx="5077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 permissions are tightly restricted in Apple OSes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Inter-process communication (IPC) is still necessary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Daemons use IPC to communicate with bluetooth stack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vulnerability hijacks this IPC port and uses it to send messages to clients of bluetoothd</a:t>
            </a:r>
            <a:endParaRPr sz="18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975" y="1568975"/>
            <a:ext cx="2239500" cy="32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Process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505700"/>
            <a:ext cx="45726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 wants to make a session with bluetoothd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Upon successful join, client is given a session token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Session tokens given out using predictable pattern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proper knowledge, attacker could send message to this port and register new clients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Attacker could leak IPC ports of all bluetoothd clients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Greatly increases attack surface!</a:t>
            </a:r>
            <a:endParaRPr sz="16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0" y="1615875"/>
            <a:ext cx="4368324" cy="29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Affected Processes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Number of privileged processes, very valuable to an attacker</a:t>
            </a:r>
            <a:endParaRPr sz="1800"/>
          </a:p>
        </p:txBody>
      </p:sp>
      <p:sp>
        <p:nvSpPr>
          <p:cNvPr id="98" name="Shape 98"/>
          <p:cNvSpPr txBox="1"/>
          <p:nvPr/>
        </p:nvSpPr>
        <p:spPr>
          <a:xfrm>
            <a:off x="4787450" y="573000"/>
            <a:ext cx="2551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SpringBoard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mDNSResponder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aggregated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wifid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Preferences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CommCenter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iaptransportd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findmydeviced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routined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UserEventAgent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carkitd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mediaserverd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Bluetoothd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coreduetd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05700"/>
            <a:ext cx="8256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https://blog.zimperium.com/cve-2018-4087-poc-escaping-sandbox-misleading-bluetoothd/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https://blog.zimperium.com/new-crucial-vulnerabilities-apples-bluetoothd-daemon/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