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71" r:id="rId3"/>
    <p:sldId id="298" r:id="rId4"/>
    <p:sldId id="299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617"/>
  </p:normalViewPr>
  <p:slideViewPr>
    <p:cSldViewPr snapToGrid="0" snapToObjects="1">
      <p:cViewPr varScale="1">
        <p:scale>
          <a:sx n="90" d="100"/>
          <a:sy n="90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ug1399-vitis-hls/Interface-Synthesis-Requirements" TargetMode="External"/><Relationship Id="rId2" Type="http://schemas.openxmlformats.org/officeDocument/2006/relationships/hyperlink" Target="https://www.boledu.org/textbooks/hls-textbook/application-acceleration-development-flow/crtl-co-simulation#crtl-co-sim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Guideline for HLS </a:t>
            </a:r>
            <a:r>
              <a:rPr lang="en-US" sz="5400" dirty="0" err="1" smtClean="0"/>
              <a:t>Cosim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 for Writing a Test 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Separate the top function for synthesis from the test bench and header files.</a:t>
            </a:r>
          </a:p>
          <a:p>
            <a:r>
              <a:rPr lang="en-US" dirty="0"/>
              <a:t>If there are multiple kernel functions, group them in one top-level function for synthesis.</a:t>
            </a:r>
          </a:p>
          <a:p>
            <a:r>
              <a:rPr lang="en-US" dirty="0"/>
              <a:t>The test bench should execute the top-level function for multiple transactions, allowing different data values to be applied and verified</a:t>
            </a:r>
            <a:r>
              <a:rPr lang="en-US" dirty="0" smtClean="0"/>
              <a:t>. (test coverage)</a:t>
            </a:r>
            <a:endParaRPr lang="en-US" dirty="0"/>
          </a:p>
          <a:p>
            <a:r>
              <a:rPr lang="en-US" dirty="0"/>
              <a:t>You will use the same test bench for C/RTL Co-simulation. If you want to calculate II during the RTL simulation, you also need to provide multiple transactions to calculate II accurately.</a:t>
            </a:r>
          </a:p>
          <a:p>
            <a:r>
              <a:rPr lang="en-US" dirty="0" smtClean="0"/>
              <a:t>Checking correctness of kernel run </a:t>
            </a:r>
            <a:r>
              <a:rPr lang="en-US" dirty="0"/>
              <a:t>is important. The return value of function main() indicates the following:</a:t>
            </a:r>
          </a:p>
          <a:p>
            <a:pPr lvl="1"/>
            <a:r>
              <a:rPr lang="en-US" dirty="0"/>
              <a:t>Zero: Results are correct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Non-zero value: Results are incorrect. The non-zero results indicate the type of failure.</a:t>
            </a:r>
          </a:p>
        </p:txBody>
      </p:sp>
    </p:spTree>
    <p:extLst>
      <p:ext uri="{BB962C8B-B14F-4D97-AF65-F5344CB8AC3E}">
        <p14:creationId xmlns:p14="http://schemas.microsoft.com/office/powerpoint/2010/main" val="37507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53" y="-85242"/>
            <a:ext cx="10515600" cy="1325563"/>
          </a:xfrm>
        </p:spPr>
        <p:txBody>
          <a:bodyPr/>
          <a:lstStyle/>
          <a:p>
            <a:r>
              <a:rPr lang="en-US" b="1" dirty="0" smtClean="0"/>
              <a:t>C/RTL Co-simulation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53" y="1045506"/>
            <a:ext cx="11137234" cy="27987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1A202C"/>
                </a:solidFill>
                <a:latin typeface="-apple-system"/>
              </a:rPr>
              <a:t>0. Different from Event-Driven Hardware Simulator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1A202C"/>
                </a:solidFill>
                <a:latin typeface="-apple-system"/>
              </a:rPr>
              <a:t>Phase#1</a:t>
            </a:r>
            <a:r>
              <a:rPr lang="en-US" sz="2400" dirty="0">
                <a:solidFill>
                  <a:srgbClr val="1A202C"/>
                </a:solidFill>
                <a:latin typeface="-apple-system"/>
              </a:rPr>
              <a:t>: C simulation is executed to prepare the “input vectors” to the top-level function.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A202C"/>
                </a:solidFill>
                <a:latin typeface="-apple-system"/>
              </a:rPr>
              <a:t>Phase#2: RTL simulation starts; it takes the input vectors and generates the “output vectors”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1A202C"/>
                </a:solidFill>
                <a:latin typeface="-apple-system"/>
              </a:rPr>
              <a:t>Phase#3: C simulation of the test bench main() function continues. It takes the “output vectors” returned from the RTL simulation and performs verification of the result.</a:t>
            </a:r>
            <a:endParaRPr lang="en-US" sz="2400" b="0" i="0" dirty="0">
              <a:solidFill>
                <a:srgbClr val="1A202C"/>
              </a:solidFill>
              <a:effectLst/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9" y="3771795"/>
            <a:ext cx="6646109" cy="29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for Co-simulation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543"/>
            <a:ext cx="10515600" cy="46130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Interf</a:t>
            </a:r>
            <a:r>
              <a:rPr lang="en-US" altLang="zh-CN" dirty="0" smtClean="0"/>
              <a:t>ace Synthesis Requirement</a:t>
            </a:r>
          </a:p>
          <a:p>
            <a:pPr lvl="1"/>
            <a:r>
              <a:rPr lang="en-US" altLang="zh-CN" dirty="0" smtClean="0"/>
              <a:t>Top-level function using </a:t>
            </a:r>
            <a:r>
              <a:rPr lang="en-US" altLang="zh-CN" dirty="0" err="1" smtClean="0"/>
              <a:t>ap_ctrl_chain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ap_ctrl_hs</a:t>
            </a:r>
            <a:r>
              <a:rPr lang="en-US" altLang="zh-CN" dirty="0" smtClean="0"/>
              <a:t> (can no use </a:t>
            </a:r>
            <a:r>
              <a:rPr lang="en-US" altLang="zh-CN" dirty="0" err="1" smtClean="0"/>
              <a:t>ap_ctrl_none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/>
              <a:t>Or design must be purely combinational (evaluate in one cycle)</a:t>
            </a:r>
          </a:p>
          <a:p>
            <a:pPr lvl="1"/>
            <a:r>
              <a:rPr lang="en-US" dirty="0" smtClean="0"/>
              <a:t>Top function must have an initiation interval of 1. No handshake in the data argument. Input test vector are fed into RTL all at once</a:t>
            </a:r>
          </a:p>
          <a:p>
            <a:pPr lvl="1"/>
            <a:r>
              <a:rPr lang="en-US" dirty="0" smtClean="0"/>
              <a:t>Interface must be all arrays streaming with axis or </a:t>
            </a:r>
            <a:r>
              <a:rPr lang="en-US" dirty="0" err="1" smtClean="0"/>
              <a:t>ap_hs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Provide sufficient FIFO depth to avoid stall or deadlock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Depth declared for the interface is too small. Create Deadlock</a:t>
            </a:r>
          </a:p>
          <a:p>
            <a:r>
              <a:rPr lang="en-US" dirty="0" smtClean="0"/>
              <a:t>Certain unsupported Optimization for array or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Multiple transformation on array on the interface or array within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2"/>
            <a:r>
              <a:rPr lang="en-US" dirty="0" smtClean="0"/>
              <a:t>Vertical mapping, Reshape, Partition</a:t>
            </a:r>
          </a:p>
          <a:p>
            <a:pPr lvl="1"/>
            <a:r>
              <a:rPr lang="en-US" dirty="0" smtClean="0"/>
              <a:t>Not support – </a:t>
            </a:r>
          </a:p>
          <a:p>
            <a:pPr lvl="2"/>
            <a:r>
              <a:rPr lang="en-US" dirty="0" smtClean="0"/>
              <a:t>Horizontal mapping, Vertical mapping</a:t>
            </a:r>
          </a:p>
          <a:p>
            <a:pPr lvl="2"/>
            <a:r>
              <a:rPr lang="en-US" dirty="0" smtClean="0"/>
              <a:t>Conditional access on the AXI4-Stream with register slice enabled</a:t>
            </a:r>
          </a:p>
          <a:p>
            <a:pPr lvl="2"/>
            <a:r>
              <a:rPr lang="en-US" dirty="0" smtClean="0"/>
              <a:t>Mapping arrays to streams</a:t>
            </a:r>
          </a:p>
          <a:p>
            <a:r>
              <a:rPr lang="en-US" dirty="0" smtClean="0"/>
              <a:t>Use Waveform Viewer or Co-simulation deadlock viewer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6331613"/>
            <a:ext cx="1031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hlinkClick r:id="rId2"/>
              </a:rPr>
              <a:t>https://www.boledu.org/textbooks/hls-textbook/application-acceleration-development-flow/crtl-co-simulation#crtl-co-simlation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hlinkClick r:id="rId3"/>
              </a:rPr>
              <a:t>https://</a:t>
            </a:r>
            <a:r>
              <a:rPr lang="en-US" sz="1400" dirty="0" smtClean="0">
                <a:solidFill>
                  <a:prstClr val="black"/>
                </a:solidFill>
                <a:hlinkClick r:id="rId3"/>
              </a:rPr>
              <a:t>docs.xilinx.com/r/en-US/ug1399-vitis-hls/Interface-Synthesis-Requirements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67" y="947246"/>
            <a:ext cx="5227664" cy="7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78291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Provide Sufficient FIFO Depth to Prevent Co-sim Deadlock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18021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depth: Specifies the maximum number of samples for the test bench to process.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45" y="1421080"/>
            <a:ext cx="9972675" cy="2019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28839" y="1880839"/>
            <a:ext cx="154630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45" y="3815338"/>
            <a:ext cx="8515350" cy="504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8907" y="1455080"/>
            <a:ext cx="7657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m-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9473" y="3932663"/>
            <a:ext cx="1553737" cy="28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387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Calibri</vt:lpstr>
      <vt:lpstr>Calibri Light</vt:lpstr>
      <vt:lpstr>Office Theme</vt:lpstr>
      <vt:lpstr>Guideline for HLS Cosim</vt:lpstr>
      <vt:lpstr>Guideline for Writing a Test Bench</vt:lpstr>
      <vt:lpstr>C/RTL Co-simulation</vt:lpstr>
      <vt:lpstr>Requirement for Co-simulation</vt:lpstr>
      <vt:lpstr>Provide Sufficient FIFO Depth to Prevent Co-sim Deadlock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Jiin Lai (Taipei)</cp:lastModifiedBy>
  <cp:revision>82</cp:revision>
  <dcterms:created xsi:type="dcterms:W3CDTF">2021-09-21T21:35:46Z</dcterms:created>
  <dcterms:modified xsi:type="dcterms:W3CDTF">2023-09-14T13:39:59Z</dcterms:modified>
</cp:coreProperties>
</file>