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C00000"/>
                </a:solidFill>
                <a:latin typeface="Calibri"/>
              </a:rPr>
              <a:t>Thank you for using PHPPowerPoint!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2013-10-23T08:35:57+00:00</dcterms:created>
  <dcterms:modified xsi:type="dcterms:W3CDTF">2013-10-23T08:35:57+00:00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