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eg"/>
  <Default Extension="gif" ContentType="image/gif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realdolmen_bg1.jpg"/>
 <Relationship Id="rId3" Type="http://schemas.openxmlformats.org/officeDocument/2006/relationships/image" Target="../media/phppowerpoint_logo2.gif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realdolmen_bg3.jpg"/>
 <Relationship Id="rId3" Type="http://schemas.openxmlformats.org/officeDocument/2006/relationships/image" Target="../media/phppowerpoint_logo4.gif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realdolmen_bg5.jpg"/>
 <Relationship Id="rId3" Type="http://schemas.openxmlformats.org/officeDocument/2006/relationships/image" Target="../media/phppowerpoint_logo6.gif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realdolmen_bg7.jpg"/>
 <Relationship Id="rId3" Type="http://schemas.openxmlformats.org/officeDocument/2006/relationships/image" Target="../media/phppowerpoint_logo8.gif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realdolmen_bg9.jpg"/>
 <Relationship Id="rId3" Type="http://schemas.openxmlformats.org/officeDocument/2006/relationships/image" Target="../media/phppowerpoint_logo10.gif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34475" cy="6858000"/>
          </a:xfrm>
          <a:prstGeom prst="rect">
            <a:avLst/>
          </a:prstGeom>
        </p:spPr>
      </p:pic>
      <p:pic>
        <p:nvPicPr>
          <p:cNvPr id="2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6381750"/>
            <a:ext cx="2609850" cy="3810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95250" y="3810000"/>
            <a:ext cx="5715000" cy="190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2800" u="none">
                <a:solidFill>
                  <a:srgbClr val="FFFFFF"/>
                </a:solidFill>
                <a:latin typeface="Calibri"/>
              </a:rPr>
              <a:t>Introduction to</a:t>
            </a:r>
            <a:br/>
            <a:r>
              <a:rPr b="true" i="false" strike="noStrike" sz="6000" u="none">
                <a:solidFill>
                  <a:srgbClr val="FFFFFF"/>
                </a:solidFill>
                <a:latin typeface="Calibri"/>
              </a:rPr>
              <a:t>PHPPowerPoint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34475" cy="6858000"/>
          </a:xfrm>
          <a:prstGeom prst="rect">
            <a:avLst/>
          </a:prstGeom>
        </p:spPr>
      </p:pic>
      <p:pic>
        <p:nvPicPr>
          <p:cNvPr id="2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6381750"/>
            <a:ext cx="2609850" cy="3810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95250" y="95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FFFFFF"/>
                </a:solidFill>
                <a:latin typeface="Calibri"/>
              </a:rPr>
              <a:t>What is PHPPowerPoint?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95250" y="9525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- A class library</a:t>
            </a:r>
            <a:br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- Written in PHP</a:t>
            </a:r>
            <a:br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- Representing a presentation</a:t>
            </a:r>
            <a:br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- Supports writing to different file formats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34475" cy="6858000"/>
          </a:xfrm>
          <a:prstGeom prst="rect">
            <a:avLst/>
          </a:prstGeom>
        </p:spPr>
      </p:pic>
      <p:pic>
        <p:nvPicPr>
          <p:cNvPr id="2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6381750"/>
            <a:ext cx="2609850" cy="3810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95250" y="95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FFFFFF"/>
                </a:solidFill>
                <a:latin typeface="Calibri"/>
              </a:rPr>
              <a:t>What's the point?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95250" y="9525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- Generate slide decks</a:t>
            </a:r>
            <a:br/>
            <a:r>
              <a:rPr b="false" i="false" strike="noStrike" sz="2800" u="none">
                <a:solidFill>
                  <a:srgbClr val="FFFFFF"/>
                </a:solidFill>
                <a:latin typeface="Calibri"/>
              </a:rPr>
              <a:t>    - Represent business data</a:t>
            </a:r>
            <a:br/>
            <a:r>
              <a:rPr b="false" i="false" strike="noStrike" sz="2800" u="none">
                <a:solidFill>
                  <a:srgbClr val="FFFFFF"/>
                </a:solidFill>
                <a:latin typeface="Calibri"/>
              </a:rPr>
              <a:t>    - Show a family slide show</a:t>
            </a:r>
            <a:br/>
            <a:r>
              <a:rPr b="false" i="false" strike="noStrike" sz="2800" u="none">
                <a:solidFill>
                  <a:srgbClr val="FFFFFF"/>
                </a:solidFill>
                <a:latin typeface="Calibri"/>
              </a:rPr>
              <a:t>    - ...</a:t>
            </a:r>
            <a:br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- Export these to different formats</a:t>
            </a:r>
            <a:br/>
            <a:r>
              <a:rPr b="false" i="false" strike="noStrike" sz="2800" u="none">
                <a:solidFill>
                  <a:srgbClr val="FFFFFF"/>
                </a:solidFill>
                <a:latin typeface="Calibri"/>
              </a:rPr>
              <a:t>    - PowerPoint 2007</a:t>
            </a:r>
            <a:br/>
            <a:r>
              <a:rPr b="false" i="false" strike="noStrike" sz="2800" u="none">
                <a:solidFill>
                  <a:srgbClr val="FFFFFF"/>
                </a:solidFill>
                <a:latin typeface="Calibri"/>
              </a:rPr>
              <a:t>    - Serialized</a:t>
            </a:r>
            <a:br/>
            <a:r>
              <a:rPr b="false" i="false" strike="noStrike" sz="2800" u="none">
                <a:solidFill>
                  <a:srgbClr val="FFFFFF"/>
                </a:solidFill>
                <a:latin typeface="Calibri"/>
              </a:rPr>
              <a:t>    - ... (more to come) 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34475" cy="6858000"/>
          </a:xfrm>
          <a:prstGeom prst="rect">
            <a:avLst/>
          </a:prstGeom>
        </p:spPr>
      </p:pic>
      <p:pic>
        <p:nvPicPr>
          <p:cNvPr id="2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6381750"/>
            <a:ext cx="2609850" cy="3810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95250" y="95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FFFFFF"/>
                </a:solidFill>
                <a:latin typeface="Calibri"/>
              </a:rPr>
              <a:t>Need more info?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95250" y="9525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Check the project site on CodePlex:</a:t>
            </a:r>
            <a:br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    http://phppowerpoint.codeplex.com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34475" cy="6858000"/>
          </a:xfrm>
          <a:prstGeom prst="rect">
            <a:avLst/>
          </a:prstGeom>
        </p:spPr>
      </p:pic>
      <p:pic>
        <p:nvPicPr>
          <p:cNvPr id="2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6381750"/>
            <a:ext cx="2609850" cy="381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Maarten Balliauw</dc:creator>
  <cp:lastModifiedBy>Maarten Balliauw</cp:lastModifiedBy>
  <dcterms:created xsi:type="dcterms:W3CDTF">2013-10-23T08:36:47+00:00</dcterms:created>
  <dcterms:modified xsi:type="dcterms:W3CDTF">2013-10-23T08:36:47+00:00</dcterms:modified>
  <dc:title>Office 2007 PPTX Test Document</dc:title>
  <dc:description>Test document for Office 2007 PPTX, generated using PHP classes.</dc:description>
  <dc:subject>Office 2007 PPTX Test Document</dc:subject>
  <cp:keywords>office 2007 openxml php</cp:keywords>
  <cp:category>Test result file</cp:category>
</cp:coreProperties>
</file>