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8BA11B2-E351-4B32-9D68-62040033E4DA}">
          <p14:sldIdLst>
            <p14:sldId id="256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9BC1-B13D-4A20-B0CF-E64D88272172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F3EEE-0C7B-4726-BCBF-455F11A2F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9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319F089-9E56-419D-9803-CD736CF05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2460DF2C-1606-4A00-B057-5EEB480C5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250787B4-2D74-46C5-80ED-DB591282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45FA939-1071-437E-8C2E-E5B99FE10699}" type="datetime1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10" name="바닥글 개체 틀 4">
            <a:extLst>
              <a:ext uri="{FF2B5EF4-FFF2-40B4-BE49-F238E27FC236}">
                <a16:creationId xmlns:a16="http://schemas.microsoft.com/office/drawing/2014/main" id="{5DA642C3-A357-466E-9E7C-30C11209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B3F18165-B32C-432B-A93A-A9134547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07A39BD-C67E-416B-915E-BD95B14E3F7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451540-1FC2-4BA5-858B-5D94ACF5D40E}"/>
              </a:ext>
            </a:extLst>
          </p:cNvPr>
          <p:cNvSpPr/>
          <p:nvPr userDrawn="1"/>
        </p:nvSpPr>
        <p:spPr>
          <a:xfrm>
            <a:off x="242737" y="836712"/>
            <a:ext cx="7920880" cy="4320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600">
                <a:latin typeface="+mn-lt"/>
              </a:rPr>
              <a:t>인천일보아카데미</a:t>
            </a:r>
            <a:r>
              <a:rPr lang="en-US" altLang="ko-KR" sz="1600">
                <a:latin typeface="+mn-lt"/>
              </a:rPr>
              <a:t> – </a:t>
            </a:r>
            <a:r>
              <a:rPr lang="ko-KR" altLang="en-US" sz="1600" err="1">
                <a:latin typeface="+mn-lt"/>
              </a:rPr>
              <a:t>파이어베이스를</a:t>
            </a:r>
            <a:r>
              <a:rPr lang="ko-KR" altLang="en-US" sz="1600">
                <a:latin typeface="+mn-lt"/>
              </a:rPr>
              <a:t> 활용한 스마트 콘텐츠 서비스 개발자 양성과정</a:t>
            </a:r>
          </a:p>
        </p:txBody>
      </p:sp>
    </p:spTree>
    <p:extLst>
      <p:ext uri="{BB962C8B-B14F-4D97-AF65-F5344CB8AC3E}">
        <p14:creationId xmlns:p14="http://schemas.microsoft.com/office/powerpoint/2010/main" val="260943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7B7D-147B-47C5-B8AB-7560B3003944}" type="datetime1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70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68AC-F599-49AB-BDB4-381FFB24E03E}" type="datetime1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81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68A2-5AF2-4D03-BB7C-1271885A2680}" type="datetime1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DEFD73-0AF5-4434-87AD-A8B1338A2A75}"/>
              </a:ext>
            </a:extLst>
          </p:cNvPr>
          <p:cNvSpPr/>
          <p:nvPr userDrawn="1"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인천일보아카데미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– </a:t>
            </a:r>
            <a:r>
              <a:rPr kumimoji="0" lang="ko-KR" altLang="en-US" sz="1200" b="0" i="0" u="none" strike="noStrike" kern="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파이어베이스를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활용한 스마튼 콘텐츠 서비스 개발자 양성과정</a:t>
            </a:r>
          </a:p>
        </p:txBody>
      </p:sp>
    </p:spTree>
    <p:extLst>
      <p:ext uri="{BB962C8B-B14F-4D97-AF65-F5344CB8AC3E}">
        <p14:creationId xmlns:p14="http://schemas.microsoft.com/office/powerpoint/2010/main" val="291754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D25B-4084-4176-85EA-A3396A0892A8}" type="datetime1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4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CB6F-DEF8-46B6-82A1-582E89E223F8}" type="datetime1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34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D1FC-9439-474D-9285-F29F1FDCE38F}" type="datetime1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ECD7-DBB8-4441-AFE0-30B67B112136}" type="datetime1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93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A1B5-966D-402D-9594-EA0C073CE2E7}" type="datetime1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13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276B-9987-4C21-BA6B-318E29ED8E87}" type="datetime1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09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DF86-19DF-4C1D-AD26-93B32DED913F}" type="datetime1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66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90C46-8C8A-444C-A1CD-620949805C18}" type="datetime1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58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24DCE843-4D86-436F-B752-96B8EF88BD7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5800" y="1670050"/>
            <a:ext cx="7772400" cy="17589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6600" dirty="0">
                <a:latin typeface="Arial Black"/>
                <a:ea typeface="맑은 고딕"/>
              </a:rPr>
              <a:t>Database </a:t>
            </a:r>
            <a:br>
              <a:rPr lang="en-US" altLang="ko-KR" sz="6600" dirty="0">
                <a:latin typeface="Arial Black"/>
                <a:ea typeface="맑은 고딕"/>
              </a:rPr>
            </a:br>
            <a:r>
              <a:rPr lang="en-US" altLang="ko-KR" sz="6600" dirty="0">
                <a:latin typeface="Arial Black"/>
                <a:ea typeface="맑은 고딕"/>
              </a:rPr>
              <a:t>Description</a:t>
            </a:r>
            <a:br>
              <a:rPr lang="en-US" altLang="ko-KR" sz="6600" dirty="0">
                <a:latin typeface="Arial Black"/>
                <a:ea typeface="맑은 고딕"/>
              </a:rPr>
            </a:br>
            <a:r>
              <a:rPr lang="en-US" altLang="ko-KR" sz="2200" dirty="0">
                <a:latin typeface="Arial Black"/>
                <a:ea typeface="맑은 고딕"/>
              </a:rPr>
              <a:t>by Entity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A0FBC5B-5574-4070-BB02-AEBCEA380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600909"/>
              </p:ext>
            </p:extLst>
          </p:nvPr>
        </p:nvGraphicFramePr>
        <p:xfrm>
          <a:off x="4472247" y="5229200"/>
          <a:ext cx="439555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작    성 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>
                          <a:solidFill>
                            <a:sysClr val="windowText" lastClr="000000"/>
                          </a:solidFill>
                        </a:rPr>
                        <a:t>2021</a:t>
                      </a:r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년 </a:t>
                      </a:r>
                      <a:r>
                        <a:rPr lang="en-US" altLang="ko-KR" b="1">
                          <a:solidFill>
                            <a:sysClr val="windowText" lastClr="000000"/>
                          </a:solidFill>
                        </a:rPr>
                        <a:t>OO</a:t>
                      </a:r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월 </a:t>
                      </a:r>
                      <a:r>
                        <a:rPr lang="en-US" altLang="ko-KR" b="1">
                          <a:solidFill>
                            <a:sysClr val="windowText" lastClr="000000"/>
                          </a:solidFill>
                        </a:rPr>
                        <a:t>OO</a:t>
                      </a:r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일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가계부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이             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황 명하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495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38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엔티티 명 </a:t>
            </a:r>
            <a:r>
              <a:rPr lang="en-US" altLang="ko-KR" dirty="0"/>
              <a:t>: </a:t>
            </a:r>
            <a:r>
              <a:rPr lang="en-US" altLang="ko-KR" dirty="0" err="1"/>
              <a:t>MemberEntity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</a:t>
            </a:r>
            <a:r>
              <a:rPr lang="en-US" altLang="ko-KR" dirty="0" err="1"/>
              <a:t>member_table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회원 정보 관리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736749"/>
              </p:ext>
            </p:extLst>
          </p:nvPr>
        </p:nvGraphicFramePr>
        <p:xfrm>
          <a:off x="282631" y="1438719"/>
          <a:ext cx="8578737" cy="341314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645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748971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926592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743712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719328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584009901"/>
                    </a:ext>
                  </a:extLst>
                </a:gridCol>
                <a:gridCol w="2704409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251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분류를 위한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memberEmail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관리 아이디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memberPaswword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관리 비밀번호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이름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1553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memberNickName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닉네임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게시판 작성시 사용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547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memberPhoto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MultipartFile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 저장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1247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memberPhone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전화번호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83508"/>
                  </a:ext>
                </a:extLst>
              </a:tr>
              <a:tr h="48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memberAddress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API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주소 관련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3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memberMemo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자기 기록용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130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memberLevel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Integer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등급 입력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58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memberStep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등급 명명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943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06444"/>
                  </a:ext>
                </a:extLst>
              </a:tr>
              <a:tr h="43449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  <a:tr h="130346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990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933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632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/>
              <a:t>※ N.N</a:t>
            </a:r>
            <a:r>
              <a:rPr lang="ko-KR" altLang="en-US" sz="1400"/>
              <a:t> </a:t>
            </a:r>
            <a:r>
              <a:rPr lang="en-US" altLang="ko-KR" sz="1400"/>
              <a:t>:</a:t>
            </a:r>
            <a:r>
              <a:rPr lang="ko-KR" altLang="en-US" sz="1400"/>
              <a:t> </a:t>
            </a:r>
            <a:r>
              <a:rPr lang="en-US" altLang="ko-KR" sz="1400"/>
              <a:t>Not</a:t>
            </a:r>
            <a:r>
              <a:rPr lang="ko-KR" altLang="en-US" sz="1400"/>
              <a:t> </a:t>
            </a:r>
            <a:r>
              <a:rPr lang="en-US" altLang="ko-KR" sz="1400"/>
              <a:t>Null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54944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엔티티 명 </a:t>
            </a:r>
            <a:r>
              <a:rPr lang="en-US" altLang="ko-KR" dirty="0"/>
              <a:t>: </a:t>
            </a:r>
            <a:r>
              <a:rPr lang="en-US" altLang="ko-KR" dirty="0" err="1"/>
              <a:t>BaseEntity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시간 정보 관리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77870"/>
              </p:ext>
            </p:extLst>
          </p:nvPr>
        </p:nvGraphicFramePr>
        <p:xfrm>
          <a:off x="282632" y="1296785"/>
          <a:ext cx="8578737" cy="341314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645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748971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926592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743712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719328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584009901"/>
                    </a:ext>
                  </a:extLst>
                </a:gridCol>
                <a:gridCol w="2704409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251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startTime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LocalDate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생성 기록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nowTime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LocalDate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 기록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calTime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LocalDate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가계부 카드 관련 서비스 기록용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155389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54746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124791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83508"/>
                  </a:ext>
                </a:extLst>
              </a:tr>
              <a:tr h="48532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3449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130346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58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943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06444"/>
                  </a:ext>
                </a:extLst>
              </a:tr>
              <a:tr h="43449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  <a:tr h="130346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990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933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632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/>
              <a:t>※ N.N</a:t>
            </a:r>
            <a:r>
              <a:rPr lang="ko-KR" altLang="en-US" sz="1400"/>
              <a:t> </a:t>
            </a:r>
            <a:r>
              <a:rPr lang="en-US" altLang="ko-KR" sz="1400"/>
              <a:t>:</a:t>
            </a:r>
            <a:r>
              <a:rPr lang="ko-KR" altLang="en-US" sz="1400"/>
              <a:t> </a:t>
            </a:r>
            <a:r>
              <a:rPr lang="en-US" altLang="ko-KR" sz="1400"/>
              <a:t>Not</a:t>
            </a:r>
            <a:r>
              <a:rPr lang="ko-KR" altLang="en-US" sz="1400"/>
              <a:t> </a:t>
            </a:r>
            <a:r>
              <a:rPr lang="en-US" altLang="ko-KR" sz="1400"/>
              <a:t>Null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408583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엔티티 명 </a:t>
            </a:r>
            <a:r>
              <a:rPr lang="en-US" altLang="ko-KR" dirty="0"/>
              <a:t>: </a:t>
            </a:r>
            <a:r>
              <a:rPr lang="en-US" altLang="ko-KR" dirty="0" err="1"/>
              <a:t>BankEntity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</a:t>
            </a:r>
            <a:r>
              <a:rPr lang="en-US" altLang="ko-KR" dirty="0" err="1"/>
              <a:t>bank_table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계좌 정보 관리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308245"/>
              </p:ext>
            </p:extLst>
          </p:nvPr>
        </p:nvGraphicFramePr>
        <p:xfrm>
          <a:off x="282631" y="1438719"/>
          <a:ext cx="8578737" cy="341314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645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797740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560832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585216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584009901"/>
                    </a:ext>
                  </a:extLst>
                </a:gridCol>
                <a:gridCol w="2765368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251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bank_id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분류를 위한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bankName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계좌명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bankMemo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메모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totalAsset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총 잔액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1553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bankRate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Double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이자율 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547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bankPhoto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사진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처부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1247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memberEntity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MemberEntity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회원과 연결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83508"/>
                  </a:ext>
                </a:extLst>
              </a:tr>
              <a:tr h="48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3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130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58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943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06444"/>
                  </a:ext>
                </a:extLst>
              </a:tr>
              <a:tr h="43449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  <a:tr h="130346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990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933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632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/>
              <a:t>※ N.N</a:t>
            </a:r>
            <a:r>
              <a:rPr lang="ko-KR" altLang="en-US" sz="1400"/>
              <a:t> </a:t>
            </a:r>
            <a:r>
              <a:rPr lang="en-US" altLang="ko-KR" sz="1400"/>
              <a:t>:</a:t>
            </a:r>
            <a:r>
              <a:rPr lang="ko-KR" altLang="en-US" sz="1400"/>
              <a:t> </a:t>
            </a:r>
            <a:r>
              <a:rPr lang="en-US" altLang="ko-KR" sz="1400"/>
              <a:t>Not</a:t>
            </a:r>
            <a:r>
              <a:rPr lang="ko-KR" altLang="en-US" sz="1400"/>
              <a:t> </a:t>
            </a:r>
            <a:r>
              <a:rPr lang="en-US" altLang="ko-KR" sz="1400"/>
              <a:t>Null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459857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엔티티 명 </a:t>
            </a:r>
            <a:r>
              <a:rPr lang="en-US" altLang="ko-KR" dirty="0"/>
              <a:t>: </a:t>
            </a:r>
            <a:r>
              <a:rPr lang="en-US" altLang="ko-KR" dirty="0" err="1"/>
              <a:t>AccountEntity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</a:t>
            </a:r>
            <a:r>
              <a:rPr lang="en-US" altLang="ko-KR" dirty="0" err="1"/>
              <a:t>account_table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계좌 내역 관리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692971"/>
              </p:ext>
            </p:extLst>
          </p:nvPr>
        </p:nvGraphicFramePr>
        <p:xfrm>
          <a:off x="282631" y="1438719"/>
          <a:ext cx="8578737" cy="341314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645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797740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560832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585216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584009901"/>
                    </a:ext>
                  </a:extLst>
                </a:gridCol>
                <a:gridCol w="2765368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251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account_id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분류를 위한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bankEntity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BankEntity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은행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계좌 연동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calTime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LocalDateTime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 계산을 위함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calDate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LocalDate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 계산을 위함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1553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plusAsset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수입 측정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547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minusAsset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지출 측정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1247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accountName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이용 내역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83508"/>
                  </a:ext>
                </a:extLst>
              </a:tr>
              <a:tr h="48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accountPhoto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MultipartFile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영수증 첨부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3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accountMemo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메모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130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58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943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06444"/>
                  </a:ext>
                </a:extLst>
              </a:tr>
              <a:tr h="43449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  <a:tr h="130346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990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933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632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/>
              <a:t>※ N.N</a:t>
            </a:r>
            <a:r>
              <a:rPr lang="ko-KR" altLang="en-US" sz="1400"/>
              <a:t> </a:t>
            </a:r>
            <a:r>
              <a:rPr lang="en-US" altLang="ko-KR" sz="1400"/>
              <a:t>:</a:t>
            </a:r>
            <a:r>
              <a:rPr lang="ko-KR" altLang="en-US" sz="1400"/>
              <a:t> </a:t>
            </a:r>
            <a:r>
              <a:rPr lang="en-US" altLang="ko-KR" sz="1400"/>
              <a:t>Not</a:t>
            </a:r>
            <a:r>
              <a:rPr lang="ko-KR" altLang="en-US" sz="1400"/>
              <a:t> </a:t>
            </a:r>
            <a:r>
              <a:rPr lang="en-US" altLang="ko-KR" sz="1400"/>
              <a:t>Null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544923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엔티티 명 </a:t>
            </a:r>
            <a:r>
              <a:rPr lang="en-US" altLang="ko-KR" dirty="0"/>
              <a:t>: </a:t>
            </a:r>
            <a:r>
              <a:rPr lang="en-US" altLang="ko-KR" dirty="0" err="1"/>
              <a:t>CashEntity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</a:t>
            </a:r>
            <a:r>
              <a:rPr lang="en-US" altLang="ko-KR" dirty="0" err="1"/>
              <a:t>cash_table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계좌 내역 관리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029472"/>
              </p:ext>
            </p:extLst>
          </p:nvPr>
        </p:nvGraphicFramePr>
        <p:xfrm>
          <a:off x="282631" y="1438719"/>
          <a:ext cx="8578737" cy="341314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645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797740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560832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585216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584009901"/>
                    </a:ext>
                  </a:extLst>
                </a:gridCol>
                <a:gridCol w="2765368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251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cash_id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분류를 위한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cashName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현금 계좌 명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cashMemo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메모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cashPhoto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MultipartFile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계좌 사진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1553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totalAsset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총액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547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memberEntity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MemberEntity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연동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1247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83508"/>
                  </a:ext>
                </a:extLst>
              </a:tr>
              <a:tr h="48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3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130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58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943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06444"/>
                  </a:ext>
                </a:extLst>
              </a:tr>
              <a:tr h="43449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  <a:tr h="130346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990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933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632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/>
              <a:t>※ N.N</a:t>
            </a:r>
            <a:r>
              <a:rPr lang="ko-KR" altLang="en-US" sz="1400"/>
              <a:t> </a:t>
            </a:r>
            <a:r>
              <a:rPr lang="en-US" altLang="ko-KR" sz="1400"/>
              <a:t>:</a:t>
            </a:r>
            <a:r>
              <a:rPr lang="ko-KR" altLang="en-US" sz="1400"/>
              <a:t> </a:t>
            </a:r>
            <a:r>
              <a:rPr lang="en-US" altLang="ko-KR" sz="1400"/>
              <a:t>Not</a:t>
            </a:r>
            <a:r>
              <a:rPr lang="ko-KR" altLang="en-US" sz="1400"/>
              <a:t> </a:t>
            </a:r>
            <a:r>
              <a:rPr lang="en-US" altLang="ko-KR" sz="1400"/>
              <a:t>Null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50868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엔티티 명 </a:t>
            </a:r>
            <a:r>
              <a:rPr lang="en-US" altLang="ko-KR" dirty="0"/>
              <a:t>: </a:t>
            </a:r>
            <a:r>
              <a:rPr lang="en-US" altLang="ko-KR" dirty="0" err="1"/>
              <a:t>BalanceEntity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</a:t>
            </a:r>
            <a:r>
              <a:rPr lang="en-US" altLang="ko-KR" dirty="0" err="1"/>
              <a:t>balance_table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계좌 이용내역 관리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129436"/>
              </p:ext>
            </p:extLst>
          </p:nvPr>
        </p:nvGraphicFramePr>
        <p:xfrm>
          <a:off x="282631" y="1438719"/>
          <a:ext cx="8578737" cy="341314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645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797740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560832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585216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584009901"/>
                    </a:ext>
                  </a:extLst>
                </a:gridCol>
                <a:gridCol w="2765368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251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balance_id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분류를 위한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cashEntity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CashEntity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현금계좌 연동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calDate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LocalDate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 기록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calTime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LocalDateTime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 기록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1553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balanceMemo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메모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547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balanceName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 내역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1247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plusAsset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수입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83508"/>
                  </a:ext>
                </a:extLst>
              </a:tr>
              <a:tr h="48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minusAsset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지출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3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balancePhoto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MultipartFile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영수증 첨부용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130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58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943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06444"/>
                  </a:ext>
                </a:extLst>
              </a:tr>
              <a:tr h="43449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  <a:tr h="130346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990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933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632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/>
              <a:t>※ N.N</a:t>
            </a:r>
            <a:r>
              <a:rPr lang="ko-KR" altLang="en-US" sz="1400"/>
              <a:t> </a:t>
            </a:r>
            <a:r>
              <a:rPr lang="en-US" altLang="ko-KR" sz="1400"/>
              <a:t>:</a:t>
            </a:r>
            <a:r>
              <a:rPr lang="ko-KR" altLang="en-US" sz="1400"/>
              <a:t> </a:t>
            </a:r>
            <a:r>
              <a:rPr lang="en-US" altLang="ko-KR" sz="1400"/>
              <a:t>Not</a:t>
            </a:r>
            <a:r>
              <a:rPr lang="ko-KR" altLang="en-US" sz="1400"/>
              <a:t> </a:t>
            </a:r>
            <a:r>
              <a:rPr lang="en-US" altLang="ko-KR" sz="1400"/>
              <a:t>Null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671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엔티티 명 </a:t>
            </a:r>
            <a:r>
              <a:rPr lang="en-US" altLang="ko-KR" dirty="0"/>
              <a:t>: </a:t>
            </a:r>
            <a:r>
              <a:rPr lang="en-US" altLang="ko-KR" dirty="0" err="1"/>
              <a:t>CardEntity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</a:t>
            </a:r>
            <a:r>
              <a:rPr lang="en-US" altLang="ko-KR" dirty="0" err="1"/>
              <a:t>card_table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카드 내역 관리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801405"/>
              </p:ext>
            </p:extLst>
          </p:nvPr>
        </p:nvGraphicFramePr>
        <p:xfrm>
          <a:off x="282631" y="1438719"/>
          <a:ext cx="8578737" cy="341314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645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797740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560832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585216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584009901"/>
                    </a:ext>
                  </a:extLst>
                </a:gridCol>
                <a:gridCol w="2765368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251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card_id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분류를 위한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cardName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카드명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cardMemo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메모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cardPhoto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MultipartFile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카드 사진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1553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level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Integer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카드 속성 설정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체크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신용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547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cardTag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체크 신용 명명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보여주기 용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1247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totalAsset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총 사용 액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83508"/>
                  </a:ext>
                </a:extLst>
              </a:tr>
              <a:tr h="48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memberEntity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MemberEntity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연동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3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130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58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943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06444"/>
                  </a:ext>
                </a:extLst>
              </a:tr>
              <a:tr h="43449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  <a:tr h="130346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990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933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632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/>
              <a:t>※ N.N</a:t>
            </a:r>
            <a:r>
              <a:rPr lang="ko-KR" altLang="en-US" sz="1400"/>
              <a:t> </a:t>
            </a:r>
            <a:r>
              <a:rPr lang="en-US" altLang="ko-KR" sz="1400"/>
              <a:t>:</a:t>
            </a:r>
            <a:r>
              <a:rPr lang="ko-KR" altLang="en-US" sz="1400"/>
              <a:t> </a:t>
            </a:r>
            <a:r>
              <a:rPr lang="en-US" altLang="ko-KR" sz="1400"/>
              <a:t>Not</a:t>
            </a:r>
            <a:r>
              <a:rPr lang="ko-KR" altLang="en-US" sz="1400"/>
              <a:t> </a:t>
            </a:r>
            <a:r>
              <a:rPr lang="en-US" altLang="ko-KR" sz="1400"/>
              <a:t>Null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175198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엔티티 명 </a:t>
            </a:r>
            <a:r>
              <a:rPr lang="en-US" altLang="ko-KR" dirty="0"/>
              <a:t>: </a:t>
            </a:r>
            <a:r>
              <a:rPr lang="en-US" altLang="ko-KR" dirty="0" err="1"/>
              <a:t>CardEntity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</a:t>
            </a:r>
            <a:r>
              <a:rPr lang="en-US" altLang="ko-KR" dirty="0" err="1"/>
              <a:t>card_table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카드 내역 관리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/>
        </p:nvGraphicFramePr>
        <p:xfrm>
          <a:off x="282631" y="1438719"/>
          <a:ext cx="8578737" cy="341314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645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797740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560832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585216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584009901"/>
                    </a:ext>
                  </a:extLst>
                </a:gridCol>
                <a:gridCol w="2765368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251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card_id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분류를 위한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cardName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카드명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cardMemo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메모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cardPhoto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MultipartFile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카드 사진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1553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level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Integer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카드 속성 설정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체크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신용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547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cardTag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체크 신용 명명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보여주기 용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1247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totalAsset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총 사용 액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83508"/>
                  </a:ext>
                </a:extLst>
              </a:tr>
              <a:tr h="48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memberEntity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MemberEntity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연동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3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130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58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943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06444"/>
                  </a:ext>
                </a:extLst>
              </a:tr>
              <a:tr h="43449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  <a:tr h="130346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990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933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632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/>
              <a:t>※ N.N</a:t>
            </a:r>
            <a:r>
              <a:rPr lang="ko-KR" altLang="en-US" sz="1400"/>
              <a:t> </a:t>
            </a:r>
            <a:r>
              <a:rPr lang="en-US" altLang="ko-KR" sz="1400"/>
              <a:t>:</a:t>
            </a:r>
            <a:r>
              <a:rPr lang="ko-KR" altLang="en-US" sz="1400"/>
              <a:t> </a:t>
            </a:r>
            <a:r>
              <a:rPr lang="en-US" altLang="ko-KR" sz="1400"/>
              <a:t>Not</a:t>
            </a:r>
            <a:r>
              <a:rPr lang="ko-KR" altLang="en-US" sz="1400"/>
              <a:t> </a:t>
            </a:r>
            <a:r>
              <a:rPr lang="en-US" altLang="ko-KR" sz="1400"/>
              <a:t>Null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96244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_DatabaseDescription-MoneyManager.Ver.01" id="{9DBD342B-120C-0945-9CAF-88895B0E0E4D}" vid="{BD7F0A50-6B19-5245-8DA7-FD8D688D574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705</Words>
  <Application>Microsoft Office PowerPoint</Application>
  <PresentationFormat>화면 슬라이드 쇼(4:3)</PresentationFormat>
  <Paragraphs>393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Arial Black</vt:lpstr>
      <vt:lpstr>Calibri</vt:lpstr>
      <vt:lpstr>Calibri Light</vt:lpstr>
      <vt:lpstr>Office 테마</vt:lpstr>
      <vt:lpstr>Database  Description by Entity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V3054</dc:creator>
  <cp:lastModifiedBy>황 명하</cp:lastModifiedBy>
  <cp:revision>33</cp:revision>
  <dcterms:created xsi:type="dcterms:W3CDTF">2020-03-27T05:17:52Z</dcterms:created>
  <dcterms:modified xsi:type="dcterms:W3CDTF">2022-02-03T01:23:53Z</dcterms:modified>
</cp:coreProperties>
</file>