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ibre Baskerville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lg9fwqhlCvsxb1ksNb7716qzF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9E95F7-6FBE-4B6B-9AD5-AF30162E32C1}">
  <a:tblStyle styleId="{6E9E95F7-6FBE-4B6B-9AD5-AF30162E32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ibreBaskervill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Baskervill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64080" y="52560"/>
            <a:ext cx="9012600" cy="501912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4080" y="52560"/>
            <a:ext cx="9012600" cy="501912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-194400" y="4712760"/>
            <a:ext cx="109008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Baskerville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-69480" y="1359360"/>
            <a:ext cx="928296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Deep Learning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009520" y="2738160"/>
            <a:ext cx="5177520" cy="6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 Spring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謝宏笙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464640" y="3882240"/>
            <a:ext cx="2267280" cy="53964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21, 2023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914400" y="1086120"/>
            <a:ext cx="822924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0" marL="2030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3/30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2" marL="2030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https://forms.gle/mLmxiMBLF9T5qAhX7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Slack: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https://join.slack.com/t/slack-1be8860/shared_invite/zt-1p8c2km1u-LNP5ka4a6EGNAWfbzO2Jew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Paper presentation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914400" y="1086120"/>
            <a:ext cx="796680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0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suggested that the papers’ topics are related to your final project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papers you want to read, or you can choose from the papers we provide to you.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to the top conference (e.g. CVPR, NIPS, ACL, AAAI, ICCV, ECCV, ICLR etc.) in recent years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better).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presentation should be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most 15 minutes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+ 10 minutes Q&amp;A.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914400" y="2293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914400" y="1086120"/>
            <a:ext cx="7771680" cy="385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Poster. (in person)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docs/drive link to let you fill in/upload.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slides and video.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92088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6 labs with demo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E3 email system.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TAs. (except the lab questions)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6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292709" y="1460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{6E9E95F7-6FBE-4B6B-9AD5-AF30162E32C1}</a:tableStyleId>
              </a:tblPr>
              <a:tblGrid>
                <a:gridCol w="807275"/>
                <a:gridCol w="1014375"/>
                <a:gridCol w="1289150"/>
                <a:gridCol w="1274575"/>
                <a:gridCol w="874400"/>
                <a:gridCol w="1096950"/>
                <a:gridCol w="1217675"/>
                <a:gridCol w="984150"/>
              </a:tblGrid>
              <a:tr h="12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LAB1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Back-Propagation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LAB2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 TD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LAB3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LAB4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LAB5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RNN+VAE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LAB6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RL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LAB7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</a:t>
                      </a:r>
                      <a:endParaRPr b="1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</a:tr>
              <a:tr h="10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Announce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(上課前30分鐘)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(上課前30分鐘)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4/25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(上課前30分鐘)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5/9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</a:tr>
              <a:tr h="102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*3/21</a:t>
                      </a:r>
                      <a:endParaRPr b="0" sz="1200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4/25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5/16</a:t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sz="12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sz="1200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19692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E3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24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24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DL_LAB1_yourstudentID_name.zip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60" lvl="2" marL="622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500"/>
              <a:buFont typeface="Noto Sans Symbols"/>
              <a:buChar char="⚫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DL_LAB1_310551109_謝宏笙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.zip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24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240" lvl="1" marL="406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⚫"/>
            </a:pPr>
            <a:r>
              <a:rPr b="0" i="0" lang="en-US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47679" lvl="1" marL="2541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79" lvl="2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79" lvl="2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79" lvl="1" marL="2541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79" lvl="2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⚫"/>
            </a:pP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6/6. (score * 0.8)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92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92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920" lvl="0" marL="203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40" lvl="1" marL="20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Hong Sheng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如螢幕大小 (16:9)</vt:lpwstr>
  </property>
  <property fmtid="{D5CDD505-2E9C-101B-9397-08002B2CF9AE}" pid="4" name="Slides">
    <vt:i4>12</vt:i4>
  </property>
</Properties>
</file>