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7" autoAdjust="0"/>
    <p:restoredTop sz="86405" autoAdjust="0"/>
  </p:normalViewPr>
  <p:slideViewPr>
    <p:cSldViewPr snapToGrid="0">
      <p:cViewPr varScale="1">
        <p:scale>
          <a:sx n="71" d="100"/>
          <a:sy n="71" d="100"/>
        </p:scale>
        <p:origin x="235" y="58"/>
      </p:cViewPr>
      <p:guideLst/>
    </p:cSldViewPr>
  </p:slideViewPr>
  <p:outlineViewPr>
    <p:cViewPr>
      <p:scale>
        <a:sx n="33" d="100"/>
        <a:sy n="33" d="100"/>
      </p:scale>
      <p:origin x="0" y="-1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341C2-8B9F-4FF6-B2DF-FF7F1918E19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F16F5-6EA5-4ED6-BB62-CFCFB7D7B0B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Amend with appropriate details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F16F5-6EA5-4ED6-BB62-CFCFB7D7B0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slides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F16F5-6EA5-4ED6-BB62-CFCFB7D7B0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F16F5-6EA5-4ED6-BB62-CFCFB7D7B0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 of relevant references from the background to the study, problem statement, and </a:t>
            </a:r>
            <a:r>
              <a:rPr lang="en-US" dirty="0" err="1"/>
              <a:t>literarature</a:t>
            </a:r>
            <a:r>
              <a:rPr lang="en-US" dirty="0"/>
              <a:t> 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F16F5-6EA5-4ED6-BB62-CFCFB7D7B0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Brief points on the general background to the project area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F16F5-6EA5-4ED6-BB62-CFCFB7D7B0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Specific points on the identified problems and gaps in literature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F16F5-6EA5-4ED6-BB62-CFCFB7D7B0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mains aim and </a:t>
            </a:r>
            <a:r>
              <a:rPr lang="en-US" dirty="0" err="1"/>
              <a:t>specifici</a:t>
            </a:r>
            <a:r>
              <a:rPr lang="en-US" dirty="0"/>
              <a:t> objectives to achieve the aim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F16F5-6EA5-4ED6-BB62-CFCFB7D7B0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State the those the systems benefits and how it benefits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F16F5-6EA5-4ED6-BB62-CFCFB7D7B0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Maximum of 2 slides , with brief summaries of </a:t>
            </a:r>
            <a:r>
              <a:rPr lang="en-US" dirty="0" err="1"/>
              <a:t>saliet</a:t>
            </a:r>
            <a:r>
              <a:rPr lang="en-US" dirty="0"/>
              <a:t> related literature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F16F5-6EA5-4ED6-BB62-CFCFB7D7B0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Selected methodology and </a:t>
            </a:r>
            <a:r>
              <a:rPr lang="en-US" dirty="0" err="1"/>
              <a:t>justifictaion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F16F5-6EA5-4ED6-BB62-CFCFB7D7B0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maximum of 3 slides on this section</a:t>
            </a:r>
            <a:endParaRPr lang="en-US" dirty="0"/>
          </a:p>
          <a:p>
            <a:r>
              <a:rPr lang="en-US" dirty="0"/>
              <a:t>Systems requirements and diagrams of specific analytical tools used in analyzing your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F16F5-6EA5-4ED6-BB62-CFCFB7D7B0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Design elements</a:t>
            </a:r>
            <a:endParaRPr lang="en-US" dirty="0"/>
          </a:p>
          <a:p>
            <a:r>
              <a:rPr lang="en-US" dirty="0"/>
              <a:t>Maximum 3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F16F5-6EA5-4ED6-BB62-CFCFB7D7B0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9E76-4B1B-4BC8-B408-536FAA98046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GCTU_FOCIS  IT DEPART22MENT 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056F-E7A0-41BD-834E-633F26AC23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CF2B2-726B-4735-9D2D-DC3DE3A3BC4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GCTU_FOCIS  IT DEPART22MENT 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056F-E7A0-41BD-834E-633F26AC23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67E8-88A7-4766-97DB-4E594985801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GCTU_FOCIS  IT DEPART22MENT 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056F-E7A0-41BD-834E-633F26AC23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B0E2-7C11-4FCD-B2E0-B90DE6DBCDE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GCTU_FOCIS  IT DEPART22MENT 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056F-E7A0-41BD-834E-633F26AC23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5CDD-9FD8-4BFB-84B3-91933141B221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GCTU_FOCIS  IT DEPART22MENT 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056F-E7A0-41BD-834E-633F26AC23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EE55-3634-423A-A2DF-BA93DF64A8A2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GCTU_FOCIS  IT DEPART22MENT 2022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056F-E7A0-41BD-834E-633F26AC23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3D48-094D-429A-B07F-4C8E6C69CC51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GCTU_FOCIS  IT DEPART22MENT 2022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056F-E7A0-41BD-834E-633F26AC23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08B1C-6C40-46CB-8338-B152BBEC07E9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GCTU_FOCIS  IT DEPART22MENT 2022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056F-E7A0-41BD-834E-633F26AC23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266E-3ACB-4674-A536-92746977A9AA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GCTU_FOCIS  IT DEPART22MENT 2022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056F-E7A0-41BD-834E-633F26AC23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0CB4-2BBB-4A38-A028-B997878FD4D1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GCTU_FOCIS  IT DEPART22MENT 2022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056F-E7A0-41BD-834E-633F26AC23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1A689-C3E3-4D32-B879-8A06EC859086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GCTU_FOCIS  IT DEPART22MENT 2022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056F-E7A0-41BD-834E-633F26AC23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AD0FF-2C0C-40B1-A847-AD2BCDFEF045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GCTU_FOCIS  IT DEPART22MENT 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A056F-E7A0-41BD-834E-633F26AC23D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10325100" cy="143764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3335" dirty="0">
                <a:latin typeface="Times New Roman" panose="02020603050405020304" charset="0"/>
                <a:cs typeface="Times New Roman" panose="02020603050405020304" charset="0"/>
              </a:rPr>
              <a:t>Ghana </a:t>
            </a:r>
            <a:r>
              <a:rPr lang="en-GB" altLang="en-US" sz="3335" dirty="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 sz="3335" dirty="0">
                <a:latin typeface="Times New Roman" panose="02020603050405020304" charset="0"/>
                <a:cs typeface="Times New Roman" panose="02020603050405020304" charset="0"/>
              </a:rPr>
              <a:t>ommunication </a:t>
            </a:r>
            <a:r>
              <a:rPr lang="en-GB" altLang="en-US" sz="3335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sz="3335" dirty="0">
                <a:latin typeface="Times New Roman" panose="02020603050405020304" charset="0"/>
                <a:cs typeface="Times New Roman" panose="02020603050405020304" charset="0"/>
              </a:rPr>
              <a:t>echnology University</a:t>
            </a:r>
            <a:endParaRPr lang="en-US" sz="3335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95270"/>
            <a:ext cx="9144000" cy="2757170"/>
          </a:xfrm>
        </p:spPr>
        <p:txBody>
          <a:bodyPr>
            <a:normAutofit lnSpcReduction="20000"/>
          </a:bodyPr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Department of Information Technology</a:t>
            </a:r>
            <a:endParaRPr lang="en-US" sz="20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Bsc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Information Technology</a:t>
            </a:r>
            <a:endParaRPr lang="en-US" sz="20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GB" alt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DEVELOPING A VIDEO CONFERENCING APP</a:t>
            </a:r>
            <a:endParaRPr lang="en-US" sz="20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GB" alt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KWARFO MICHAEL  - 040919119</a:t>
            </a:r>
            <a:endParaRPr lang="en-GB" altLang="en-US" sz="20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GB" alt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LARTEY LIONEL - 0409190062</a:t>
            </a:r>
            <a:endParaRPr lang="en-GB" altLang="en-US" sz="20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GB" alt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ADOO JACOB ADJEI - 040919883</a:t>
            </a:r>
            <a:endParaRPr lang="en-US" sz="20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GB" alt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DR. EMMANUEL FREEMAN</a:t>
            </a:r>
            <a:endParaRPr lang="en-US" sz="20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GB" alt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OCTOBER - 2023</a:t>
            </a:r>
            <a:endParaRPr lang="en-GB" altLang="en-US" sz="20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55065" y="76961"/>
            <a:ext cx="2143125" cy="190665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056F-E7A0-41BD-834E-633F26AC23D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GCTU_FOCIS  IT DEPART22MENT 2022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RECOMMENDATIONS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Conclusions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Recommendations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056F-E7A0-41BD-834E-633F26AC23D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GCTU_FOCIS  IT DEPART22MENT 2022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056F-E7A0-41BD-834E-633F26AC23D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GCTU_FOCIS  IT DEPART22MENT 2022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TO THE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056F-E7A0-41BD-834E-633F26AC23D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GCTU_FOCIS  IT DEPART22MENT 2022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PROBLEM STATEMENT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056F-E7A0-41BD-834E-633F26AC23D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GCTU_FOCIS  IT DEPART22MENT 2022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 &amp;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Objectives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056F-E7A0-41BD-834E-633F26AC23D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GCTU_FOCIS  IT DEPART22MENT 2022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 OF THE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056F-E7A0-41BD-834E-633F26AC23D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GCTU_FOCIS  IT DEPART22MENT 2022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056F-E7A0-41BD-834E-633F26AC23D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GCTU_FOCIS  IT DEPART22MENT 2022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056F-E7A0-41BD-834E-633F26AC23D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GCTU_FOCIS  IT DEPART22MENT 2022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056F-E7A0-41BD-834E-633F26AC23D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GCTU_FOCIS  IT DEPART22MENT 2022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056F-E7A0-41BD-834E-633F26AC23D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GCTU_FOCIS  IT DEPART22MENT 2022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861</Words>
  <Application>WPS Presentation</Application>
  <PresentationFormat>Widescreen</PresentationFormat>
  <Paragraphs>88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Times New Roman</vt:lpstr>
      <vt:lpstr>Office Theme</vt:lpstr>
      <vt:lpstr> Ghana communication technology University</vt:lpstr>
      <vt:lpstr>BACKGROUND TO THE STUDY</vt:lpstr>
      <vt:lpstr>PROBLEM STATEMENT</vt:lpstr>
      <vt:lpstr>AIM  &amp; OBJECTIVES</vt:lpstr>
      <vt:lpstr>SIGNIFICANCE OF THE STUDY</vt:lpstr>
      <vt:lpstr>LITERATURE REVIEW</vt:lpstr>
      <vt:lpstr>METHODOLOGY</vt:lpstr>
      <vt:lpstr>SYSTEMS ANALYSIS</vt:lpstr>
      <vt:lpstr>SYSTEM DESIGN</vt:lpstr>
      <vt:lpstr>SYSTEM IMPLEMENTATION</vt:lpstr>
      <vt:lpstr>CONCLUSIONS AND RECOMMENDATIONS </vt:lpstr>
      <vt:lpstr>REFERENCES 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Ghana communication technology University</dc:title>
  <dc:creator>William Leslie Brown-Acquaye</dc:creator>
  <cp:lastModifiedBy>Nana Yaw</cp:lastModifiedBy>
  <cp:revision>2</cp:revision>
  <dcterms:created xsi:type="dcterms:W3CDTF">2022-09-28T05:49:00Z</dcterms:created>
  <dcterms:modified xsi:type="dcterms:W3CDTF">2023-10-15T13:24:03Z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74E1431231F44492844A5401553AB1D5_12</vt:lpwstr>
  </property>
  <property fmtid="{D5CDD505-2E9C-101B-9397-08002B2CF9AE}" pid="3" name="KSOProductBuildVer">
    <vt:lpwstr>1033-12.2.0.13215</vt:lpwstr>
  </property>
</Properties>
</file>