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4"/>
    <p:sldMasterId id="2147483751" r:id="rId5"/>
  </p:sldMasterIdLst>
  <p:sldIdLst>
    <p:sldId id="258" r:id="rId6"/>
    <p:sldId id="382" r:id="rId7"/>
    <p:sldId id="381" r:id="rId8"/>
    <p:sldId id="374" r:id="rId9"/>
    <p:sldId id="376" r:id="rId10"/>
    <p:sldId id="394" r:id="rId11"/>
    <p:sldId id="377" r:id="rId12"/>
    <p:sldId id="378" r:id="rId13"/>
    <p:sldId id="393" r:id="rId14"/>
    <p:sldId id="388" r:id="rId15"/>
    <p:sldId id="379" r:id="rId16"/>
    <p:sldId id="383" r:id="rId17"/>
    <p:sldId id="384" r:id="rId18"/>
    <p:sldId id="389" r:id="rId19"/>
    <p:sldId id="391" r:id="rId20"/>
    <p:sldId id="390" r:id="rId21"/>
    <p:sldId id="385" r:id="rId22"/>
    <p:sldId id="387" r:id="rId23"/>
    <p:sldId id="386" r:id="rId24"/>
    <p:sldId id="39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DE9D8-425A-EB49-DE0C-2EFFE94BA046}" v="1079" dt="2025-08-06T22:03:07.335"/>
    <p1510:client id="{06761EC5-67BC-F898-6BB1-427BBBF80D1F}" v="30" dt="2025-08-06T15:31:05.123"/>
    <p1510:client id="{127F39F8-2575-1FC8-AC20-D605C9B26628}" v="353" dt="2025-08-07T15:10:07.688"/>
    <p1510:client id="{296C6508-0CC1-E737-24F2-F22E375D20FC}" v="32" dt="2025-08-08T13:03:38.511"/>
    <p1510:client id="{7F87899D-6084-DCAE-2042-E2696AE7BC21}" v="130" dt="2025-08-06T19:58:44.706"/>
    <p1510:client id="{86EC802D-DED6-4E20-5DF9-2CD6B66BCF14}" v="61" dt="2025-08-07T21:30:55.356"/>
    <p1510:client id="{88CBD237-65C3-D5B4-8F63-E0EA57DAF5BF}" v="85" dt="2025-08-07T19:05:31.302"/>
    <p1510:client id="{BD12748C-E4F4-5423-B4FC-0243FC2476E7}" v="188" dt="2025-08-06T18:21:25.350"/>
    <p1510:client id="{FBAB4797-6969-E23C-8C7D-C07CEEA9C7B6}" v="968" dt="2025-08-07T19:01:18.38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 Le Barbenchon" userId="S::henri.lebarbenchon@mda.space::4da2211f-2778-4444-901a-b32e4b7521df" providerId="AD" clId="Web-{06761EC5-67BC-F898-6BB1-427BBBF80D1F}"/>
    <pc:docChg chg="modSld">
      <pc:chgData name="Henri Le Barbenchon" userId="S::henri.lebarbenchon@mda.space::4da2211f-2778-4444-901a-b32e4b7521df" providerId="AD" clId="Web-{06761EC5-67BC-F898-6BB1-427BBBF80D1F}" dt="2025-08-06T15:31:05.123" v="29" actId="20577"/>
      <pc:docMkLst>
        <pc:docMk/>
      </pc:docMkLst>
      <pc:sldChg chg="modSp">
        <pc:chgData name="Henri Le Barbenchon" userId="S::henri.lebarbenchon@mda.space::4da2211f-2778-4444-901a-b32e4b7521df" providerId="AD" clId="Web-{06761EC5-67BC-F898-6BB1-427BBBF80D1F}" dt="2025-08-06T15:31:05.123" v="29" actId="20577"/>
        <pc:sldMkLst>
          <pc:docMk/>
          <pc:sldMk cId="4020963526" sldId="385"/>
        </pc:sldMkLst>
        <pc:spChg chg="mod">
          <ac:chgData name="Henri Le Barbenchon" userId="S::henri.lebarbenchon@mda.space::4da2211f-2778-4444-901a-b32e4b7521df" providerId="AD" clId="Web-{06761EC5-67BC-F898-6BB1-427BBBF80D1F}" dt="2025-08-06T15:30:15.951" v="19" actId="20577"/>
          <ac:spMkLst>
            <pc:docMk/>
            <pc:sldMk cId="4020963526" sldId="385"/>
            <ac:spMk id="27" creationId="{9BA5819A-5286-A578-29D7-B583C1F9F178}"/>
          </ac:spMkLst>
        </pc:spChg>
        <pc:spChg chg="mod">
          <ac:chgData name="Henri Le Barbenchon" userId="S::henri.lebarbenchon@mda.space::4da2211f-2778-4444-901a-b32e4b7521df" providerId="AD" clId="Web-{06761EC5-67BC-F898-6BB1-427BBBF80D1F}" dt="2025-08-06T15:30:21.107" v="22" actId="20577"/>
          <ac:spMkLst>
            <pc:docMk/>
            <pc:sldMk cId="4020963526" sldId="385"/>
            <ac:spMk id="50" creationId="{B48D811D-8EC8-A5D0-C6AF-930469567EE2}"/>
          </ac:spMkLst>
        </pc:spChg>
        <pc:spChg chg="mod">
          <ac:chgData name="Henri Le Barbenchon" userId="S::henri.lebarbenchon@mda.space::4da2211f-2778-4444-901a-b32e4b7521df" providerId="AD" clId="Web-{06761EC5-67BC-F898-6BB1-427BBBF80D1F}" dt="2025-08-06T15:30:01.685" v="14" actId="20577"/>
          <ac:spMkLst>
            <pc:docMk/>
            <pc:sldMk cId="4020963526" sldId="385"/>
            <ac:spMk id="51" creationId="{AFDC4008-9AC7-B664-9200-28762C9D5B9A}"/>
          </ac:spMkLst>
        </pc:spChg>
        <pc:spChg chg="mod">
          <ac:chgData name="Henri Le Barbenchon" userId="S::henri.lebarbenchon@mda.space::4da2211f-2778-4444-901a-b32e4b7521df" providerId="AD" clId="Web-{06761EC5-67BC-F898-6BB1-427BBBF80D1F}" dt="2025-08-06T15:31:05.123" v="29" actId="20577"/>
          <ac:spMkLst>
            <pc:docMk/>
            <pc:sldMk cId="4020963526" sldId="385"/>
            <ac:spMk id="54" creationId="{D3A9834F-BC53-716C-D852-C8FA48CFF34F}"/>
          </ac:spMkLst>
        </pc:spChg>
      </pc:sldChg>
    </pc:docChg>
  </pc:docChgLst>
  <pc:docChgLst>
    <pc:chgData name="Henri Le Barbenchon" userId="S::henri.lebarbenchon@mda.space::4da2211f-2778-4444-901a-b32e4b7521df" providerId="AD" clId="Web-{014C400A-0C64-364D-CE56-702EF3F52520}"/>
    <pc:docChg chg="modSld">
      <pc:chgData name="Henri Le Barbenchon" userId="S::henri.lebarbenchon@mda.space::4da2211f-2778-4444-901a-b32e4b7521df" providerId="AD" clId="Web-{014C400A-0C64-364D-CE56-702EF3F52520}" dt="2025-07-30T18:36:19.724" v="188" actId="1076"/>
      <pc:docMkLst>
        <pc:docMk/>
      </pc:docMkLst>
      <pc:sldChg chg="modSp">
        <pc:chgData name="Henri Le Barbenchon" userId="S::henri.lebarbenchon@mda.space::4da2211f-2778-4444-901a-b32e4b7521df" providerId="AD" clId="Web-{014C400A-0C64-364D-CE56-702EF3F52520}" dt="2025-07-30T18:27:11.761" v="4" actId="20577"/>
        <pc:sldMkLst>
          <pc:docMk/>
          <pc:sldMk cId="2929418687" sldId="377"/>
        </pc:sldMkLst>
        <pc:spChg chg="mod">
          <ac:chgData name="Henri Le Barbenchon" userId="S::henri.lebarbenchon@mda.space::4da2211f-2778-4444-901a-b32e4b7521df" providerId="AD" clId="Web-{014C400A-0C64-364D-CE56-702EF3F52520}" dt="2025-07-30T18:27:11.761" v="4" actId="20577"/>
          <ac:spMkLst>
            <pc:docMk/>
            <pc:sldMk cId="2929418687" sldId="377"/>
            <ac:spMk id="36" creationId="{E0EF4099-DEB9-C570-AE8A-526D5EA2F8A2}"/>
          </ac:spMkLst>
        </pc:spChg>
      </pc:sldChg>
      <pc:sldChg chg="modSp">
        <pc:chgData name="Henri Le Barbenchon" userId="S::henri.lebarbenchon@mda.space::4da2211f-2778-4444-901a-b32e4b7521df" providerId="AD" clId="Web-{014C400A-0C64-364D-CE56-702EF3F52520}" dt="2025-07-30T18:30:02.952" v="66" actId="20577"/>
        <pc:sldMkLst>
          <pc:docMk/>
          <pc:sldMk cId="249435215" sldId="379"/>
        </pc:sldMkLst>
        <pc:spChg chg="mod">
          <ac:chgData name="Henri Le Barbenchon" userId="S::henri.lebarbenchon@mda.space::4da2211f-2778-4444-901a-b32e4b7521df" providerId="AD" clId="Web-{014C400A-0C64-364D-CE56-702EF3F52520}" dt="2025-07-30T18:30:02.952" v="66" actId="20577"/>
          <ac:spMkLst>
            <pc:docMk/>
            <pc:sldMk cId="249435215" sldId="379"/>
            <ac:spMk id="52" creationId="{E0BDF39C-3DB5-4386-C76E-9A149E9324C0}"/>
          </ac:spMkLst>
        </pc:spChg>
      </pc:sldChg>
      <pc:sldChg chg="modSp">
        <pc:chgData name="Henri Le Barbenchon" userId="S::henri.lebarbenchon@mda.space::4da2211f-2778-4444-901a-b32e4b7521df" providerId="AD" clId="Web-{014C400A-0C64-364D-CE56-702EF3F52520}" dt="2025-07-30T18:30:33.890" v="74" actId="20577"/>
        <pc:sldMkLst>
          <pc:docMk/>
          <pc:sldMk cId="1655204329" sldId="383"/>
        </pc:sldMkLst>
        <pc:spChg chg="mod">
          <ac:chgData name="Henri Le Barbenchon" userId="S::henri.lebarbenchon@mda.space::4da2211f-2778-4444-901a-b32e4b7521df" providerId="AD" clId="Web-{014C400A-0C64-364D-CE56-702EF3F52520}" dt="2025-07-30T18:30:33.890" v="74" actId="20577"/>
          <ac:spMkLst>
            <pc:docMk/>
            <pc:sldMk cId="1655204329" sldId="383"/>
            <ac:spMk id="101" creationId="{368DCFAA-8EB7-FAFF-6A1A-D8F030D840E5}"/>
          </ac:spMkLst>
        </pc:spChg>
      </pc:sldChg>
      <pc:sldChg chg="addSp delSp modSp">
        <pc:chgData name="Henri Le Barbenchon" userId="S::henri.lebarbenchon@mda.space::4da2211f-2778-4444-901a-b32e4b7521df" providerId="AD" clId="Web-{014C400A-0C64-364D-CE56-702EF3F52520}" dt="2025-07-30T18:34:46.113" v="163" actId="20577"/>
        <pc:sldMkLst>
          <pc:docMk/>
          <pc:sldMk cId="4037048376" sldId="384"/>
        </pc:sldMkLst>
        <pc:spChg chg="mod">
          <ac:chgData name="Henri Le Barbenchon" userId="S::henri.lebarbenchon@mda.space::4da2211f-2778-4444-901a-b32e4b7521df" providerId="AD" clId="Web-{014C400A-0C64-364D-CE56-702EF3F52520}" dt="2025-07-30T18:34:22.565" v="148" actId="20577"/>
          <ac:spMkLst>
            <pc:docMk/>
            <pc:sldMk cId="4037048376" sldId="384"/>
            <ac:spMk id="17" creationId="{A8AAADB1-6A61-4C7A-3622-E8BFB7DA0264}"/>
          </ac:spMkLst>
        </pc:spChg>
        <pc:spChg chg="add mod">
          <ac:chgData name="Henri Le Barbenchon" userId="S::henri.lebarbenchon@mda.space::4da2211f-2778-4444-901a-b32e4b7521df" providerId="AD" clId="Web-{014C400A-0C64-364D-CE56-702EF3F52520}" dt="2025-07-30T18:34:37.269" v="161" actId="20577"/>
          <ac:spMkLst>
            <pc:docMk/>
            <pc:sldMk cId="4037048376" sldId="384"/>
            <ac:spMk id="20" creationId="{4711EB9C-6575-68A0-E8B0-944366EAB047}"/>
          </ac:spMkLst>
        </pc:spChg>
        <pc:spChg chg="add mod">
          <ac:chgData name="Henri Le Barbenchon" userId="S::henri.lebarbenchon@mda.space::4da2211f-2778-4444-901a-b32e4b7521df" providerId="AD" clId="Web-{014C400A-0C64-364D-CE56-702EF3F52520}" dt="2025-07-30T18:34:46.113" v="163" actId="20577"/>
          <ac:spMkLst>
            <pc:docMk/>
            <pc:sldMk cId="4037048376" sldId="384"/>
            <ac:spMk id="21" creationId="{4FCFA97F-0E37-B998-5C25-ADB95C48E811}"/>
          </ac:spMkLst>
        </pc:spChg>
        <pc:spChg chg="mod">
          <ac:chgData name="Henri Le Barbenchon" userId="S::henri.lebarbenchon@mda.space::4da2211f-2778-4444-901a-b32e4b7521df" providerId="AD" clId="Web-{014C400A-0C64-364D-CE56-702EF3F52520}" dt="2025-07-30T18:32:52.283" v="113" actId="20577"/>
          <ac:spMkLst>
            <pc:docMk/>
            <pc:sldMk cId="4037048376" sldId="384"/>
            <ac:spMk id="235" creationId="{DCB9C433-A651-F0A7-1229-E58AB09B1CA4}"/>
          </ac:spMkLst>
        </pc:spChg>
        <pc:spChg chg="mod">
          <ac:chgData name="Henri Le Barbenchon" userId="S::henri.lebarbenchon@mda.space::4da2211f-2778-4444-901a-b32e4b7521df" providerId="AD" clId="Web-{014C400A-0C64-364D-CE56-702EF3F52520}" dt="2025-07-30T18:33:33.908" v="124" actId="1076"/>
          <ac:spMkLst>
            <pc:docMk/>
            <pc:sldMk cId="4037048376" sldId="384"/>
            <ac:spMk id="239" creationId="{CD9F2EA5-C45E-BDCB-F8D8-2BB29BD4A2BB}"/>
          </ac:spMkLst>
        </pc:spChg>
        <pc:cxnChg chg="mod">
          <ac:chgData name="Henri Le Barbenchon" userId="S::henri.lebarbenchon@mda.space::4da2211f-2778-4444-901a-b32e4b7521df" providerId="AD" clId="Web-{014C400A-0C64-364D-CE56-702EF3F52520}" dt="2025-07-30T18:33:30.940" v="123" actId="1076"/>
          <ac:cxnSpMkLst>
            <pc:docMk/>
            <pc:sldMk cId="4037048376" sldId="384"/>
            <ac:cxnSpMk id="236" creationId="{262413A3-7AB8-CA38-3FE5-C0264B90CCE7}"/>
          </ac:cxnSpMkLst>
        </pc:cxnChg>
      </pc:sldChg>
      <pc:sldChg chg="addSp modSp">
        <pc:chgData name="Henri Le Barbenchon" userId="S::henri.lebarbenchon@mda.space::4da2211f-2778-4444-901a-b32e4b7521df" providerId="AD" clId="Web-{014C400A-0C64-364D-CE56-702EF3F52520}" dt="2025-07-30T18:36:19.724" v="188" actId="1076"/>
        <pc:sldMkLst>
          <pc:docMk/>
          <pc:sldMk cId="4020963526" sldId="385"/>
        </pc:sldMkLst>
        <pc:spChg chg="add mod">
          <ac:chgData name="Henri Le Barbenchon" userId="S::henri.lebarbenchon@mda.space::4da2211f-2778-4444-901a-b32e4b7521df" providerId="AD" clId="Web-{014C400A-0C64-364D-CE56-702EF3F52520}" dt="2025-07-30T18:36:19.724" v="188" actId="1076"/>
          <ac:spMkLst>
            <pc:docMk/>
            <pc:sldMk cId="4020963526" sldId="385"/>
            <ac:spMk id="14" creationId="{1F310978-AE1D-3088-413B-4FB206ED0A85}"/>
          </ac:spMkLst>
        </pc:spChg>
      </pc:sldChg>
      <pc:sldChg chg="modSp">
        <pc:chgData name="Henri Le Barbenchon" userId="S::henri.lebarbenchon@mda.space::4da2211f-2778-4444-901a-b32e4b7521df" providerId="AD" clId="Web-{014C400A-0C64-364D-CE56-702EF3F52520}" dt="2025-07-30T18:27:47.762" v="6" actId="1076"/>
        <pc:sldMkLst>
          <pc:docMk/>
          <pc:sldMk cId="4041047621" sldId="388"/>
        </pc:sldMkLst>
      </pc:sldChg>
    </pc:docChg>
  </pc:docChgLst>
  <pc:docChgLst>
    <pc:chgData name="Adnane Dorsamy" userId="S::adnane.dorsamy@mda.space::7f615cbc-18fd-4f13-8067-2057e696bd11" providerId="AD" clId="Web-{815146E4-DEBE-7664-9F8A-3E8044845CC3}"/>
    <pc:docChg chg="modSld">
      <pc:chgData name="Adnane Dorsamy" userId="S::adnane.dorsamy@mda.space::7f615cbc-18fd-4f13-8067-2057e696bd11" providerId="AD" clId="Web-{815146E4-DEBE-7664-9F8A-3E8044845CC3}" dt="2025-08-05T15:39:04.050" v="22" actId="1076"/>
      <pc:docMkLst>
        <pc:docMk/>
      </pc:docMkLst>
      <pc:sldChg chg="modSp">
        <pc:chgData name="Adnane Dorsamy" userId="S::adnane.dorsamy@mda.space::7f615cbc-18fd-4f13-8067-2057e696bd11" providerId="AD" clId="Web-{815146E4-DEBE-7664-9F8A-3E8044845CC3}" dt="2025-08-05T15:39:04.050" v="22" actId="1076"/>
        <pc:sldMkLst>
          <pc:docMk/>
          <pc:sldMk cId="1472907627" sldId="391"/>
        </pc:sldMkLst>
      </pc:sldChg>
    </pc:docChg>
  </pc:docChgLst>
  <pc:docChgLst>
    <pc:chgData name="Henri Le Barbenchon" userId="S::henri.lebarbenchon@mda.space::4da2211f-2778-4444-901a-b32e4b7521df" providerId="AD" clId="Web-{7F87899D-6084-DCAE-2042-E2696AE7BC21}"/>
    <pc:docChg chg="modSld">
      <pc:chgData name="Henri Le Barbenchon" userId="S::henri.lebarbenchon@mda.space::4da2211f-2778-4444-901a-b32e4b7521df" providerId="AD" clId="Web-{7F87899D-6084-DCAE-2042-E2696AE7BC21}" dt="2025-08-06T19:58:44.706" v="129" actId="20577"/>
      <pc:docMkLst>
        <pc:docMk/>
      </pc:docMkLst>
      <pc:sldChg chg="modSp">
        <pc:chgData name="Henri Le Barbenchon" userId="S::henri.lebarbenchon@mda.space::4da2211f-2778-4444-901a-b32e4b7521df" providerId="AD" clId="Web-{7F87899D-6084-DCAE-2042-E2696AE7BC21}" dt="2025-08-06T19:54:07.271" v="52" actId="1076"/>
        <pc:sldMkLst>
          <pc:docMk/>
          <pc:sldMk cId="1062291328" sldId="374"/>
        </pc:sldMkLst>
        <pc:spChg chg="mod">
          <ac:chgData name="Henri Le Barbenchon" userId="S::henri.lebarbenchon@mda.space::4da2211f-2778-4444-901a-b32e4b7521df" providerId="AD" clId="Web-{7F87899D-6084-DCAE-2042-E2696AE7BC21}" dt="2025-08-06T19:53:39.351" v="51" actId="20577"/>
          <ac:spMkLst>
            <pc:docMk/>
            <pc:sldMk cId="1062291328" sldId="374"/>
            <ac:spMk id="29" creationId="{F3B128F5-12A4-7B88-A4D5-C620AAC89D97}"/>
          </ac:spMkLst>
        </pc:spChg>
        <pc:spChg chg="mod">
          <ac:chgData name="Henri Le Barbenchon" userId="S::henri.lebarbenchon@mda.space::4da2211f-2778-4444-901a-b32e4b7521df" providerId="AD" clId="Web-{7F87899D-6084-DCAE-2042-E2696AE7BC21}" dt="2025-08-06T19:53:05.025" v="24" actId="20577"/>
          <ac:spMkLst>
            <pc:docMk/>
            <pc:sldMk cId="1062291328" sldId="374"/>
            <ac:spMk id="55" creationId="{D4491123-69A3-100E-A3F4-90BC1538EACB}"/>
          </ac:spMkLst>
        </pc:spChg>
        <pc:spChg chg="mod">
          <ac:chgData name="Henri Le Barbenchon" userId="S::henri.lebarbenchon@mda.space::4da2211f-2778-4444-901a-b32e4b7521df" providerId="AD" clId="Web-{7F87899D-6084-DCAE-2042-E2696AE7BC21}" dt="2025-08-06T19:54:07.271" v="52" actId="1076"/>
          <ac:spMkLst>
            <pc:docMk/>
            <pc:sldMk cId="1062291328" sldId="374"/>
            <ac:spMk id="114" creationId="{E5347C37-77B0-C2D4-ABD4-3898DAF30774}"/>
          </ac:spMkLst>
        </pc:spChg>
        <pc:cxnChg chg="mod">
          <ac:chgData name="Henri Le Barbenchon" userId="S::henri.lebarbenchon@mda.space::4da2211f-2778-4444-901a-b32e4b7521df" providerId="AD" clId="Web-{7F87899D-6084-DCAE-2042-E2696AE7BC21}" dt="2025-08-06T19:54:07.271" v="52" actId="1076"/>
          <ac:cxnSpMkLst>
            <pc:docMk/>
            <pc:sldMk cId="1062291328" sldId="374"/>
            <ac:cxnSpMk id="113" creationId="{39FB98A3-0DBD-A3F6-7914-51B79BB937DB}"/>
          </ac:cxnSpMkLst>
        </pc:cxnChg>
      </pc:sldChg>
      <pc:sldChg chg="modSp">
        <pc:chgData name="Henri Le Barbenchon" userId="S::henri.lebarbenchon@mda.space::4da2211f-2778-4444-901a-b32e4b7521df" providerId="AD" clId="Web-{7F87899D-6084-DCAE-2042-E2696AE7BC21}" dt="2025-08-06T19:58:44.706" v="129" actId="20577"/>
        <pc:sldMkLst>
          <pc:docMk/>
          <pc:sldMk cId="2929418687" sldId="377"/>
        </pc:sldMkLst>
        <pc:spChg chg="mod">
          <ac:chgData name="Henri Le Barbenchon" userId="S::henri.lebarbenchon@mda.space::4da2211f-2778-4444-901a-b32e4b7521df" providerId="AD" clId="Web-{7F87899D-6084-DCAE-2042-E2696AE7BC21}" dt="2025-08-06T19:56:13.098" v="67" actId="20577"/>
          <ac:spMkLst>
            <pc:docMk/>
            <pc:sldMk cId="2929418687" sldId="377"/>
            <ac:spMk id="35" creationId="{8111CC60-2CD6-0000-66CC-0EECA3AD1042}"/>
          </ac:spMkLst>
        </pc:spChg>
        <pc:spChg chg="mod">
          <ac:chgData name="Henri Le Barbenchon" userId="S::henri.lebarbenchon@mda.space::4da2211f-2778-4444-901a-b32e4b7521df" providerId="AD" clId="Web-{7F87899D-6084-DCAE-2042-E2696AE7BC21}" dt="2025-08-06T19:58:44.706" v="129" actId="20577"/>
          <ac:spMkLst>
            <pc:docMk/>
            <pc:sldMk cId="2929418687" sldId="377"/>
            <ac:spMk id="37" creationId="{1D62DEB1-F2FC-B40E-D0F4-750ED66D6F40}"/>
          </ac:spMkLst>
        </pc:spChg>
        <pc:spChg chg="mod">
          <ac:chgData name="Henri Le Barbenchon" userId="S::henri.lebarbenchon@mda.space::4da2211f-2778-4444-901a-b32e4b7521df" providerId="AD" clId="Web-{7F87899D-6084-DCAE-2042-E2696AE7BC21}" dt="2025-08-06T19:57:50.426" v="110" actId="20577"/>
          <ac:spMkLst>
            <pc:docMk/>
            <pc:sldMk cId="2929418687" sldId="377"/>
            <ac:spMk id="49" creationId="{DB3BE8D2-7BF5-DD86-001B-DA1A56C48466}"/>
          </ac:spMkLst>
        </pc:spChg>
        <pc:spChg chg="mod">
          <ac:chgData name="Henri Le Barbenchon" userId="S::henri.lebarbenchon@mda.space::4da2211f-2778-4444-901a-b32e4b7521df" providerId="AD" clId="Web-{7F87899D-6084-DCAE-2042-E2696AE7BC21}" dt="2025-08-06T19:57:04.004" v="90" actId="14100"/>
          <ac:spMkLst>
            <pc:docMk/>
            <pc:sldMk cId="2929418687" sldId="377"/>
            <ac:spMk id="50" creationId="{27BCE8D6-B8FF-4B80-2A0D-0F84D249FF1C}"/>
          </ac:spMkLst>
        </pc:spChg>
        <pc:cxnChg chg="mod">
          <ac:chgData name="Henri Le Barbenchon" userId="S::henri.lebarbenchon@mda.space::4da2211f-2778-4444-901a-b32e4b7521df" providerId="AD" clId="Web-{7F87899D-6084-DCAE-2042-E2696AE7BC21}" dt="2025-08-06T19:57:07.957" v="91" actId="14100"/>
          <ac:cxnSpMkLst>
            <pc:docMk/>
            <pc:sldMk cId="2929418687" sldId="377"/>
            <ac:cxnSpMk id="23" creationId="{16730EBA-ECE1-46FA-42C9-B424ED017B45}"/>
          </ac:cxnSpMkLst>
        </pc:cxnChg>
        <pc:cxnChg chg="mod">
          <ac:chgData name="Henri Le Barbenchon" userId="S::henri.lebarbenchon@mda.space::4da2211f-2778-4444-901a-b32e4b7521df" providerId="AD" clId="Web-{7F87899D-6084-DCAE-2042-E2696AE7BC21}" dt="2025-08-06T19:57:11.395" v="92" actId="14100"/>
          <ac:cxnSpMkLst>
            <pc:docMk/>
            <pc:sldMk cId="2929418687" sldId="377"/>
            <ac:cxnSpMk id="25" creationId="{2831BD22-C386-43D8-4082-F24D894F4243}"/>
          </ac:cxnSpMkLst>
        </pc:cxnChg>
      </pc:sldChg>
    </pc:docChg>
  </pc:docChgLst>
  <pc:docChgLst>
    <pc:chgData name="Henri Le Barbenchon" userId="S::henri.lebarbenchon@mda.space::4da2211f-2778-4444-901a-b32e4b7521df" providerId="AD" clId="Web-{296C6508-0CC1-E737-24F2-F22E375D20FC}"/>
    <pc:docChg chg="modSld">
      <pc:chgData name="Henri Le Barbenchon" userId="S::henri.lebarbenchon@mda.space::4da2211f-2778-4444-901a-b32e4b7521df" providerId="AD" clId="Web-{296C6508-0CC1-E737-24F2-F22E375D20FC}" dt="2025-08-08T13:03:30.698" v="3"/>
      <pc:docMkLst>
        <pc:docMk/>
      </pc:docMkLst>
      <pc:sldChg chg="modSp">
        <pc:chgData name="Henri Le Barbenchon" userId="S::henri.lebarbenchon@mda.space::4da2211f-2778-4444-901a-b32e4b7521df" providerId="AD" clId="Web-{296C6508-0CC1-E737-24F2-F22E375D20FC}" dt="2025-08-08T13:03:30.698" v="3"/>
        <pc:sldMkLst>
          <pc:docMk/>
          <pc:sldMk cId="4041982446" sldId="394"/>
        </pc:sldMkLst>
        <pc:graphicFrameChg chg="mod modGraphic">
          <ac:chgData name="Henri Le Barbenchon" userId="S::henri.lebarbenchon@mda.space::4da2211f-2778-4444-901a-b32e4b7521df" providerId="AD" clId="Web-{296C6508-0CC1-E737-24F2-F22E375D20FC}" dt="2025-08-08T13:03:30.698" v="3"/>
          <ac:graphicFrameMkLst>
            <pc:docMk/>
            <pc:sldMk cId="4041982446" sldId="394"/>
            <ac:graphicFrameMk id="4" creationId="{DFF333B7-4211-287A-844F-018AD304B017}"/>
          </ac:graphicFrameMkLst>
        </pc:graphicFrameChg>
      </pc:sldChg>
    </pc:docChg>
  </pc:docChgLst>
  <pc:docChgLst>
    <pc:chgData name="Adnane Dorsamy" userId="S::adnane.dorsamy@mda.space::7f615cbc-18fd-4f13-8067-2057e696bd11" providerId="AD" clId="Web-{86EC802D-DED6-4E20-5DF9-2CD6B66BCF14}"/>
    <pc:docChg chg="modSld">
      <pc:chgData name="Adnane Dorsamy" userId="S::adnane.dorsamy@mda.space::7f615cbc-18fd-4f13-8067-2057e696bd11" providerId="AD" clId="Web-{86EC802D-DED6-4E20-5DF9-2CD6B66BCF14}" dt="2025-08-07T21:30:54.012" v="57" actId="20577"/>
      <pc:docMkLst>
        <pc:docMk/>
      </pc:docMkLst>
      <pc:sldChg chg="addSp delSp modSp">
        <pc:chgData name="Adnane Dorsamy" userId="S::adnane.dorsamy@mda.space::7f615cbc-18fd-4f13-8067-2057e696bd11" providerId="AD" clId="Web-{86EC802D-DED6-4E20-5DF9-2CD6B66BCF14}" dt="2025-08-07T21:30:54.012" v="57" actId="20577"/>
        <pc:sldMkLst>
          <pc:docMk/>
          <pc:sldMk cId="867468641" sldId="393"/>
        </pc:sldMkLst>
        <pc:spChg chg="add mod">
          <ac:chgData name="Adnane Dorsamy" userId="S::adnane.dorsamy@mda.space::7f615cbc-18fd-4f13-8067-2057e696bd11" providerId="AD" clId="Web-{86EC802D-DED6-4E20-5DF9-2CD6B66BCF14}" dt="2025-08-07T21:29:29.447" v="6" actId="1076"/>
          <ac:spMkLst>
            <pc:docMk/>
            <pc:sldMk cId="867468641" sldId="393"/>
            <ac:spMk id="2" creationId="{A48E989F-6D16-1991-D1F9-9CF8C37DA785}"/>
          </ac:spMkLst>
        </pc:spChg>
        <pc:spChg chg="add mod">
          <ac:chgData name="Adnane Dorsamy" userId="S::adnane.dorsamy@mda.space::7f615cbc-18fd-4f13-8067-2057e696bd11" providerId="AD" clId="Web-{86EC802D-DED6-4E20-5DF9-2CD6B66BCF14}" dt="2025-08-07T21:30:19.386" v="40" actId="14100"/>
          <ac:spMkLst>
            <pc:docMk/>
            <pc:sldMk cId="867468641" sldId="393"/>
            <ac:spMk id="4" creationId="{8E8D9D93-FBFB-C3BF-D1E7-0B2BE1E3C63C}"/>
          </ac:spMkLst>
        </pc:spChg>
        <pc:spChg chg="add del">
          <ac:chgData name="Adnane Dorsamy" userId="S::adnane.dorsamy@mda.space::7f615cbc-18fd-4f13-8067-2057e696bd11" providerId="AD" clId="Web-{86EC802D-DED6-4E20-5DF9-2CD6B66BCF14}" dt="2025-08-07T21:30:24.230" v="42"/>
          <ac:spMkLst>
            <pc:docMk/>
            <pc:sldMk cId="867468641" sldId="393"/>
            <ac:spMk id="6" creationId="{493934F4-C612-12D7-88C0-AC4960EF9DB1}"/>
          </ac:spMkLst>
        </pc:spChg>
        <pc:spChg chg="mod">
          <ac:chgData name="Adnane Dorsamy" userId="S::adnane.dorsamy@mda.space::7f615cbc-18fd-4f13-8067-2057e696bd11" providerId="AD" clId="Web-{86EC802D-DED6-4E20-5DF9-2CD6B66BCF14}" dt="2025-08-07T21:29:04.993" v="2"/>
          <ac:spMkLst>
            <pc:docMk/>
            <pc:sldMk cId="867468641" sldId="393"/>
            <ac:spMk id="7" creationId="{ADB062C4-791B-8B30-D856-2C622B2C0E27}"/>
          </ac:spMkLst>
        </pc:spChg>
        <pc:spChg chg="add mod">
          <ac:chgData name="Adnane Dorsamy" userId="S::adnane.dorsamy@mda.space::7f615cbc-18fd-4f13-8067-2057e696bd11" providerId="AD" clId="Web-{86EC802D-DED6-4E20-5DF9-2CD6B66BCF14}" dt="2025-08-07T21:30:54.012" v="57" actId="20577"/>
          <ac:spMkLst>
            <pc:docMk/>
            <pc:sldMk cId="867468641" sldId="393"/>
            <ac:spMk id="8" creationId="{B8260A77-83F7-9C77-7350-391A48E71BFB}"/>
          </ac:spMkLst>
        </pc:spChg>
      </pc:sldChg>
    </pc:docChg>
  </pc:docChgLst>
  <pc:docChgLst>
    <pc:chgData name="Henri Le Barbenchon" userId="S::henri.lebarbenchon@mda.space::4da2211f-2778-4444-901a-b32e4b7521df" providerId="AD" clId="Web-{43DBBB8A-D63D-47A8-0077-043AAAAB014D}"/>
    <pc:docChg chg="modSld">
      <pc:chgData name="Henri Le Barbenchon" userId="S::henri.lebarbenchon@mda.space::4da2211f-2778-4444-901a-b32e4b7521df" providerId="AD" clId="Web-{43DBBB8A-D63D-47A8-0077-043AAAAB014D}" dt="2025-07-25T16:11:17.716" v="50" actId="20577"/>
      <pc:docMkLst>
        <pc:docMk/>
      </pc:docMkLst>
      <pc:sldChg chg="modSp">
        <pc:chgData name="Henri Le Barbenchon" userId="S::henri.lebarbenchon@mda.space::4da2211f-2778-4444-901a-b32e4b7521df" providerId="AD" clId="Web-{43DBBB8A-D63D-47A8-0077-043AAAAB014D}" dt="2025-07-25T16:11:17.716" v="50" actId="20577"/>
        <pc:sldMkLst>
          <pc:docMk/>
          <pc:sldMk cId="4020963526" sldId="385"/>
        </pc:sldMkLst>
        <pc:spChg chg="mod">
          <ac:chgData name="Henri Le Barbenchon" userId="S::henri.lebarbenchon@mda.space::4da2211f-2778-4444-901a-b32e4b7521df" providerId="AD" clId="Web-{43DBBB8A-D63D-47A8-0077-043AAAAB014D}" dt="2025-07-25T14:27:08.530" v="17" actId="20577"/>
          <ac:spMkLst>
            <pc:docMk/>
            <pc:sldMk cId="4020963526" sldId="385"/>
            <ac:spMk id="56" creationId="{B088349C-67BF-79EE-CB3E-85E4B23E358C}"/>
          </ac:spMkLst>
        </pc:spChg>
        <pc:spChg chg="mod">
          <ac:chgData name="Henri Le Barbenchon" userId="S::henri.lebarbenchon@mda.space::4da2211f-2778-4444-901a-b32e4b7521df" providerId="AD" clId="Web-{43DBBB8A-D63D-47A8-0077-043AAAAB014D}" dt="2025-07-25T16:10:52.497" v="37" actId="20577"/>
          <ac:spMkLst>
            <pc:docMk/>
            <pc:sldMk cId="4020963526" sldId="385"/>
            <ac:spMk id="57" creationId="{3F6EF2F1-CB5D-1FFD-8883-09EF1FF6CDAE}"/>
          </ac:spMkLst>
        </pc:spChg>
        <pc:spChg chg="mod">
          <ac:chgData name="Henri Le Barbenchon" userId="S::henri.lebarbenchon@mda.space::4da2211f-2778-4444-901a-b32e4b7521df" providerId="AD" clId="Web-{43DBBB8A-D63D-47A8-0077-043AAAAB014D}" dt="2025-07-25T16:11:07.872" v="46" actId="20577"/>
          <ac:spMkLst>
            <pc:docMk/>
            <pc:sldMk cId="4020963526" sldId="385"/>
            <ac:spMk id="58" creationId="{83986E0F-4C29-171C-354C-E5AE994EE6E8}"/>
          </ac:spMkLst>
        </pc:spChg>
        <pc:spChg chg="mod">
          <ac:chgData name="Henri Le Barbenchon" userId="S::henri.lebarbenchon@mda.space::4da2211f-2778-4444-901a-b32e4b7521df" providerId="AD" clId="Web-{43DBBB8A-D63D-47A8-0077-043AAAAB014D}" dt="2025-07-25T14:27:15.905" v="23" actId="20577"/>
          <ac:spMkLst>
            <pc:docMk/>
            <pc:sldMk cId="4020963526" sldId="385"/>
            <ac:spMk id="59" creationId="{F45111E8-0CF4-2689-7441-A8F088F2E1B1}"/>
          </ac:spMkLst>
        </pc:spChg>
        <pc:spChg chg="mod">
          <ac:chgData name="Henri Le Barbenchon" userId="S::henri.lebarbenchon@mda.space::4da2211f-2778-4444-901a-b32e4b7521df" providerId="AD" clId="Web-{43DBBB8A-D63D-47A8-0077-043AAAAB014D}" dt="2025-07-25T16:11:17.716" v="50" actId="20577"/>
          <ac:spMkLst>
            <pc:docMk/>
            <pc:sldMk cId="4020963526" sldId="385"/>
            <ac:spMk id="60" creationId="{A254B002-D577-7275-48EC-D99B35D7698B}"/>
          </ac:spMkLst>
        </pc:spChg>
      </pc:sldChg>
    </pc:docChg>
  </pc:docChgLst>
  <pc:docChgLst>
    <pc:chgData name="Henri Le Barbenchon" userId="S::henri.lebarbenchon@mda.space::4da2211f-2778-4444-901a-b32e4b7521df" providerId="AD" clId="Web-{FBAB4797-6969-E23C-8C7D-C07CEEA9C7B6}"/>
    <pc:docChg chg="addSld modSld">
      <pc:chgData name="Henri Le Barbenchon" userId="S::henri.lebarbenchon@mda.space::4da2211f-2778-4444-901a-b32e4b7521df" providerId="AD" clId="Web-{FBAB4797-6969-E23C-8C7D-C07CEEA9C7B6}" dt="2025-08-07T19:01:18.389" v="716"/>
      <pc:docMkLst>
        <pc:docMk/>
      </pc:docMkLst>
      <pc:sldChg chg="modSp">
        <pc:chgData name="Henri Le Barbenchon" userId="S::henri.lebarbenchon@mda.space::4da2211f-2778-4444-901a-b32e4b7521df" providerId="AD" clId="Web-{FBAB4797-6969-E23C-8C7D-C07CEEA9C7B6}" dt="2025-08-07T12:03:43.171" v="1" actId="14100"/>
        <pc:sldMkLst>
          <pc:docMk/>
          <pc:sldMk cId="1062291328" sldId="374"/>
        </pc:sldMkLst>
        <pc:cxnChg chg="mod">
          <ac:chgData name="Henri Le Barbenchon" userId="S::henri.lebarbenchon@mda.space::4da2211f-2778-4444-901a-b32e4b7521df" providerId="AD" clId="Web-{FBAB4797-6969-E23C-8C7D-C07CEEA9C7B6}" dt="2025-08-07T12:03:43.171" v="1" actId="14100"/>
          <ac:cxnSpMkLst>
            <pc:docMk/>
            <pc:sldMk cId="1062291328" sldId="374"/>
            <ac:cxnSpMk id="113" creationId="{39FB98A3-0DBD-A3F6-7914-51B79BB937DB}"/>
          </ac:cxnSpMkLst>
        </pc:cxnChg>
      </pc:sldChg>
      <pc:sldChg chg="modSp">
        <pc:chgData name="Henri Le Barbenchon" userId="S::henri.lebarbenchon@mda.space::4da2211f-2778-4444-901a-b32e4b7521df" providerId="AD" clId="Web-{FBAB4797-6969-E23C-8C7D-C07CEEA9C7B6}" dt="2025-08-07T12:12:29.341" v="32" actId="1076"/>
        <pc:sldMkLst>
          <pc:docMk/>
          <pc:sldMk cId="2092754029" sldId="387"/>
        </pc:sldMkLst>
        <pc:spChg chg="mod">
          <ac:chgData name="Henri Le Barbenchon" userId="S::henri.lebarbenchon@mda.space::4da2211f-2778-4444-901a-b32e4b7521df" providerId="AD" clId="Web-{FBAB4797-6969-E23C-8C7D-C07CEEA9C7B6}" dt="2025-08-07T12:12:29.341" v="32" actId="1076"/>
          <ac:spMkLst>
            <pc:docMk/>
            <pc:sldMk cId="2092754029" sldId="387"/>
            <ac:spMk id="3" creationId="{EE1FE7A2-CDD6-172E-A8D2-C953AD94643A}"/>
          </ac:spMkLst>
        </pc:spChg>
        <pc:graphicFrameChg chg="mod modGraphic">
          <ac:chgData name="Henri Le Barbenchon" userId="S::henri.lebarbenchon@mda.space::4da2211f-2778-4444-901a-b32e4b7521df" providerId="AD" clId="Web-{FBAB4797-6969-E23C-8C7D-C07CEEA9C7B6}" dt="2025-08-07T12:12:20.372" v="31"/>
          <ac:graphicFrameMkLst>
            <pc:docMk/>
            <pc:sldMk cId="2092754029" sldId="387"/>
            <ac:graphicFrameMk id="10" creationId="{2C26E1B5-B259-E7BE-0231-5513F6F8485A}"/>
          </ac:graphicFrameMkLst>
        </pc:graphicFrameChg>
      </pc:sldChg>
      <pc:sldChg chg="modSp">
        <pc:chgData name="Henri Le Barbenchon" userId="S::henri.lebarbenchon@mda.space::4da2211f-2778-4444-901a-b32e4b7521df" providerId="AD" clId="Web-{FBAB4797-6969-E23C-8C7D-C07CEEA9C7B6}" dt="2025-08-07T18:25:59.307" v="234" actId="20577"/>
        <pc:sldMkLst>
          <pc:docMk/>
          <pc:sldMk cId="2172676121" sldId="392"/>
        </pc:sldMkLst>
        <pc:spChg chg="mod">
          <ac:chgData name="Henri Le Barbenchon" userId="S::henri.lebarbenchon@mda.space::4da2211f-2778-4444-901a-b32e4b7521df" providerId="AD" clId="Web-{FBAB4797-6969-E23C-8C7D-C07CEEA9C7B6}" dt="2025-08-07T18:25:59.307" v="234" actId="20577"/>
          <ac:spMkLst>
            <pc:docMk/>
            <pc:sldMk cId="2172676121" sldId="392"/>
            <ac:spMk id="5" creationId="{4A9CE77D-5F0F-AF45-1F91-5834218CC6CE}"/>
          </ac:spMkLst>
        </pc:spChg>
      </pc:sldChg>
      <pc:sldChg chg="modSp">
        <pc:chgData name="Henri Le Barbenchon" userId="S::henri.lebarbenchon@mda.space::4da2211f-2778-4444-901a-b32e4b7521df" providerId="AD" clId="Web-{FBAB4797-6969-E23C-8C7D-C07CEEA9C7B6}" dt="2025-08-07T18:47:36.780" v="235" actId="20577"/>
        <pc:sldMkLst>
          <pc:docMk/>
          <pc:sldMk cId="867468641" sldId="393"/>
        </pc:sldMkLst>
        <pc:spChg chg="mod">
          <ac:chgData name="Henri Le Barbenchon" userId="S::henri.lebarbenchon@mda.space::4da2211f-2778-4444-901a-b32e4b7521df" providerId="AD" clId="Web-{FBAB4797-6969-E23C-8C7D-C07CEEA9C7B6}" dt="2025-08-07T18:47:36.780" v="235" actId="20577"/>
          <ac:spMkLst>
            <pc:docMk/>
            <pc:sldMk cId="867468641" sldId="393"/>
            <ac:spMk id="26" creationId="{CB78C562-54EE-9AC5-E530-5BFD47B0F251}"/>
          </ac:spMkLst>
        </pc:spChg>
      </pc:sldChg>
      <pc:sldChg chg="addSp delSp modSp new">
        <pc:chgData name="Henri Le Barbenchon" userId="S::henri.lebarbenchon@mda.space::4da2211f-2778-4444-901a-b32e4b7521df" providerId="AD" clId="Web-{FBAB4797-6969-E23C-8C7D-C07CEEA9C7B6}" dt="2025-08-07T19:01:18.389" v="716"/>
        <pc:sldMkLst>
          <pc:docMk/>
          <pc:sldMk cId="4041982446" sldId="394"/>
        </pc:sldMkLst>
        <pc:spChg chg="del">
          <ac:chgData name="Henri Le Barbenchon" userId="S::henri.lebarbenchon@mda.space::4da2211f-2778-4444-901a-b32e4b7521df" providerId="AD" clId="Web-{FBAB4797-6969-E23C-8C7D-C07CEEA9C7B6}" dt="2025-08-07T18:49:03.656" v="249"/>
          <ac:spMkLst>
            <pc:docMk/>
            <pc:sldMk cId="4041982446" sldId="394"/>
            <ac:spMk id="2" creationId="{F18AC6D0-3AA9-726B-4CCF-0E0A2F540005}"/>
          </ac:spMkLst>
        </pc:spChg>
        <pc:spChg chg="del mod">
          <ac:chgData name="Henri Le Barbenchon" userId="S::henri.lebarbenchon@mda.space::4da2211f-2778-4444-901a-b32e4b7521df" providerId="AD" clId="Web-{FBAB4797-6969-E23C-8C7D-C07CEEA9C7B6}" dt="2025-08-07T18:50:29.657" v="358"/>
          <ac:spMkLst>
            <pc:docMk/>
            <pc:sldMk cId="4041982446" sldId="394"/>
            <ac:spMk id="3" creationId="{2177AB2F-636F-04FB-8443-C04D3541263C}"/>
          </ac:spMkLst>
        </pc:spChg>
        <pc:spChg chg="add mod">
          <ac:chgData name="Henri Le Barbenchon" userId="S::henri.lebarbenchon@mda.space::4da2211f-2778-4444-901a-b32e4b7521df" providerId="AD" clId="Web-{FBAB4797-6969-E23C-8C7D-C07CEEA9C7B6}" dt="2025-08-07T18:50:29.657" v="358"/>
          <ac:spMkLst>
            <pc:docMk/>
            <pc:sldMk cId="4041982446" sldId="394"/>
            <ac:spMk id="6" creationId="{7C8E0CCA-2ED6-F030-D14D-28F58F7AEFAE}"/>
          </ac:spMkLst>
        </pc:spChg>
        <pc:graphicFrameChg chg="add mod modGraphic">
          <ac:chgData name="Henri Le Barbenchon" userId="S::henri.lebarbenchon@mda.space::4da2211f-2778-4444-901a-b32e4b7521df" providerId="AD" clId="Web-{FBAB4797-6969-E23C-8C7D-C07CEEA9C7B6}" dt="2025-08-07T19:01:18.389" v="716"/>
          <ac:graphicFrameMkLst>
            <pc:docMk/>
            <pc:sldMk cId="4041982446" sldId="394"/>
            <ac:graphicFrameMk id="4" creationId="{DFF333B7-4211-287A-844F-018AD304B017}"/>
          </ac:graphicFrameMkLst>
        </pc:graphicFrameChg>
      </pc:sldChg>
    </pc:docChg>
  </pc:docChgLst>
  <pc:docChgLst>
    <pc:chgData name="Adnane Dorsamy" userId="S::adnane.dorsamy@mda.space::7f615cbc-18fd-4f13-8067-2057e696bd11" providerId="AD" clId="Web-{88CBD237-65C3-D5B4-8F63-E0EA57DAF5BF}"/>
    <pc:docChg chg="addSld modSld">
      <pc:chgData name="Adnane Dorsamy" userId="S::adnane.dorsamy@mda.space::7f615cbc-18fd-4f13-8067-2057e696bd11" providerId="AD" clId="Web-{88CBD237-65C3-D5B4-8F63-E0EA57DAF5BF}" dt="2025-08-07T19:05:31.302" v="81" actId="14100"/>
      <pc:docMkLst>
        <pc:docMk/>
      </pc:docMkLst>
      <pc:sldChg chg="addSp delSp modSp add replId">
        <pc:chgData name="Adnane Dorsamy" userId="S::adnane.dorsamy@mda.space::7f615cbc-18fd-4f13-8067-2057e696bd11" providerId="AD" clId="Web-{88CBD237-65C3-D5B4-8F63-E0EA57DAF5BF}" dt="2025-08-07T19:05:31.302" v="81" actId="14100"/>
        <pc:sldMkLst>
          <pc:docMk/>
          <pc:sldMk cId="867468641" sldId="393"/>
        </pc:sldMkLst>
        <pc:spChg chg="add mod">
          <ac:chgData name="Adnane Dorsamy" userId="S::adnane.dorsamy@mda.space::7f615cbc-18fd-4f13-8067-2057e696bd11" providerId="AD" clId="Web-{88CBD237-65C3-D5B4-8F63-E0EA57DAF5BF}" dt="2025-08-07T18:48:19.517" v="53" actId="20577"/>
          <ac:spMkLst>
            <pc:docMk/>
            <pc:sldMk cId="867468641" sldId="393"/>
            <ac:spMk id="5" creationId="{B49B6FEE-92F8-58E4-822C-C601D58884B5}"/>
          </ac:spMkLst>
        </pc:spChg>
        <pc:spChg chg="add mod">
          <ac:chgData name="Adnane Dorsamy" userId="S::adnane.dorsamy@mda.space::7f615cbc-18fd-4f13-8067-2057e696bd11" providerId="AD" clId="Web-{88CBD237-65C3-D5B4-8F63-E0EA57DAF5BF}" dt="2025-08-07T19:05:31.302" v="81" actId="14100"/>
          <ac:spMkLst>
            <pc:docMk/>
            <pc:sldMk cId="867468641" sldId="393"/>
            <ac:spMk id="7" creationId="{ADB062C4-791B-8B30-D856-2C622B2C0E27}"/>
          </ac:spMkLst>
        </pc:spChg>
        <pc:spChg chg="mod">
          <ac:chgData name="Adnane Dorsamy" userId="S::adnane.dorsamy@mda.space::7f615cbc-18fd-4f13-8067-2057e696bd11" providerId="AD" clId="Web-{88CBD237-65C3-D5B4-8F63-E0EA57DAF5BF}" dt="2025-08-07T18:47:08.922" v="5" actId="20577"/>
          <ac:spMkLst>
            <pc:docMk/>
            <pc:sldMk cId="867468641" sldId="393"/>
            <ac:spMk id="26" creationId="{CB78C562-54EE-9AC5-E530-5BFD47B0F251}"/>
          </ac:spMkLst>
        </pc:spChg>
        <pc:picChg chg="del">
          <ac:chgData name="Adnane Dorsamy" userId="S::adnane.dorsamy@mda.space::7f615cbc-18fd-4f13-8067-2057e696bd11" providerId="AD" clId="Web-{88CBD237-65C3-D5B4-8F63-E0EA57DAF5BF}" dt="2025-08-07T18:47:11.204" v="6"/>
          <ac:picMkLst>
            <pc:docMk/>
            <pc:sldMk cId="867468641" sldId="393"/>
            <ac:picMk id="2" creationId="{D3EC33B8-75CA-3C80-6C84-BF6C3DEB8518}"/>
          </ac:picMkLst>
        </pc:picChg>
        <pc:picChg chg="add mod">
          <ac:chgData name="Adnane Dorsamy" userId="S::adnane.dorsamy@mda.space::7f615cbc-18fd-4f13-8067-2057e696bd11" providerId="AD" clId="Web-{88CBD237-65C3-D5B4-8F63-E0EA57DAF5BF}" dt="2025-08-07T18:53:59.741" v="65" actId="1076"/>
          <ac:picMkLst>
            <pc:docMk/>
            <pc:sldMk cId="867468641" sldId="393"/>
            <ac:picMk id="3" creationId="{F676DC6F-843C-5A21-5EDE-44071F22ABCC}"/>
          </ac:picMkLst>
        </pc:picChg>
        <pc:cxnChg chg="add del mod">
          <ac:chgData name="Adnane Dorsamy" userId="S::adnane.dorsamy@mda.space::7f615cbc-18fd-4f13-8067-2057e696bd11" providerId="AD" clId="Web-{88CBD237-65C3-D5B4-8F63-E0EA57DAF5BF}" dt="2025-08-07T19:02:38.971" v="77"/>
          <ac:cxnSpMkLst>
            <pc:docMk/>
            <pc:sldMk cId="867468641" sldId="393"/>
            <ac:cxnSpMk id="6" creationId="{45500815-2281-51B2-D6CA-A85B9F7012FB}"/>
          </ac:cxnSpMkLst>
        </pc:cxnChg>
      </pc:sldChg>
    </pc:docChg>
  </pc:docChgLst>
  <pc:docChgLst>
    <pc:chgData name="Adnane Dorsamy" userId="S::adnane.dorsamy@mda.space::7f615cbc-18fd-4f13-8067-2057e696bd11" providerId="AD" clId="Web-{17511849-E94B-4E10-E207-D2FD9D56DFFB}"/>
    <pc:docChg chg="addSld modSld">
      <pc:chgData name="Adnane Dorsamy" userId="S::adnane.dorsamy@mda.space::7f615cbc-18fd-4f13-8067-2057e696bd11" providerId="AD" clId="Web-{17511849-E94B-4E10-E207-D2FD9D56DFFB}" dt="2025-08-05T02:39:23.515" v="1597" actId="14100"/>
      <pc:docMkLst>
        <pc:docMk/>
      </pc:docMkLst>
      <pc:sldChg chg="modSp">
        <pc:chgData name="Adnane Dorsamy" userId="S::adnane.dorsamy@mda.space::7f615cbc-18fd-4f13-8067-2057e696bd11" providerId="AD" clId="Web-{17511849-E94B-4E10-E207-D2FD9D56DFFB}" dt="2025-08-04T23:41:43.838" v="1" actId="20577"/>
        <pc:sldMkLst>
          <pc:docMk/>
          <pc:sldMk cId="249435215" sldId="379"/>
        </pc:sldMkLst>
        <pc:spChg chg="mod">
          <ac:chgData name="Adnane Dorsamy" userId="S::adnane.dorsamy@mda.space::7f615cbc-18fd-4f13-8067-2057e696bd11" providerId="AD" clId="Web-{17511849-E94B-4E10-E207-D2FD9D56DFFB}" dt="2025-08-04T23:41:43.838" v="1" actId="20577"/>
          <ac:spMkLst>
            <pc:docMk/>
            <pc:sldMk cId="249435215" sldId="379"/>
            <ac:spMk id="52" creationId="{E0BDF39C-3DB5-4386-C76E-9A149E9324C0}"/>
          </ac:spMkLst>
        </pc:spChg>
      </pc:sldChg>
      <pc:sldChg chg="modSp">
        <pc:chgData name="Adnane Dorsamy" userId="S::adnane.dorsamy@mda.space::7f615cbc-18fd-4f13-8067-2057e696bd11" providerId="AD" clId="Web-{17511849-E94B-4E10-E207-D2FD9D56DFFB}" dt="2025-08-05T02:26:15.159" v="1455" actId="20577"/>
        <pc:sldMkLst>
          <pc:docMk/>
          <pc:sldMk cId="4020963526" sldId="385"/>
        </pc:sldMkLst>
        <pc:spChg chg="mod">
          <ac:chgData name="Adnane Dorsamy" userId="S::adnane.dorsamy@mda.space::7f615cbc-18fd-4f13-8067-2057e696bd11" providerId="AD" clId="Web-{17511849-E94B-4E10-E207-D2FD9D56DFFB}" dt="2025-08-05T02:26:15.159" v="1455" actId="20577"/>
          <ac:spMkLst>
            <pc:docMk/>
            <pc:sldMk cId="4020963526" sldId="385"/>
            <ac:spMk id="52" creationId="{175B5DDE-88F1-B58F-862B-F7344DCCDD40}"/>
          </ac:spMkLst>
        </pc:spChg>
      </pc:sldChg>
      <pc:sldChg chg="modSp">
        <pc:chgData name="Adnane Dorsamy" userId="S::adnane.dorsamy@mda.space::7f615cbc-18fd-4f13-8067-2057e696bd11" providerId="AD" clId="Web-{17511849-E94B-4E10-E207-D2FD9D56DFFB}" dt="2025-08-04T23:59:35.372" v="573" actId="20577"/>
        <pc:sldMkLst>
          <pc:docMk/>
          <pc:sldMk cId="1506594498" sldId="386"/>
        </pc:sldMkLst>
        <pc:spChg chg="mod">
          <ac:chgData name="Adnane Dorsamy" userId="S::adnane.dorsamy@mda.space::7f615cbc-18fd-4f13-8067-2057e696bd11" providerId="AD" clId="Web-{17511849-E94B-4E10-E207-D2FD9D56DFFB}" dt="2025-08-04T23:58:31.371" v="566" actId="20577"/>
          <ac:spMkLst>
            <pc:docMk/>
            <pc:sldMk cId="1506594498" sldId="386"/>
            <ac:spMk id="4" creationId="{4EC6332F-67D1-7622-B7D5-73E16688B80D}"/>
          </ac:spMkLst>
        </pc:spChg>
        <pc:graphicFrameChg chg="mod modGraphic">
          <ac:chgData name="Adnane Dorsamy" userId="S::adnane.dorsamy@mda.space::7f615cbc-18fd-4f13-8067-2057e696bd11" providerId="AD" clId="Web-{17511849-E94B-4E10-E207-D2FD9D56DFFB}" dt="2025-08-04T23:58:07.730" v="563"/>
          <ac:graphicFrameMkLst>
            <pc:docMk/>
            <pc:sldMk cId="1506594498" sldId="386"/>
            <ac:graphicFrameMk id="2" creationId="{904D6547-0098-E92D-DFEC-3C8635D777DF}"/>
          </ac:graphicFrameMkLst>
        </pc:graphicFrameChg>
      </pc:sldChg>
      <pc:sldChg chg="modSp">
        <pc:chgData name="Adnane Dorsamy" userId="S::adnane.dorsamy@mda.space::7f615cbc-18fd-4f13-8067-2057e696bd11" providerId="AD" clId="Web-{17511849-E94B-4E10-E207-D2FD9D56DFFB}" dt="2025-08-04T23:51:07.129" v="150" actId="1076"/>
        <pc:sldMkLst>
          <pc:docMk/>
          <pc:sldMk cId="2092754029" sldId="387"/>
        </pc:sldMkLst>
        <pc:spChg chg="mod">
          <ac:chgData name="Adnane Dorsamy" userId="S::adnane.dorsamy@mda.space::7f615cbc-18fd-4f13-8067-2057e696bd11" providerId="AD" clId="Web-{17511849-E94B-4E10-E207-D2FD9D56DFFB}" dt="2025-08-04T23:51:07.129" v="150" actId="1076"/>
          <ac:spMkLst>
            <pc:docMk/>
            <pc:sldMk cId="2092754029" sldId="387"/>
            <ac:spMk id="3" creationId="{EE1FE7A2-CDD6-172E-A8D2-C953AD94643A}"/>
          </ac:spMkLst>
        </pc:spChg>
      </pc:sldChg>
      <pc:sldChg chg="modSp">
        <pc:chgData name="Adnane Dorsamy" userId="S::adnane.dorsamy@mda.space::7f615cbc-18fd-4f13-8067-2057e696bd11" providerId="AD" clId="Web-{17511849-E94B-4E10-E207-D2FD9D56DFFB}" dt="2025-08-04T23:45:03.028" v="66" actId="20577"/>
        <pc:sldMkLst>
          <pc:docMk/>
          <pc:sldMk cId="3885774052" sldId="389"/>
        </pc:sldMkLst>
        <pc:spChg chg="mod">
          <ac:chgData name="Adnane Dorsamy" userId="S::adnane.dorsamy@mda.space::7f615cbc-18fd-4f13-8067-2057e696bd11" providerId="AD" clId="Web-{17511849-E94B-4E10-E207-D2FD9D56DFFB}" dt="2025-08-04T23:45:03.028" v="66" actId="20577"/>
          <ac:spMkLst>
            <pc:docMk/>
            <pc:sldMk cId="3885774052" sldId="389"/>
            <ac:spMk id="4" creationId="{CE5DB39F-B7A1-8450-A8C7-6D18CAA1CBF8}"/>
          </ac:spMkLst>
        </pc:spChg>
      </pc:sldChg>
      <pc:sldChg chg="addSp delSp modSp">
        <pc:chgData name="Adnane Dorsamy" userId="S::adnane.dorsamy@mda.space::7f615cbc-18fd-4f13-8067-2057e696bd11" providerId="AD" clId="Web-{17511849-E94B-4E10-E207-D2FD9D56DFFB}" dt="2025-08-04T23:50:09.051" v="130"/>
        <pc:sldMkLst>
          <pc:docMk/>
          <pc:sldMk cId="2751911858" sldId="390"/>
        </pc:sldMkLst>
        <pc:spChg chg="add mod">
          <ac:chgData name="Adnane Dorsamy" userId="S::adnane.dorsamy@mda.space::7f615cbc-18fd-4f13-8067-2057e696bd11" providerId="AD" clId="Web-{17511849-E94B-4E10-E207-D2FD9D56DFFB}" dt="2025-08-04T23:48:40.003" v="94" actId="20577"/>
          <ac:spMkLst>
            <pc:docMk/>
            <pc:sldMk cId="2751911858" sldId="390"/>
            <ac:spMk id="6" creationId="{8E879819-4C65-9BD7-B226-A88923F5BA81}"/>
          </ac:spMkLst>
        </pc:spChg>
        <pc:spChg chg="add mod">
          <ac:chgData name="Adnane Dorsamy" userId="S::adnane.dorsamy@mda.space::7f615cbc-18fd-4f13-8067-2057e696bd11" providerId="AD" clId="Web-{17511849-E94B-4E10-E207-D2FD9D56DFFB}" dt="2025-08-04T23:49:42.222" v="125" actId="1076"/>
          <ac:spMkLst>
            <pc:docMk/>
            <pc:sldMk cId="2751911858" sldId="390"/>
            <ac:spMk id="10" creationId="{4F7FEBDB-F81B-3687-92BF-2BE9F49C4AA9}"/>
          </ac:spMkLst>
        </pc:spChg>
        <pc:picChg chg="mod">
          <ac:chgData name="Adnane Dorsamy" userId="S::adnane.dorsamy@mda.space::7f615cbc-18fd-4f13-8067-2057e696bd11" providerId="AD" clId="Web-{17511849-E94B-4E10-E207-D2FD9D56DFFB}" dt="2025-08-04T23:47:44.159" v="72" actId="1076"/>
          <ac:picMkLst>
            <pc:docMk/>
            <pc:sldMk cId="2751911858" sldId="390"/>
            <ac:picMk id="4" creationId="{AE5C864B-1C86-2175-76B9-945B75563196}"/>
          </ac:picMkLst>
        </pc:picChg>
        <pc:picChg chg="add mod">
          <ac:chgData name="Adnane Dorsamy" userId="S::adnane.dorsamy@mda.space::7f615cbc-18fd-4f13-8067-2057e696bd11" providerId="AD" clId="Web-{17511849-E94B-4E10-E207-D2FD9D56DFFB}" dt="2025-08-04T23:47:54.300" v="78" actId="1076"/>
          <ac:picMkLst>
            <pc:docMk/>
            <pc:sldMk cId="2751911858" sldId="390"/>
            <ac:picMk id="5" creationId="{49C02C17-703A-29D3-4486-D93955589858}"/>
          </ac:picMkLst>
        </pc:picChg>
        <pc:cxnChg chg="add mod">
          <ac:chgData name="Adnane Dorsamy" userId="S::adnane.dorsamy@mda.space::7f615cbc-18fd-4f13-8067-2057e696bd11" providerId="AD" clId="Web-{17511849-E94B-4E10-E207-D2FD9D56DFFB}" dt="2025-08-04T23:50:09.051" v="130"/>
          <ac:cxnSpMkLst>
            <pc:docMk/>
            <pc:sldMk cId="2751911858" sldId="390"/>
            <ac:cxnSpMk id="11" creationId="{A5B49D8B-A863-0961-12CD-1B30D393A5E8}"/>
          </ac:cxnSpMkLst>
        </pc:cxnChg>
      </pc:sldChg>
      <pc:sldChg chg="addSp delSp modSp add replId">
        <pc:chgData name="Adnane Dorsamy" userId="S::adnane.dorsamy@mda.space::7f615cbc-18fd-4f13-8067-2057e696bd11" providerId="AD" clId="Web-{17511849-E94B-4E10-E207-D2FD9D56DFFB}" dt="2025-08-05T02:39:23.515" v="1597" actId="14100"/>
        <pc:sldMkLst>
          <pc:docMk/>
          <pc:sldMk cId="1472907627" sldId="391"/>
        </pc:sldMkLst>
        <pc:spChg chg="mod ord">
          <ac:chgData name="Adnane Dorsamy" userId="S::adnane.dorsamy@mda.space::7f615cbc-18fd-4f13-8067-2057e696bd11" providerId="AD" clId="Web-{17511849-E94B-4E10-E207-D2FD9D56DFFB}" dt="2025-08-05T02:26:46.784" v="1456" actId="1076"/>
          <ac:spMkLst>
            <pc:docMk/>
            <pc:sldMk cId="1472907627" sldId="391"/>
            <ac:spMk id="6" creationId="{D88EC795-736D-FC6A-A490-E737787C2CFF}"/>
          </ac:spMkLst>
        </pc:spChg>
        <pc:grpChg chg="add mod">
          <ac:chgData name="Adnane Dorsamy" userId="S::adnane.dorsamy@mda.space::7f615cbc-18fd-4f13-8067-2057e696bd11" providerId="AD" clId="Web-{17511849-E94B-4E10-E207-D2FD9D56DFFB}" dt="2025-08-05T02:12:26.175" v="1248" actId="1076"/>
          <ac:grpSpMkLst>
            <pc:docMk/>
            <pc:sldMk cId="1472907627" sldId="391"/>
            <ac:grpSpMk id="65" creationId="{E51874CD-FE67-EE59-2141-130D005A71C2}"/>
          </ac:grpSpMkLst>
        </pc:grpChg>
        <pc:picChg chg="add mod">
          <ac:chgData name="Adnane Dorsamy" userId="S::adnane.dorsamy@mda.space::7f615cbc-18fd-4f13-8067-2057e696bd11" providerId="AD" clId="Web-{17511849-E94B-4E10-E207-D2FD9D56DFFB}" dt="2025-08-05T02:16:37.352" v="1392" actId="1076"/>
          <ac:picMkLst>
            <pc:docMk/>
            <pc:sldMk cId="1472907627" sldId="391"/>
            <ac:picMk id="12" creationId="{1B3EF8AE-A0CA-9E1E-2971-0DC5EB74BE92}"/>
          </ac:picMkLst>
        </pc:picChg>
        <pc:picChg chg="add mod">
          <ac:chgData name="Adnane Dorsamy" userId="S::adnane.dorsamy@mda.space::7f615cbc-18fd-4f13-8067-2057e696bd11" providerId="AD" clId="Web-{17511849-E94B-4E10-E207-D2FD9D56DFFB}" dt="2025-08-05T02:18:39.869" v="1400" actId="1076"/>
          <ac:picMkLst>
            <pc:docMk/>
            <pc:sldMk cId="1472907627" sldId="391"/>
            <ac:picMk id="13" creationId="{E33B977F-845E-1B13-E2B7-4B4ED6E8BD2C}"/>
          </ac:picMkLst>
        </pc:picChg>
        <pc:picChg chg="add mod">
          <ac:chgData name="Adnane Dorsamy" userId="S::adnane.dorsamy@mda.space::7f615cbc-18fd-4f13-8067-2057e696bd11" providerId="AD" clId="Web-{17511849-E94B-4E10-E207-D2FD9D56DFFB}" dt="2025-08-05T02:26:54.551" v="1458" actId="1076"/>
          <ac:picMkLst>
            <pc:docMk/>
            <pc:sldMk cId="1472907627" sldId="391"/>
            <ac:picMk id="15" creationId="{61DD3873-4671-0703-104C-35884C16AA0E}"/>
          </ac:picMkLst>
        </pc:picChg>
        <pc:picChg chg="add mod">
          <ac:chgData name="Adnane Dorsamy" userId="S::adnane.dorsamy@mda.space::7f615cbc-18fd-4f13-8067-2057e696bd11" providerId="AD" clId="Web-{17511849-E94B-4E10-E207-D2FD9D56DFFB}" dt="2025-08-05T02:03:43.398" v="1178" actId="1076"/>
          <ac:picMkLst>
            <pc:docMk/>
            <pc:sldMk cId="1472907627" sldId="391"/>
            <ac:picMk id="66" creationId="{38D22A26-1BB5-B607-F290-DCA65725D747}"/>
          </ac:picMkLst>
        </pc:picChg>
        <pc:picChg chg="add mod">
          <ac:chgData name="Adnane Dorsamy" userId="S::adnane.dorsamy@mda.space::7f615cbc-18fd-4f13-8067-2057e696bd11" providerId="AD" clId="Web-{17511849-E94B-4E10-E207-D2FD9D56DFFB}" dt="2025-08-05T02:03:43.429" v="1179" actId="1076"/>
          <ac:picMkLst>
            <pc:docMk/>
            <pc:sldMk cId="1472907627" sldId="391"/>
            <ac:picMk id="67" creationId="{B67B56E0-F2E8-2167-67A5-EB0BB6EE379B}"/>
          </ac:picMkLst>
        </pc:picChg>
      </pc:sldChg>
    </pc:docChg>
  </pc:docChgLst>
  <pc:docChgLst>
    <pc:chgData name="Henri Le Barbenchon" userId="S::henri.lebarbenchon@mda.space::4da2211f-2778-4444-901a-b32e4b7521df" providerId="AD" clId="Web-{057DE9D8-425A-EB49-DE0C-2EFFE94BA046}"/>
    <pc:docChg chg="addSld modSld">
      <pc:chgData name="Henri Le Barbenchon" userId="S::henri.lebarbenchon@mda.space::4da2211f-2778-4444-901a-b32e4b7521df" providerId="AD" clId="Web-{057DE9D8-425A-EB49-DE0C-2EFFE94BA046}" dt="2025-08-06T22:03:07.335" v="679" actId="14100"/>
      <pc:docMkLst>
        <pc:docMk/>
      </pc:docMkLst>
      <pc:sldChg chg="modSp">
        <pc:chgData name="Henri Le Barbenchon" userId="S::henri.lebarbenchon@mda.space::4da2211f-2778-4444-901a-b32e4b7521df" providerId="AD" clId="Web-{057DE9D8-425A-EB49-DE0C-2EFFE94BA046}" dt="2025-08-06T22:03:07.335" v="679" actId="14100"/>
        <pc:sldMkLst>
          <pc:docMk/>
          <pc:sldMk cId="1062291328" sldId="374"/>
        </pc:sldMkLst>
        <pc:spChg chg="mod">
          <ac:chgData name="Henri Le Barbenchon" userId="S::henri.lebarbenchon@mda.space::4da2211f-2778-4444-901a-b32e4b7521df" providerId="AD" clId="Web-{057DE9D8-425A-EB49-DE0C-2EFFE94BA046}" dt="2025-08-06T22:02:32.178" v="671" actId="1076"/>
          <ac:spMkLst>
            <pc:docMk/>
            <pc:sldMk cId="1062291328" sldId="374"/>
            <ac:spMk id="72" creationId="{7E10725A-02DD-24C3-08FC-59C4DB3C81B9}"/>
          </ac:spMkLst>
        </pc:spChg>
        <pc:spChg chg="mod">
          <ac:chgData name="Henri Le Barbenchon" userId="S::henri.lebarbenchon@mda.space::4da2211f-2778-4444-901a-b32e4b7521df" providerId="AD" clId="Web-{057DE9D8-425A-EB49-DE0C-2EFFE94BA046}" dt="2025-08-06T22:02:32.225" v="672" actId="1076"/>
          <ac:spMkLst>
            <pc:docMk/>
            <pc:sldMk cId="1062291328" sldId="374"/>
            <ac:spMk id="78" creationId="{193D211F-D9D8-608E-70B4-3DFE479DF7A7}"/>
          </ac:spMkLst>
        </pc:spChg>
        <pc:spChg chg="mod">
          <ac:chgData name="Henri Le Barbenchon" userId="S::henri.lebarbenchon@mda.space::4da2211f-2778-4444-901a-b32e4b7521df" providerId="AD" clId="Web-{057DE9D8-425A-EB49-DE0C-2EFFE94BA046}" dt="2025-08-06T22:02:22.460" v="670" actId="1076"/>
          <ac:spMkLst>
            <pc:docMk/>
            <pc:sldMk cId="1062291328" sldId="374"/>
            <ac:spMk id="114" creationId="{E5347C37-77B0-C2D4-ABD4-3898DAF30774}"/>
          </ac:spMkLst>
        </pc:spChg>
        <pc:spChg chg="mod">
          <ac:chgData name="Henri Le Barbenchon" userId="S::henri.lebarbenchon@mda.space::4da2211f-2778-4444-901a-b32e4b7521df" providerId="AD" clId="Web-{057DE9D8-425A-EB49-DE0C-2EFFE94BA046}" dt="2025-08-06T22:02:32.272" v="673" actId="1076"/>
          <ac:spMkLst>
            <pc:docMk/>
            <pc:sldMk cId="1062291328" sldId="374"/>
            <ac:spMk id="134" creationId="{12BC95B7-AADD-50B9-85F1-DCB3C3AA8CDF}"/>
          </ac:spMkLst>
        </pc:spChg>
        <pc:spChg chg="mod">
          <ac:chgData name="Henri Le Barbenchon" userId="S::henri.lebarbenchon@mda.space::4da2211f-2778-4444-901a-b32e4b7521df" providerId="AD" clId="Web-{057DE9D8-425A-EB49-DE0C-2EFFE94BA046}" dt="2025-08-06T22:02:32.319" v="674" actId="1076"/>
          <ac:spMkLst>
            <pc:docMk/>
            <pc:sldMk cId="1062291328" sldId="374"/>
            <ac:spMk id="135" creationId="{2D0E1FC1-9BF7-2B94-B9AF-61F5623BCE0E}"/>
          </ac:spMkLst>
        </pc:spChg>
        <pc:spChg chg="mod">
          <ac:chgData name="Henri Le Barbenchon" userId="S::henri.lebarbenchon@mda.space::4da2211f-2778-4444-901a-b32e4b7521df" providerId="AD" clId="Web-{057DE9D8-425A-EB49-DE0C-2EFFE94BA046}" dt="2025-08-06T22:02:51.350" v="677" actId="1076"/>
          <ac:spMkLst>
            <pc:docMk/>
            <pc:sldMk cId="1062291328" sldId="374"/>
            <ac:spMk id="137" creationId="{B08D9461-61FE-AEFB-EFCB-02CA252A7A72}"/>
          </ac:spMkLst>
        </pc:spChg>
        <pc:spChg chg="mod">
          <ac:chgData name="Henri Le Barbenchon" userId="S::henri.lebarbenchon@mda.space::4da2211f-2778-4444-901a-b32e4b7521df" providerId="AD" clId="Web-{057DE9D8-425A-EB49-DE0C-2EFFE94BA046}" dt="2025-08-06T22:02:54.757" v="678" actId="14100"/>
          <ac:spMkLst>
            <pc:docMk/>
            <pc:sldMk cId="1062291328" sldId="374"/>
            <ac:spMk id="138" creationId="{2906F54A-6FFE-3314-9E2B-B2439B1BEE87}"/>
          </ac:spMkLst>
        </pc:spChg>
        <pc:spChg chg="mod">
          <ac:chgData name="Henri Le Barbenchon" userId="S::henri.lebarbenchon@mda.space::4da2211f-2778-4444-901a-b32e4b7521df" providerId="AD" clId="Web-{057DE9D8-425A-EB49-DE0C-2EFFE94BA046}" dt="2025-08-06T22:03:07.335" v="679" actId="14100"/>
          <ac:spMkLst>
            <pc:docMk/>
            <pc:sldMk cId="1062291328" sldId="374"/>
            <ac:spMk id="139" creationId="{CA568685-56C8-38E2-18FB-E1849670AF06}"/>
          </ac:spMkLst>
        </pc:spChg>
        <pc:spChg chg="mod">
          <ac:chgData name="Henri Le Barbenchon" userId="S::henri.lebarbenchon@mda.space::4da2211f-2778-4444-901a-b32e4b7521df" providerId="AD" clId="Web-{057DE9D8-425A-EB49-DE0C-2EFFE94BA046}" dt="2025-08-06T22:02:36.100" v="675" actId="14100"/>
          <ac:spMkLst>
            <pc:docMk/>
            <pc:sldMk cId="1062291328" sldId="374"/>
            <ac:spMk id="141" creationId="{6735EDC1-C0C8-5DA3-597E-C9A0A216EDC6}"/>
          </ac:spMkLst>
        </pc:spChg>
        <pc:cxnChg chg="mod">
          <ac:chgData name="Henri Le Barbenchon" userId="S::henri.lebarbenchon@mda.space::4da2211f-2778-4444-901a-b32e4b7521df" providerId="AD" clId="Web-{057DE9D8-425A-EB49-DE0C-2EFFE94BA046}" dt="2025-08-06T22:02:22.460" v="670" actId="1076"/>
          <ac:cxnSpMkLst>
            <pc:docMk/>
            <pc:sldMk cId="1062291328" sldId="374"/>
            <ac:cxnSpMk id="113" creationId="{39FB98A3-0DBD-A3F6-7914-51B79BB937DB}"/>
          </ac:cxnSpMkLst>
        </pc:cxnChg>
      </pc:sldChg>
      <pc:sldChg chg="addSp modSp">
        <pc:chgData name="Henri Le Barbenchon" userId="S::henri.lebarbenchon@mda.space::4da2211f-2778-4444-901a-b32e4b7521df" providerId="AD" clId="Web-{057DE9D8-425A-EB49-DE0C-2EFFE94BA046}" dt="2025-08-06T20:30:37.524" v="408" actId="20577"/>
        <pc:sldMkLst>
          <pc:docMk/>
          <pc:sldMk cId="4020963526" sldId="385"/>
        </pc:sldMkLst>
        <pc:spChg chg="add mod">
          <ac:chgData name="Henri Le Barbenchon" userId="S::henri.lebarbenchon@mda.space::4da2211f-2778-4444-901a-b32e4b7521df" providerId="AD" clId="Web-{057DE9D8-425A-EB49-DE0C-2EFFE94BA046}" dt="2025-08-06T20:26:01.006" v="282" actId="1076"/>
          <ac:spMkLst>
            <pc:docMk/>
            <pc:sldMk cId="4020963526" sldId="385"/>
            <ac:spMk id="13" creationId="{562CDA19-20E0-4DC6-C565-8361DEFBB37F}"/>
          </ac:spMkLst>
        </pc:spChg>
        <pc:spChg chg="add mod">
          <ac:chgData name="Henri Le Barbenchon" userId="S::henri.lebarbenchon@mda.space::4da2211f-2778-4444-901a-b32e4b7521df" providerId="AD" clId="Web-{057DE9D8-425A-EB49-DE0C-2EFFE94BA046}" dt="2025-08-06T20:30:37.524" v="408" actId="20577"/>
          <ac:spMkLst>
            <pc:docMk/>
            <pc:sldMk cId="4020963526" sldId="385"/>
            <ac:spMk id="15" creationId="{B5C72B77-6CBA-ADA4-97BB-AF11D2E491B5}"/>
          </ac:spMkLst>
        </pc:spChg>
        <pc:spChg chg="mod">
          <ac:chgData name="Henri Le Barbenchon" userId="S::henri.lebarbenchon@mda.space::4da2211f-2778-4444-901a-b32e4b7521df" providerId="AD" clId="Web-{057DE9D8-425A-EB49-DE0C-2EFFE94BA046}" dt="2025-08-06T20:24:29.224" v="266" actId="20577"/>
          <ac:spMkLst>
            <pc:docMk/>
            <pc:sldMk cId="4020963526" sldId="385"/>
            <ac:spMk id="27" creationId="{9BA5819A-5286-A578-29D7-B583C1F9F178}"/>
          </ac:spMkLst>
        </pc:spChg>
        <pc:spChg chg="mod">
          <ac:chgData name="Henri Le Barbenchon" userId="S::henri.lebarbenchon@mda.space::4da2211f-2778-4444-901a-b32e4b7521df" providerId="AD" clId="Web-{057DE9D8-425A-EB49-DE0C-2EFFE94BA046}" dt="2025-08-06T20:26:33.850" v="292" actId="20577"/>
          <ac:spMkLst>
            <pc:docMk/>
            <pc:sldMk cId="4020963526" sldId="385"/>
            <ac:spMk id="52" creationId="{175B5DDE-88F1-B58F-862B-F7344DCCDD40}"/>
          </ac:spMkLst>
        </pc:spChg>
        <pc:spChg chg="mod">
          <ac:chgData name="Henri Le Barbenchon" userId="S::henri.lebarbenchon@mda.space::4da2211f-2778-4444-901a-b32e4b7521df" providerId="AD" clId="Web-{057DE9D8-425A-EB49-DE0C-2EFFE94BA046}" dt="2025-08-06T20:27:45.304" v="334" actId="20577"/>
          <ac:spMkLst>
            <pc:docMk/>
            <pc:sldMk cId="4020963526" sldId="385"/>
            <ac:spMk id="57" creationId="{3F6EF2F1-CB5D-1FFD-8883-09EF1FF6CDAE}"/>
          </ac:spMkLst>
        </pc:spChg>
        <pc:spChg chg="mod">
          <ac:chgData name="Henri Le Barbenchon" userId="S::henri.lebarbenchon@mda.space::4da2211f-2778-4444-901a-b32e4b7521df" providerId="AD" clId="Web-{057DE9D8-425A-EB49-DE0C-2EFFE94BA046}" dt="2025-08-06T20:28:48.945" v="351" actId="20577"/>
          <ac:spMkLst>
            <pc:docMk/>
            <pc:sldMk cId="4020963526" sldId="385"/>
            <ac:spMk id="58" creationId="{83986E0F-4C29-171C-354C-E5AE994EE6E8}"/>
          </ac:spMkLst>
        </pc:spChg>
        <pc:spChg chg="mod">
          <ac:chgData name="Henri Le Barbenchon" userId="S::henri.lebarbenchon@mda.space::4da2211f-2778-4444-901a-b32e4b7521df" providerId="AD" clId="Web-{057DE9D8-425A-EB49-DE0C-2EFFE94BA046}" dt="2025-08-06T20:29:55.008" v="404" actId="20577"/>
          <ac:spMkLst>
            <pc:docMk/>
            <pc:sldMk cId="4020963526" sldId="385"/>
            <ac:spMk id="60" creationId="{A254B002-D577-7275-48EC-D99B35D7698B}"/>
          </ac:spMkLst>
        </pc:spChg>
      </pc:sldChg>
      <pc:sldChg chg="delSp modSp">
        <pc:chgData name="Henri Le Barbenchon" userId="S::henri.lebarbenchon@mda.space::4da2211f-2778-4444-901a-b32e4b7521df" providerId="AD" clId="Web-{057DE9D8-425A-EB49-DE0C-2EFFE94BA046}" dt="2025-08-06T20:36:02.793" v="612"/>
        <pc:sldMkLst>
          <pc:docMk/>
          <pc:sldMk cId="1506594498" sldId="386"/>
        </pc:sldMkLst>
        <pc:spChg chg="mod">
          <ac:chgData name="Henri Le Barbenchon" userId="S::henri.lebarbenchon@mda.space::4da2211f-2778-4444-901a-b32e4b7521df" providerId="AD" clId="Web-{057DE9D8-425A-EB49-DE0C-2EFFE94BA046}" dt="2025-08-06T20:34:06.400" v="534" actId="20577"/>
          <ac:spMkLst>
            <pc:docMk/>
            <pc:sldMk cId="1506594498" sldId="386"/>
            <ac:spMk id="4" creationId="{4EC6332F-67D1-7622-B7D5-73E16688B80D}"/>
          </ac:spMkLst>
        </pc:spChg>
        <pc:graphicFrameChg chg="mod modGraphic">
          <ac:chgData name="Henri Le Barbenchon" userId="S::henri.lebarbenchon@mda.space::4da2211f-2778-4444-901a-b32e4b7521df" providerId="AD" clId="Web-{057DE9D8-425A-EB49-DE0C-2EFFE94BA046}" dt="2025-08-06T20:36:02.793" v="612"/>
          <ac:graphicFrameMkLst>
            <pc:docMk/>
            <pc:sldMk cId="1506594498" sldId="386"/>
            <ac:graphicFrameMk id="2" creationId="{904D6547-0098-E92D-DFEC-3C8635D777DF}"/>
          </ac:graphicFrameMkLst>
        </pc:graphicFrameChg>
      </pc:sldChg>
      <pc:sldChg chg="addSp modSp">
        <pc:chgData name="Henri Le Barbenchon" userId="S::henri.lebarbenchon@mda.space::4da2211f-2778-4444-901a-b32e4b7521df" providerId="AD" clId="Web-{057DE9D8-425A-EB49-DE0C-2EFFE94BA046}" dt="2025-08-06T20:31:46.477" v="456" actId="20577"/>
        <pc:sldMkLst>
          <pc:docMk/>
          <pc:sldMk cId="2092754029" sldId="387"/>
        </pc:sldMkLst>
        <pc:spChg chg="add mod">
          <ac:chgData name="Henri Le Barbenchon" userId="S::henri.lebarbenchon@mda.space::4da2211f-2778-4444-901a-b32e4b7521df" providerId="AD" clId="Web-{057DE9D8-425A-EB49-DE0C-2EFFE94BA046}" dt="2025-08-06T20:31:46.477" v="456" actId="20577"/>
          <ac:spMkLst>
            <pc:docMk/>
            <pc:sldMk cId="2092754029" sldId="387"/>
            <ac:spMk id="4" creationId="{61ECB0F4-E975-04A5-EA8B-30E3A2050311}"/>
          </ac:spMkLst>
        </pc:spChg>
        <pc:graphicFrameChg chg="mod modGraphic">
          <ac:chgData name="Henri Le Barbenchon" userId="S::henri.lebarbenchon@mda.space::4da2211f-2778-4444-901a-b32e4b7521df" providerId="AD" clId="Web-{057DE9D8-425A-EB49-DE0C-2EFFE94BA046}" dt="2025-08-06T20:30:58.696" v="414"/>
          <ac:graphicFrameMkLst>
            <pc:docMk/>
            <pc:sldMk cId="2092754029" sldId="387"/>
            <ac:graphicFrameMk id="10" creationId="{2C26E1B5-B259-E7BE-0231-5513F6F8485A}"/>
          </ac:graphicFrameMkLst>
        </pc:graphicFrameChg>
      </pc:sldChg>
      <pc:sldChg chg="addSp modSp">
        <pc:chgData name="Henri Le Barbenchon" userId="S::henri.lebarbenchon@mda.space::4da2211f-2778-4444-901a-b32e4b7521df" providerId="AD" clId="Web-{057DE9D8-425A-EB49-DE0C-2EFFE94BA046}" dt="2025-08-06T20:23:57.552" v="260" actId="1076"/>
        <pc:sldMkLst>
          <pc:docMk/>
          <pc:sldMk cId="2751911858" sldId="390"/>
        </pc:sldMkLst>
        <pc:spChg chg="add mod">
          <ac:chgData name="Henri Le Barbenchon" userId="S::henri.lebarbenchon@mda.space::4da2211f-2778-4444-901a-b32e4b7521df" providerId="AD" clId="Web-{057DE9D8-425A-EB49-DE0C-2EFFE94BA046}" dt="2025-08-06T20:23:57.552" v="260" actId="1076"/>
          <ac:spMkLst>
            <pc:docMk/>
            <pc:sldMk cId="2751911858" sldId="390"/>
            <ac:spMk id="2" creationId="{F806C419-FF83-C332-CFB4-8B8DB9F62277}"/>
          </ac:spMkLst>
        </pc:spChg>
        <pc:spChg chg="mod">
          <ac:chgData name="Henri Le Barbenchon" userId="S::henri.lebarbenchon@mda.space::4da2211f-2778-4444-901a-b32e4b7521df" providerId="AD" clId="Web-{057DE9D8-425A-EB49-DE0C-2EFFE94BA046}" dt="2025-08-06T20:19:10.250" v="44" actId="1076"/>
          <ac:spMkLst>
            <pc:docMk/>
            <pc:sldMk cId="2751911858" sldId="390"/>
            <ac:spMk id="10" creationId="{4F7FEBDB-F81B-3687-92BF-2BE9F49C4AA9}"/>
          </ac:spMkLst>
        </pc:spChg>
        <pc:picChg chg="mod">
          <ac:chgData name="Henri Le Barbenchon" userId="S::henri.lebarbenchon@mda.space::4da2211f-2778-4444-901a-b32e4b7521df" providerId="AD" clId="Web-{057DE9D8-425A-EB49-DE0C-2EFFE94BA046}" dt="2025-08-06T20:19:06.203" v="43" actId="1076"/>
          <ac:picMkLst>
            <pc:docMk/>
            <pc:sldMk cId="2751911858" sldId="390"/>
            <ac:picMk id="5" creationId="{49C02C17-703A-29D3-4486-D93955589858}"/>
          </ac:picMkLst>
        </pc:picChg>
        <pc:cxnChg chg="mod">
          <ac:chgData name="Henri Le Barbenchon" userId="S::henri.lebarbenchon@mda.space::4da2211f-2778-4444-901a-b32e4b7521df" providerId="AD" clId="Web-{057DE9D8-425A-EB49-DE0C-2EFFE94BA046}" dt="2025-08-06T20:19:13.281" v="45" actId="14100"/>
          <ac:cxnSpMkLst>
            <pc:docMk/>
            <pc:sldMk cId="2751911858" sldId="390"/>
            <ac:cxnSpMk id="11" creationId="{A5B49D8B-A863-0961-12CD-1B30D393A5E8}"/>
          </ac:cxnSpMkLst>
        </pc:cxnChg>
      </pc:sldChg>
      <pc:sldChg chg="addSp modSp">
        <pc:chgData name="Henri Le Barbenchon" userId="S::henri.lebarbenchon@mda.space::4da2211f-2778-4444-901a-b32e4b7521df" providerId="AD" clId="Web-{057DE9D8-425A-EB49-DE0C-2EFFE94BA046}" dt="2025-08-06T20:03:16.286" v="41"/>
        <pc:sldMkLst>
          <pc:docMk/>
          <pc:sldMk cId="1472907627" sldId="391"/>
        </pc:sldMkLst>
        <pc:spChg chg="add mod">
          <ac:chgData name="Henri Le Barbenchon" userId="S::henri.lebarbenchon@mda.space::4da2211f-2778-4444-901a-b32e4b7521df" providerId="AD" clId="Web-{057DE9D8-425A-EB49-DE0C-2EFFE94BA046}" dt="2025-08-06T20:03:16.286" v="41"/>
          <ac:spMkLst>
            <pc:docMk/>
            <pc:sldMk cId="1472907627" sldId="391"/>
            <ac:spMk id="2" creationId="{8F9B66FC-5578-F13E-8C38-18409CFC7D61}"/>
          </ac:spMkLst>
        </pc:spChg>
      </pc:sldChg>
      <pc:sldChg chg="addSp delSp modSp new">
        <pc:chgData name="Henri Le Barbenchon" userId="S::henri.lebarbenchon@mda.space::4da2211f-2778-4444-901a-b32e4b7521df" providerId="AD" clId="Web-{057DE9D8-425A-EB49-DE0C-2EFFE94BA046}" dt="2025-08-06T20:39:30.173" v="661" actId="20577"/>
        <pc:sldMkLst>
          <pc:docMk/>
          <pc:sldMk cId="2172676121" sldId="392"/>
        </pc:sldMkLst>
        <pc:spChg chg="mod">
          <ac:chgData name="Henri Le Barbenchon" userId="S::henri.lebarbenchon@mda.space::4da2211f-2778-4444-901a-b32e4b7521df" providerId="AD" clId="Web-{057DE9D8-425A-EB49-DE0C-2EFFE94BA046}" dt="2025-08-06T20:37:58.624" v="619" actId="1076"/>
          <ac:spMkLst>
            <pc:docMk/>
            <pc:sldMk cId="2172676121" sldId="392"/>
            <ac:spMk id="3" creationId="{95CCF359-139F-F213-56A8-2B2312262061}"/>
          </ac:spMkLst>
        </pc:spChg>
        <pc:spChg chg="add mod">
          <ac:chgData name="Henri Le Barbenchon" userId="S::henri.lebarbenchon@mda.space::4da2211f-2778-4444-901a-b32e4b7521df" providerId="AD" clId="Web-{057DE9D8-425A-EB49-DE0C-2EFFE94BA046}" dt="2025-08-06T20:39:30.173" v="661" actId="20577"/>
          <ac:spMkLst>
            <pc:docMk/>
            <pc:sldMk cId="2172676121" sldId="392"/>
            <ac:spMk id="5" creationId="{4A9CE77D-5F0F-AF45-1F91-5834218CC6CE}"/>
          </ac:spMkLst>
        </pc:spChg>
      </pc:sldChg>
    </pc:docChg>
  </pc:docChgLst>
  <pc:docChgLst>
    <pc:chgData name="Adnane Dorsamy" userId="S::adnane.dorsamy@mda.space::7f615cbc-18fd-4f13-8067-2057e696bd11" providerId="AD" clId="Web-{BD12748C-E4F4-5423-B4FC-0243FC2476E7}"/>
    <pc:docChg chg="modSld">
      <pc:chgData name="Adnane Dorsamy" userId="S::adnane.dorsamy@mda.space::7f615cbc-18fd-4f13-8067-2057e696bd11" providerId="AD" clId="Web-{BD12748C-E4F4-5423-B4FC-0243FC2476E7}" dt="2025-08-06T18:21:25.350" v="178"/>
      <pc:docMkLst>
        <pc:docMk/>
      </pc:docMkLst>
      <pc:sldChg chg="addSp delSp modSp">
        <pc:chgData name="Adnane Dorsamy" userId="S::adnane.dorsamy@mda.space::7f615cbc-18fd-4f13-8067-2057e696bd11" providerId="AD" clId="Web-{BD12748C-E4F4-5423-B4FC-0243FC2476E7}" dt="2025-08-06T18:21:25.350" v="178"/>
        <pc:sldMkLst>
          <pc:docMk/>
          <pc:sldMk cId="1472907627" sldId="391"/>
        </pc:sldMkLst>
        <pc:spChg chg="mod">
          <ac:chgData name="Adnane Dorsamy" userId="S::adnane.dorsamy@mda.space::7f615cbc-18fd-4f13-8067-2057e696bd11" providerId="AD" clId="Web-{BD12748C-E4F4-5423-B4FC-0243FC2476E7}" dt="2025-08-06T18:19:45.115" v="174" actId="1076"/>
          <ac:spMkLst>
            <pc:docMk/>
            <pc:sldMk cId="1472907627" sldId="391"/>
            <ac:spMk id="6" creationId="{D88EC795-736D-FC6A-A490-E737787C2CFF}"/>
          </ac:spMkLst>
        </pc:spChg>
        <pc:picChg chg="add mod">
          <ac:chgData name="Adnane Dorsamy" userId="S::adnane.dorsamy@mda.space::7f615cbc-18fd-4f13-8067-2057e696bd11" providerId="AD" clId="Web-{BD12748C-E4F4-5423-B4FC-0243FC2476E7}" dt="2025-08-06T18:19:16.599" v="171"/>
          <ac:picMkLst>
            <pc:docMk/>
            <pc:sldMk cId="1472907627" sldId="391"/>
            <ac:picMk id="3" creationId="{C3C7A9C4-4A91-33AB-6D43-BED20631B17D}"/>
          </ac:picMkLst>
        </pc:picChg>
        <pc:picChg chg="mod">
          <ac:chgData name="Adnane Dorsamy" userId="S::adnane.dorsamy@mda.space::7f615cbc-18fd-4f13-8067-2057e696bd11" providerId="AD" clId="Web-{BD12748C-E4F4-5423-B4FC-0243FC2476E7}" dt="2025-08-06T18:19:46.990" v="175" actId="1076"/>
          <ac:picMkLst>
            <pc:docMk/>
            <pc:sldMk cId="1472907627" sldId="391"/>
            <ac:picMk id="12" creationId="{1B3EF8AE-A0CA-9E1E-2971-0DC5EB74BE92}"/>
          </ac:picMkLst>
        </pc:picChg>
        <pc:picChg chg="mod">
          <ac:chgData name="Adnane Dorsamy" userId="S::adnane.dorsamy@mda.space::7f615cbc-18fd-4f13-8067-2057e696bd11" providerId="AD" clId="Web-{BD12748C-E4F4-5423-B4FC-0243FC2476E7}" dt="2025-08-06T18:19:25.615" v="172" actId="1076"/>
          <ac:picMkLst>
            <pc:docMk/>
            <pc:sldMk cId="1472907627" sldId="391"/>
            <ac:picMk id="13" creationId="{E33B977F-845E-1B13-E2B7-4B4ED6E8BD2C}"/>
          </ac:picMkLst>
        </pc:picChg>
        <pc:picChg chg="add del mod">
          <ac:chgData name="Adnane Dorsamy" userId="S::adnane.dorsamy@mda.space::7f615cbc-18fd-4f13-8067-2057e696bd11" providerId="AD" clId="Web-{BD12748C-E4F4-5423-B4FC-0243FC2476E7}" dt="2025-08-06T18:19:52.005" v="176" actId="1076"/>
          <ac:picMkLst>
            <pc:docMk/>
            <pc:sldMk cId="1472907627" sldId="391"/>
            <ac:picMk id="15" creationId="{61DD3873-4671-0703-104C-35884C16AA0E}"/>
          </ac:picMkLst>
        </pc:picChg>
        <pc:picChg chg="add del">
          <ac:chgData name="Adnane Dorsamy" userId="S::adnane.dorsamy@mda.space::7f615cbc-18fd-4f13-8067-2057e696bd11" providerId="AD" clId="Web-{BD12748C-E4F4-5423-B4FC-0243FC2476E7}" dt="2025-08-06T18:21:25.350" v="178"/>
          <ac:picMkLst>
            <pc:docMk/>
            <pc:sldMk cId="1472907627" sldId="391"/>
            <ac:picMk id="67" creationId="{B67B56E0-F2E8-2167-67A5-EB0BB6EE379B}"/>
          </ac:picMkLst>
        </pc:picChg>
      </pc:sldChg>
    </pc:docChg>
  </pc:docChgLst>
  <pc:docChgLst>
    <pc:chgData name="Henri Le Barbenchon" userId="S::henri.lebarbenchon@mda.space::4da2211f-2778-4444-901a-b32e4b7521df" providerId="AD" clId="Web-{34EE3CB3-2D22-AC8C-A3EF-8A63DECE70B7}"/>
    <pc:docChg chg="addSld modSld">
      <pc:chgData name="Henri Le Barbenchon" userId="S::henri.lebarbenchon@mda.space::4da2211f-2778-4444-901a-b32e4b7521df" providerId="AD" clId="Web-{34EE3CB3-2D22-AC8C-A3EF-8A63DECE70B7}" dt="2025-07-30T19:45:16.148" v="16" actId="1076"/>
      <pc:docMkLst>
        <pc:docMk/>
      </pc:docMkLst>
      <pc:sldChg chg="addSp delSp modSp new">
        <pc:chgData name="Henri Le Barbenchon" userId="S::henri.lebarbenchon@mda.space::4da2211f-2778-4444-901a-b32e4b7521df" providerId="AD" clId="Web-{34EE3CB3-2D22-AC8C-A3EF-8A63DECE70B7}" dt="2025-07-30T19:45:16.148" v="16" actId="1076"/>
        <pc:sldMkLst>
          <pc:docMk/>
          <pc:sldMk cId="2751911858" sldId="390"/>
        </pc:sldMkLst>
        <pc:picChg chg="add mod modCrop">
          <ac:chgData name="Henri Le Barbenchon" userId="S::henri.lebarbenchon@mda.space::4da2211f-2778-4444-901a-b32e4b7521df" providerId="AD" clId="Web-{34EE3CB3-2D22-AC8C-A3EF-8A63DECE70B7}" dt="2025-07-30T19:45:16.148" v="16" actId="1076"/>
          <ac:picMkLst>
            <pc:docMk/>
            <pc:sldMk cId="2751911858" sldId="390"/>
            <ac:picMk id="4" creationId="{AE5C864B-1C86-2175-76B9-945B75563196}"/>
          </ac:picMkLst>
        </pc:picChg>
      </pc:sldChg>
    </pc:docChg>
  </pc:docChgLst>
  <pc:docChgLst>
    <pc:chgData name="Adnane Dorsamy" userId="S::adnane.dorsamy@mda.space::7f615cbc-18fd-4f13-8067-2057e696bd11" providerId="AD" clId="Web-{7E08687D-0C21-E5D3-4C72-AACE28F4C123}"/>
    <pc:docChg chg="modSld">
      <pc:chgData name="Adnane Dorsamy" userId="S::adnane.dorsamy@mda.space::7f615cbc-18fd-4f13-8067-2057e696bd11" providerId="AD" clId="Web-{7E08687D-0C21-E5D3-4C72-AACE28F4C123}" dt="2025-08-05T14:23:22.949" v="11" actId="14100"/>
      <pc:docMkLst>
        <pc:docMk/>
      </pc:docMkLst>
      <pc:sldChg chg="modSp">
        <pc:chgData name="Adnane Dorsamy" userId="S::adnane.dorsamy@mda.space::7f615cbc-18fd-4f13-8067-2057e696bd11" providerId="AD" clId="Web-{7E08687D-0C21-E5D3-4C72-AACE28F4C123}" dt="2025-08-05T13:47:30.810" v="9" actId="20577"/>
        <pc:sldMkLst>
          <pc:docMk/>
          <pc:sldMk cId="2092754029" sldId="387"/>
        </pc:sldMkLst>
        <pc:spChg chg="mod">
          <ac:chgData name="Adnane Dorsamy" userId="S::adnane.dorsamy@mda.space::7f615cbc-18fd-4f13-8067-2057e696bd11" providerId="AD" clId="Web-{7E08687D-0C21-E5D3-4C72-AACE28F4C123}" dt="2025-08-05T13:47:30.810" v="9" actId="20577"/>
          <ac:spMkLst>
            <pc:docMk/>
            <pc:sldMk cId="2092754029" sldId="387"/>
            <ac:spMk id="3" creationId="{EE1FE7A2-CDD6-172E-A8D2-C953AD94643A}"/>
          </ac:spMkLst>
        </pc:spChg>
      </pc:sldChg>
      <pc:sldChg chg="modSp">
        <pc:chgData name="Adnane Dorsamy" userId="S::adnane.dorsamy@mda.space::7f615cbc-18fd-4f13-8067-2057e696bd11" providerId="AD" clId="Web-{7E08687D-0C21-E5D3-4C72-AACE28F4C123}" dt="2025-08-05T14:23:22.949" v="11" actId="14100"/>
        <pc:sldMkLst>
          <pc:docMk/>
          <pc:sldMk cId="1472907627" sldId="391"/>
        </pc:sldMkLst>
      </pc:sldChg>
    </pc:docChg>
  </pc:docChgLst>
  <pc:docChgLst>
    <pc:chgData name="Henri Le Barbenchon" userId="S::henri.lebarbenchon@mda.space::4da2211f-2778-4444-901a-b32e4b7521df" providerId="AD" clId="Web-{848002FF-9E2D-AF29-C7C2-8A831BF9A34D}"/>
    <pc:docChg chg="modSld">
      <pc:chgData name="Henri Le Barbenchon" userId="S::henri.lebarbenchon@mda.space::4da2211f-2778-4444-901a-b32e4b7521df" providerId="AD" clId="Web-{848002FF-9E2D-AF29-C7C2-8A831BF9A34D}" dt="2025-07-30T13:54:07.358" v="6" actId="20577"/>
      <pc:docMkLst>
        <pc:docMk/>
      </pc:docMkLst>
      <pc:sldChg chg="modSp">
        <pc:chgData name="Henri Le Barbenchon" userId="S::henri.lebarbenchon@mda.space::4da2211f-2778-4444-901a-b32e4b7521df" providerId="AD" clId="Web-{848002FF-9E2D-AF29-C7C2-8A831BF9A34D}" dt="2025-07-30T13:54:07.358" v="6" actId="20577"/>
        <pc:sldMkLst>
          <pc:docMk/>
          <pc:sldMk cId="4233253147" sldId="258"/>
        </pc:sldMkLst>
        <pc:spChg chg="mod">
          <ac:chgData name="Henri Le Barbenchon" userId="S::henri.lebarbenchon@mda.space::4da2211f-2778-4444-901a-b32e4b7521df" providerId="AD" clId="Web-{848002FF-9E2D-AF29-C7C2-8A831BF9A34D}" dt="2025-07-30T13:54:07.358" v="6" actId="20577"/>
          <ac:spMkLst>
            <pc:docMk/>
            <pc:sldMk cId="4233253147" sldId="258"/>
            <ac:spMk id="15" creationId="{60F50FA2-A12F-ADF5-CBDD-228744862D91}"/>
          </ac:spMkLst>
        </pc:spChg>
      </pc:sldChg>
    </pc:docChg>
  </pc:docChgLst>
  <pc:docChgLst>
    <pc:chgData name="Henri Le Barbenchon" userId="S::henri.lebarbenchon@mda.space::4da2211f-2778-4444-901a-b32e4b7521df" providerId="AD" clId="Web-{5B63A1B3-7A92-5039-E7E0-F8DADB8DB30E}"/>
    <pc:docChg chg="modSld">
      <pc:chgData name="Henri Le Barbenchon" userId="S::henri.lebarbenchon@mda.space::4da2211f-2778-4444-901a-b32e4b7521df" providerId="AD" clId="Web-{5B63A1B3-7A92-5039-E7E0-F8DADB8DB30E}" dt="2025-07-29T12:55:16.103" v="43" actId="20577"/>
      <pc:docMkLst>
        <pc:docMk/>
      </pc:docMkLst>
      <pc:sldChg chg="modSp">
        <pc:chgData name="Henri Le Barbenchon" userId="S::henri.lebarbenchon@mda.space::4da2211f-2778-4444-901a-b32e4b7521df" providerId="AD" clId="Web-{5B63A1B3-7A92-5039-E7E0-F8DADB8DB30E}" dt="2025-07-29T12:49:39.910" v="5" actId="14100"/>
        <pc:sldMkLst>
          <pc:docMk/>
          <pc:sldMk cId="1062291328" sldId="374"/>
        </pc:sldMkLst>
        <pc:spChg chg="mod">
          <ac:chgData name="Henri Le Barbenchon" userId="S::henri.lebarbenchon@mda.space::4da2211f-2778-4444-901a-b32e4b7521df" providerId="AD" clId="Web-{5B63A1B3-7A92-5039-E7E0-F8DADB8DB30E}" dt="2025-07-29T12:49:17.597" v="1" actId="1076"/>
          <ac:spMkLst>
            <pc:docMk/>
            <pc:sldMk cId="1062291328" sldId="374"/>
            <ac:spMk id="72" creationId="{7E10725A-02DD-24C3-08FC-59C4DB3C81B9}"/>
          </ac:spMkLst>
        </pc:spChg>
        <pc:spChg chg="mod">
          <ac:chgData name="Henri Le Barbenchon" userId="S::henri.lebarbenchon@mda.space::4da2211f-2778-4444-901a-b32e4b7521df" providerId="AD" clId="Web-{5B63A1B3-7A92-5039-E7E0-F8DADB8DB30E}" dt="2025-07-29T12:49:13.503" v="0" actId="14100"/>
          <ac:spMkLst>
            <pc:docMk/>
            <pc:sldMk cId="1062291328" sldId="374"/>
            <ac:spMk id="78" creationId="{193D211F-D9D8-608E-70B4-3DFE479DF7A7}"/>
          </ac:spMkLst>
        </pc:spChg>
        <pc:spChg chg="mod">
          <ac:chgData name="Henri Le Barbenchon" userId="S::henri.lebarbenchon@mda.space::4da2211f-2778-4444-901a-b32e4b7521df" providerId="AD" clId="Web-{5B63A1B3-7A92-5039-E7E0-F8DADB8DB30E}" dt="2025-07-29T12:49:35.551" v="4" actId="1076"/>
          <ac:spMkLst>
            <pc:docMk/>
            <pc:sldMk cId="1062291328" sldId="374"/>
            <ac:spMk id="134" creationId="{12BC95B7-AADD-50B9-85F1-DCB3C3AA8CDF}"/>
          </ac:spMkLst>
        </pc:spChg>
        <pc:spChg chg="mod">
          <ac:chgData name="Henri Le Barbenchon" userId="S::henri.lebarbenchon@mda.space::4da2211f-2778-4444-901a-b32e4b7521df" providerId="AD" clId="Web-{5B63A1B3-7A92-5039-E7E0-F8DADB8DB30E}" dt="2025-07-29T12:49:30.113" v="3" actId="1076"/>
          <ac:spMkLst>
            <pc:docMk/>
            <pc:sldMk cId="1062291328" sldId="374"/>
            <ac:spMk id="135" creationId="{2D0E1FC1-9BF7-2B94-B9AF-61F5623BCE0E}"/>
          </ac:spMkLst>
        </pc:spChg>
        <pc:spChg chg="mod">
          <ac:chgData name="Henri Le Barbenchon" userId="S::henri.lebarbenchon@mda.space::4da2211f-2778-4444-901a-b32e4b7521df" providerId="AD" clId="Web-{5B63A1B3-7A92-5039-E7E0-F8DADB8DB30E}" dt="2025-07-29T12:49:39.910" v="5" actId="14100"/>
          <ac:spMkLst>
            <pc:docMk/>
            <pc:sldMk cId="1062291328" sldId="374"/>
            <ac:spMk id="141" creationId="{6735EDC1-C0C8-5DA3-597E-C9A0A216EDC6}"/>
          </ac:spMkLst>
        </pc:spChg>
      </pc:sldChg>
      <pc:sldChg chg="modSp">
        <pc:chgData name="Henri Le Barbenchon" userId="S::henri.lebarbenchon@mda.space::4da2211f-2778-4444-901a-b32e4b7521df" providerId="AD" clId="Web-{5B63A1B3-7A92-5039-E7E0-F8DADB8DB30E}" dt="2025-07-29T12:53:19.242" v="10" actId="20577"/>
        <pc:sldMkLst>
          <pc:docMk/>
          <pc:sldMk cId="249435215" sldId="379"/>
        </pc:sldMkLst>
        <pc:spChg chg="mod">
          <ac:chgData name="Henri Le Barbenchon" userId="S::henri.lebarbenchon@mda.space::4da2211f-2778-4444-901a-b32e4b7521df" providerId="AD" clId="Web-{5B63A1B3-7A92-5039-E7E0-F8DADB8DB30E}" dt="2025-07-29T12:53:19.242" v="10" actId="20577"/>
          <ac:spMkLst>
            <pc:docMk/>
            <pc:sldMk cId="249435215" sldId="379"/>
            <ac:spMk id="52" creationId="{E0BDF39C-3DB5-4386-C76E-9A149E9324C0}"/>
          </ac:spMkLst>
        </pc:spChg>
      </pc:sldChg>
      <pc:sldChg chg="addSp modSp">
        <pc:chgData name="Henri Le Barbenchon" userId="S::henri.lebarbenchon@mda.space::4da2211f-2778-4444-901a-b32e4b7521df" providerId="AD" clId="Web-{5B63A1B3-7A92-5039-E7E0-F8DADB8DB30E}" dt="2025-07-29T12:55:16.103" v="43" actId="20577"/>
        <pc:sldMkLst>
          <pc:docMk/>
          <pc:sldMk cId="4037048376" sldId="384"/>
        </pc:sldMkLst>
        <pc:spChg chg="add mod">
          <ac:chgData name="Henri Le Barbenchon" userId="S::henri.lebarbenchon@mda.space::4da2211f-2778-4444-901a-b32e4b7521df" providerId="AD" clId="Web-{5B63A1B3-7A92-5039-E7E0-F8DADB8DB30E}" dt="2025-07-29T12:55:16.103" v="43" actId="20577"/>
          <ac:spMkLst>
            <pc:docMk/>
            <pc:sldMk cId="4037048376" sldId="384"/>
            <ac:spMk id="17" creationId="{A8AAADB1-6A61-4C7A-3622-E8BFB7DA0264}"/>
          </ac:spMkLst>
        </pc:spChg>
        <pc:spChg chg="mod">
          <ac:chgData name="Henri Le Barbenchon" userId="S::henri.lebarbenchon@mda.space::4da2211f-2778-4444-901a-b32e4b7521df" providerId="AD" clId="Web-{5B63A1B3-7A92-5039-E7E0-F8DADB8DB30E}" dt="2025-07-29T12:54:11.789" v="16" actId="14100"/>
          <ac:spMkLst>
            <pc:docMk/>
            <pc:sldMk cId="4037048376" sldId="384"/>
            <ac:spMk id="92" creationId="{2EB68B6C-2572-DF36-B5F2-0EABCD2F5428}"/>
          </ac:spMkLst>
        </pc:spChg>
      </pc:sldChg>
    </pc:docChg>
  </pc:docChgLst>
  <pc:docChgLst>
    <pc:chgData name="Anourak Singharath" userId="S::anourak.singharath@mda.space::d403f00d-c62c-4c5b-869b-62698c1a79a1" providerId="AD" clId="Web-{127F39F8-2575-1FC8-AC20-D605C9B26628}"/>
    <pc:docChg chg="modSld">
      <pc:chgData name="Anourak Singharath" userId="S::anourak.singharath@mda.space::d403f00d-c62c-4c5b-869b-62698c1a79a1" providerId="AD" clId="Web-{127F39F8-2575-1FC8-AC20-D605C9B26628}" dt="2025-08-07T12:20:39.337" v="203" actId="20577"/>
      <pc:docMkLst>
        <pc:docMk/>
      </pc:docMkLst>
      <pc:sldChg chg="modSp">
        <pc:chgData name="Anourak Singharath" userId="S::anourak.singharath@mda.space::d403f00d-c62c-4c5b-869b-62698c1a79a1" providerId="AD" clId="Web-{127F39F8-2575-1FC8-AC20-D605C9B26628}" dt="2025-08-07T11:57:07.603" v="2" actId="20577"/>
        <pc:sldMkLst>
          <pc:docMk/>
          <pc:sldMk cId="4233253147" sldId="258"/>
        </pc:sldMkLst>
        <pc:spChg chg="mod">
          <ac:chgData name="Anourak Singharath" userId="S::anourak.singharath@mda.space::d403f00d-c62c-4c5b-869b-62698c1a79a1" providerId="AD" clId="Web-{127F39F8-2575-1FC8-AC20-D605C9B26628}" dt="2025-08-07T11:57:07.603" v="2" actId="20577"/>
          <ac:spMkLst>
            <pc:docMk/>
            <pc:sldMk cId="4233253147" sldId="258"/>
            <ac:spMk id="15" creationId="{60F50FA2-A12F-ADF5-CBDD-228744862D91}"/>
          </ac:spMkLst>
        </pc:spChg>
      </pc:sldChg>
      <pc:sldChg chg="modSp">
        <pc:chgData name="Anourak Singharath" userId="S::anourak.singharath@mda.space::d403f00d-c62c-4c5b-869b-62698c1a79a1" providerId="AD" clId="Web-{127F39F8-2575-1FC8-AC20-D605C9B26628}" dt="2025-08-07T12:20:39.337" v="203" actId="20577"/>
        <pc:sldMkLst>
          <pc:docMk/>
          <pc:sldMk cId="2929418687" sldId="377"/>
        </pc:sldMkLst>
        <pc:spChg chg="mod">
          <ac:chgData name="Anourak Singharath" userId="S::anourak.singharath@mda.space::d403f00d-c62c-4c5b-869b-62698c1a79a1" providerId="AD" clId="Web-{127F39F8-2575-1FC8-AC20-D605C9B26628}" dt="2025-08-07T12:19:05.554" v="190" actId="20577"/>
          <ac:spMkLst>
            <pc:docMk/>
            <pc:sldMk cId="2929418687" sldId="377"/>
            <ac:spMk id="35" creationId="{8111CC60-2CD6-0000-66CC-0EECA3AD1042}"/>
          </ac:spMkLst>
        </pc:spChg>
        <pc:spChg chg="mod">
          <ac:chgData name="Anourak Singharath" userId="S::anourak.singharath@mda.space::d403f00d-c62c-4c5b-869b-62698c1a79a1" providerId="AD" clId="Web-{127F39F8-2575-1FC8-AC20-D605C9B26628}" dt="2025-08-07T12:20:39.337" v="203" actId="20577"/>
          <ac:spMkLst>
            <pc:docMk/>
            <pc:sldMk cId="2929418687" sldId="377"/>
            <ac:spMk id="37" creationId="{1D62DEB1-F2FC-B40E-D0F4-750ED66D6F40}"/>
          </ac:spMkLst>
        </pc:spChg>
      </pc:sldChg>
      <pc:sldChg chg="modSp">
        <pc:chgData name="Anourak Singharath" userId="S::anourak.singharath@mda.space::d403f00d-c62c-4c5b-869b-62698c1a79a1" providerId="AD" clId="Web-{127F39F8-2575-1FC8-AC20-D605C9B26628}" dt="2025-08-07T12:09:53.835" v="20" actId="20577"/>
        <pc:sldMkLst>
          <pc:docMk/>
          <pc:sldMk cId="249435215" sldId="379"/>
        </pc:sldMkLst>
        <pc:spChg chg="mod">
          <ac:chgData name="Anourak Singharath" userId="S::anourak.singharath@mda.space::d403f00d-c62c-4c5b-869b-62698c1a79a1" providerId="AD" clId="Web-{127F39F8-2575-1FC8-AC20-D605C9B26628}" dt="2025-08-07T12:09:53.835" v="20" actId="20577"/>
          <ac:spMkLst>
            <pc:docMk/>
            <pc:sldMk cId="249435215" sldId="379"/>
            <ac:spMk id="52" creationId="{E0BDF39C-3DB5-4386-C76E-9A149E9324C0}"/>
          </ac:spMkLst>
        </pc:spChg>
      </pc:sldChg>
      <pc:sldChg chg="modSp">
        <pc:chgData name="Anourak Singharath" userId="S::anourak.singharath@mda.space::d403f00d-c62c-4c5b-869b-62698c1a79a1" providerId="AD" clId="Web-{127F39F8-2575-1FC8-AC20-D605C9B26628}" dt="2025-08-07T12:18:12.960" v="184" actId="20577"/>
        <pc:sldMkLst>
          <pc:docMk/>
          <pc:sldMk cId="1655204329" sldId="383"/>
        </pc:sldMkLst>
        <pc:spChg chg="mod">
          <ac:chgData name="Anourak Singharath" userId="S::anourak.singharath@mda.space::d403f00d-c62c-4c5b-869b-62698c1a79a1" providerId="AD" clId="Web-{127F39F8-2575-1FC8-AC20-D605C9B26628}" dt="2025-08-07T12:18:12.960" v="184" actId="20577"/>
          <ac:spMkLst>
            <pc:docMk/>
            <pc:sldMk cId="1655204329" sldId="383"/>
            <ac:spMk id="93" creationId="{457B3EEE-57C4-F464-F73C-94297DE18651}"/>
          </ac:spMkLst>
        </pc:spChg>
        <pc:spChg chg="mod">
          <ac:chgData name="Anourak Singharath" userId="S::anourak.singharath@mda.space::d403f00d-c62c-4c5b-869b-62698c1a79a1" providerId="AD" clId="Web-{127F39F8-2575-1FC8-AC20-D605C9B26628}" dt="2025-08-07T12:18:11.741" v="182" actId="20577"/>
          <ac:spMkLst>
            <pc:docMk/>
            <pc:sldMk cId="1655204329" sldId="383"/>
            <ac:spMk id="94" creationId="{22BBA9C1-DF81-C6FA-E4D9-ED6F1ADE31F6}"/>
          </ac:spMkLst>
        </pc:spChg>
        <pc:spChg chg="mod">
          <ac:chgData name="Anourak Singharath" userId="S::anourak.singharath@mda.space::d403f00d-c62c-4c5b-869b-62698c1a79a1" providerId="AD" clId="Web-{127F39F8-2575-1FC8-AC20-D605C9B26628}" dt="2025-08-07T12:18:10.179" v="180" actId="20577"/>
          <ac:spMkLst>
            <pc:docMk/>
            <pc:sldMk cId="1655204329" sldId="383"/>
            <ac:spMk id="98" creationId="{34A18E46-B41F-BCDE-2037-EB9769862631}"/>
          </ac:spMkLst>
        </pc:spChg>
        <pc:spChg chg="mod">
          <ac:chgData name="Anourak Singharath" userId="S::anourak.singharath@mda.space::d403f00d-c62c-4c5b-869b-62698c1a79a1" providerId="AD" clId="Web-{127F39F8-2575-1FC8-AC20-D605C9B26628}" dt="2025-08-07T12:17:45.819" v="168" actId="20577"/>
          <ac:spMkLst>
            <pc:docMk/>
            <pc:sldMk cId="1655204329" sldId="383"/>
            <ac:spMk id="101" creationId="{368DCFAA-8EB7-FAFF-6A1A-D8F030D840E5}"/>
          </ac:spMkLst>
        </pc:spChg>
      </pc:sldChg>
      <pc:sldChg chg="modSp">
        <pc:chgData name="Anourak Singharath" userId="S::anourak.singharath@mda.space::d403f00d-c62c-4c5b-869b-62698c1a79a1" providerId="AD" clId="Web-{127F39F8-2575-1FC8-AC20-D605C9B26628}" dt="2025-08-07T12:15:12.737" v="157" actId="20577"/>
        <pc:sldMkLst>
          <pc:docMk/>
          <pc:sldMk cId="4020963526" sldId="385"/>
        </pc:sldMkLst>
        <pc:spChg chg="mod">
          <ac:chgData name="Anourak Singharath" userId="S::anourak.singharath@mda.space::d403f00d-c62c-4c5b-869b-62698c1a79a1" providerId="AD" clId="Web-{127F39F8-2575-1FC8-AC20-D605C9B26628}" dt="2025-08-07T12:13:53.250" v="136" actId="20577"/>
          <ac:spMkLst>
            <pc:docMk/>
            <pc:sldMk cId="4020963526" sldId="385"/>
            <ac:spMk id="16" creationId="{03DEE174-89F3-AC95-F489-1F9438CFB776}"/>
          </ac:spMkLst>
        </pc:spChg>
        <pc:spChg chg="mod">
          <ac:chgData name="Anourak Singharath" userId="S::anourak.singharath@mda.space::d403f00d-c62c-4c5b-869b-62698c1a79a1" providerId="AD" clId="Web-{127F39F8-2575-1FC8-AC20-D605C9B26628}" dt="2025-08-07T12:14:03.016" v="139" actId="20577"/>
          <ac:spMkLst>
            <pc:docMk/>
            <pc:sldMk cId="4020963526" sldId="385"/>
            <ac:spMk id="25" creationId="{50302B4D-461E-C601-5514-A424BA9E6EF7}"/>
          </ac:spMkLst>
        </pc:spChg>
        <pc:spChg chg="mod">
          <ac:chgData name="Anourak Singharath" userId="S::anourak.singharath@mda.space::d403f00d-c62c-4c5b-869b-62698c1a79a1" providerId="AD" clId="Web-{127F39F8-2575-1FC8-AC20-D605C9B26628}" dt="2025-08-07T12:14:13.220" v="147" actId="20577"/>
          <ac:spMkLst>
            <pc:docMk/>
            <pc:sldMk cId="4020963526" sldId="385"/>
            <ac:spMk id="27" creationId="{9BA5819A-5286-A578-29D7-B583C1F9F178}"/>
          </ac:spMkLst>
        </pc:spChg>
        <pc:spChg chg="mod">
          <ac:chgData name="Anourak Singharath" userId="S::anourak.singharath@mda.space::d403f00d-c62c-4c5b-869b-62698c1a79a1" providerId="AD" clId="Web-{127F39F8-2575-1FC8-AC20-D605C9B26628}" dt="2025-08-07T12:14:49.877" v="154" actId="20577"/>
          <ac:spMkLst>
            <pc:docMk/>
            <pc:sldMk cId="4020963526" sldId="385"/>
            <ac:spMk id="49" creationId="{D0218EE3-8067-3D63-F3A3-399FA965BB0D}"/>
          </ac:spMkLst>
        </pc:spChg>
        <pc:spChg chg="mod">
          <ac:chgData name="Anourak Singharath" userId="S::anourak.singharath@mda.space::d403f00d-c62c-4c5b-869b-62698c1a79a1" providerId="AD" clId="Web-{127F39F8-2575-1FC8-AC20-D605C9B26628}" dt="2025-08-07T12:15:11.393" v="156" actId="20577"/>
          <ac:spMkLst>
            <pc:docMk/>
            <pc:sldMk cId="4020963526" sldId="385"/>
            <ac:spMk id="56" creationId="{B088349C-67BF-79EE-CB3E-85E4B23E358C}"/>
          </ac:spMkLst>
        </pc:spChg>
        <pc:spChg chg="mod">
          <ac:chgData name="Anourak Singharath" userId="S::anourak.singharath@mda.space::d403f00d-c62c-4c5b-869b-62698c1a79a1" providerId="AD" clId="Web-{127F39F8-2575-1FC8-AC20-D605C9B26628}" dt="2025-08-07T12:15:12.737" v="157" actId="20577"/>
          <ac:spMkLst>
            <pc:docMk/>
            <pc:sldMk cId="4020963526" sldId="385"/>
            <ac:spMk id="60" creationId="{A254B002-D577-7275-48EC-D99B35D7698B}"/>
          </ac:spMkLst>
        </pc:spChg>
      </pc:sldChg>
      <pc:sldChg chg="modSp">
        <pc:chgData name="Anourak Singharath" userId="S::anourak.singharath@mda.space::d403f00d-c62c-4c5b-869b-62698c1a79a1" providerId="AD" clId="Web-{127F39F8-2575-1FC8-AC20-D605C9B26628}" dt="2025-08-07T12:10:24.039" v="22"/>
        <pc:sldMkLst>
          <pc:docMk/>
          <pc:sldMk cId="1506594498" sldId="386"/>
        </pc:sldMkLst>
        <pc:graphicFrameChg chg="mod modGraphic">
          <ac:chgData name="Anourak Singharath" userId="S::anourak.singharath@mda.space::d403f00d-c62c-4c5b-869b-62698c1a79a1" providerId="AD" clId="Web-{127F39F8-2575-1FC8-AC20-D605C9B26628}" dt="2025-08-07T12:10:24.039" v="22"/>
          <ac:graphicFrameMkLst>
            <pc:docMk/>
            <pc:sldMk cId="1506594498" sldId="386"/>
            <ac:graphicFrameMk id="2" creationId="{904D6547-0098-E92D-DFEC-3C8635D777DF}"/>
          </ac:graphicFrameMkLst>
        </pc:graphicFrameChg>
      </pc:sldChg>
      <pc:sldChg chg="modSp">
        <pc:chgData name="Anourak Singharath" userId="S::anourak.singharath@mda.space::d403f00d-c62c-4c5b-869b-62698c1a79a1" providerId="AD" clId="Web-{127F39F8-2575-1FC8-AC20-D605C9B26628}" dt="2025-08-07T12:13:01.029" v="120"/>
        <pc:sldMkLst>
          <pc:docMk/>
          <pc:sldMk cId="2092754029" sldId="387"/>
        </pc:sldMkLst>
        <pc:graphicFrameChg chg="mod modGraphic">
          <ac:chgData name="Anourak Singharath" userId="S::anourak.singharath@mda.space::d403f00d-c62c-4c5b-869b-62698c1a79a1" providerId="AD" clId="Web-{127F39F8-2575-1FC8-AC20-D605C9B26628}" dt="2025-08-07T12:13:01.029" v="120"/>
          <ac:graphicFrameMkLst>
            <pc:docMk/>
            <pc:sldMk cId="2092754029" sldId="387"/>
            <ac:graphicFrameMk id="10" creationId="{2C26E1B5-B259-E7BE-0231-5513F6F8485A}"/>
          </ac:graphicFrameMkLst>
        </pc:graphicFrameChg>
      </pc:sldChg>
      <pc:sldChg chg="addSp delSp modSp">
        <pc:chgData name="Anourak Singharath" userId="S::anourak.singharath@mda.space::d403f00d-c62c-4c5b-869b-62698c1a79a1" providerId="AD" clId="Web-{127F39F8-2575-1FC8-AC20-D605C9B26628}" dt="2025-08-07T12:09:09.147" v="18" actId="14100"/>
        <pc:sldMkLst>
          <pc:docMk/>
          <pc:sldMk cId="4041047621" sldId="388"/>
        </pc:sldMkLst>
        <pc:picChg chg="add mod ord">
          <ac:chgData name="Anourak Singharath" userId="S::anourak.singharath@mda.space::d403f00d-c62c-4c5b-869b-62698c1a79a1" providerId="AD" clId="Web-{127F39F8-2575-1FC8-AC20-D605C9B26628}" dt="2025-08-07T12:09:09.147" v="18" actId="14100"/>
          <ac:picMkLst>
            <pc:docMk/>
            <pc:sldMk cId="4041047621" sldId="388"/>
            <ac:picMk id="2" creationId="{D5BDCEB2-28E5-7D44-426E-6FCBC8734CF8}"/>
          </ac:picMkLst>
        </pc:picChg>
        <pc:picChg chg="del">
          <ac:chgData name="Anourak Singharath" userId="S::anourak.singharath@mda.space::d403f00d-c62c-4c5b-869b-62698c1a79a1" providerId="AD" clId="Web-{127F39F8-2575-1FC8-AC20-D605C9B26628}" dt="2025-08-07T11:58:16.231" v="3"/>
          <ac:picMkLst>
            <pc:docMk/>
            <pc:sldMk cId="4041047621" sldId="388"/>
            <ac:picMk id="3" creationId="{CECE371B-7C71-0575-637A-4BDD2E6BC76A}"/>
          </ac:picMkLst>
        </pc:picChg>
      </pc:sldChg>
      <pc:sldChg chg="modSp">
        <pc:chgData name="Anourak Singharath" userId="S::anourak.singharath@mda.space::d403f00d-c62c-4c5b-869b-62698c1a79a1" providerId="AD" clId="Web-{127F39F8-2575-1FC8-AC20-D605C9B26628}" dt="2025-08-07T12:15:45.426" v="166" actId="20577"/>
        <pc:sldMkLst>
          <pc:docMk/>
          <pc:sldMk cId="2751911858" sldId="390"/>
        </pc:sldMkLst>
        <pc:spChg chg="mod">
          <ac:chgData name="Anourak Singharath" userId="S::anourak.singharath@mda.space::d403f00d-c62c-4c5b-869b-62698c1a79a1" providerId="AD" clId="Web-{127F39F8-2575-1FC8-AC20-D605C9B26628}" dt="2025-08-07T12:15:45.426" v="166" actId="20577"/>
          <ac:spMkLst>
            <pc:docMk/>
            <pc:sldMk cId="2751911858" sldId="390"/>
            <ac:spMk id="2" creationId="{F806C419-FF83-C332-CFB4-8B8DB9F62277}"/>
          </ac:spMkLst>
        </pc:spChg>
      </pc:sldChg>
    </pc:docChg>
  </pc:docChgLst>
  <pc:docChgLst>
    <pc:chgData name="Henri Le Barbenchon" userId="S::henri.lebarbenchon@mda.space::4da2211f-2778-4444-901a-b32e4b7521df" providerId="AD" clId="Web-{282DE9B9-A730-A62B-FAF5-68975F642896}"/>
    <pc:docChg chg="addSld modSld sldOrd">
      <pc:chgData name="Henri Le Barbenchon" userId="S::henri.lebarbenchon@mda.space::4da2211f-2778-4444-901a-b32e4b7521df" providerId="AD" clId="Web-{282DE9B9-A730-A62B-FAF5-68975F642896}" dt="2025-07-30T18:51:19.914" v="340" actId="1076"/>
      <pc:docMkLst>
        <pc:docMk/>
      </pc:docMkLst>
      <pc:sldChg chg="modSp">
        <pc:chgData name="Henri Le Barbenchon" userId="S::henri.lebarbenchon@mda.space::4da2211f-2778-4444-901a-b32e4b7521df" providerId="AD" clId="Web-{282DE9B9-A730-A62B-FAF5-68975F642896}" dt="2025-07-30T18:51:19.914" v="340" actId="1076"/>
        <pc:sldMkLst>
          <pc:docMk/>
          <pc:sldMk cId="4037048376" sldId="384"/>
        </pc:sldMkLst>
        <pc:cxnChg chg="mod">
          <ac:chgData name="Henri Le Barbenchon" userId="S::henri.lebarbenchon@mda.space::4da2211f-2778-4444-901a-b32e4b7521df" providerId="AD" clId="Web-{282DE9B9-A730-A62B-FAF5-68975F642896}" dt="2025-07-30T18:50:28.178" v="330" actId="14100"/>
          <ac:cxnSpMkLst>
            <pc:docMk/>
            <pc:sldMk cId="4037048376" sldId="384"/>
            <ac:cxnSpMk id="231" creationId="{32E34317-31DB-28F2-75B5-C69A61B1EF40}"/>
          </ac:cxnSpMkLst>
        </pc:cxnChg>
        <pc:cxnChg chg="mod">
          <ac:chgData name="Henri Le Barbenchon" userId="S::henri.lebarbenchon@mda.space::4da2211f-2778-4444-901a-b32e4b7521df" providerId="AD" clId="Web-{282DE9B9-A730-A62B-FAF5-68975F642896}" dt="2025-07-30T18:51:11.430" v="338" actId="14100"/>
          <ac:cxnSpMkLst>
            <pc:docMk/>
            <pc:sldMk cId="4037048376" sldId="384"/>
            <ac:cxnSpMk id="232" creationId="{E42CEA0D-60C6-A2AD-44C0-D0AB666D99FA}"/>
          </ac:cxnSpMkLst>
        </pc:cxnChg>
        <pc:cxnChg chg="mod ord">
          <ac:chgData name="Henri Le Barbenchon" userId="S::henri.lebarbenchon@mda.space::4da2211f-2778-4444-901a-b32e4b7521df" providerId="AD" clId="Web-{282DE9B9-A730-A62B-FAF5-68975F642896}" dt="2025-07-30T18:51:19.914" v="340" actId="1076"/>
          <ac:cxnSpMkLst>
            <pc:docMk/>
            <pc:sldMk cId="4037048376" sldId="384"/>
            <ac:cxnSpMk id="261" creationId="{C083264B-052C-6A85-EB34-DE5332C31725}"/>
          </ac:cxnSpMkLst>
        </pc:cxnChg>
        <pc:cxnChg chg="mod ord">
          <ac:chgData name="Henri Le Barbenchon" userId="S::henri.lebarbenchon@mda.space::4da2211f-2778-4444-901a-b32e4b7521df" providerId="AD" clId="Web-{282DE9B9-A730-A62B-FAF5-68975F642896}" dt="2025-07-30T18:51:15.555" v="339" actId="1076"/>
          <ac:cxnSpMkLst>
            <pc:docMk/>
            <pc:sldMk cId="4037048376" sldId="384"/>
            <ac:cxnSpMk id="264" creationId="{08DAA7B5-F085-5C51-EAF4-4C874624EF4B}"/>
          </ac:cxnSpMkLst>
        </pc:cxnChg>
      </pc:sldChg>
      <pc:sldChg chg="addSp delSp modSp new ord">
        <pc:chgData name="Henri Le Barbenchon" userId="S::henri.lebarbenchon@mda.space::4da2211f-2778-4444-901a-b32e4b7521df" providerId="AD" clId="Web-{282DE9B9-A730-A62B-FAF5-68975F642896}" dt="2025-07-30T18:49:27.020" v="324"/>
        <pc:sldMkLst>
          <pc:docMk/>
          <pc:sldMk cId="3885774052" sldId="389"/>
        </pc:sldMkLst>
        <pc:spChg chg="mod">
          <ac:chgData name="Henri Le Barbenchon" userId="S::henri.lebarbenchon@mda.space::4da2211f-2778-4444-901a-b32e4b7521df" providerId="AD" clId="Web-{282DE9B9-A730-A62B-FAF5-68975F642896}" dt="2025-07-30T18:46:30.171" v="256" actId="1076"/>
          <ac:spMkLst>
            <pc:docMk/>
            <pc:sldMk cId="3885774052" sldId="389"/>
            <ac:spMk id="3" creationId="{9E55FA86-F1A3-AA6D-66A0-B8DA64EE564B}"/>
          </ac:spMkLst>
        </pc:spChg>
        <pc:spChg chg="add mod">
          <ac:chgData name="Henri Le Barbenchon" userId="S::henri.lebarbenchon@mda.space::4da2211f-2778-4444-901a-b32e4b7521df" providerId="AD" clId="Web-{282DE9B9-A730-A62B-FAF5-68975F642896}" dt="2025-07-30T18:49:06.895" v="323" actId="20577"/>
          <ac:spMkLst>
            <pc:docMk/>
            <pc:sldMk cId="3885774052" sldId="389"/>
            <ac:spMk id="4" creationId="{CE5DB39F-B7A1-8450-A8C7-6D18CAA1CB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DF645E7A-1D6F-4126-B0A9-D465B179CBF2}" type="datetimeFigureOut">
              <a:rPr lang="fr-CA" smtClean="0"/>
              <a:t>2025-08-08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345323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F645E7A-1D6F-4126-B0A9-D465B179CBF2}" type="datetimeFigureOut">
              <a:rPr lang="fr-CA" smtClean="0"/>
              <a:t>2025-08-08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194609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F645E7A-1D6F-4126-B0A9-D465B179CBF2}" type="datetimeFigureOut">
              <a:rPr lang="fr-CA" smtClean="0"/>
              <a:t>2025-08-08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2628724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897E-EC0E-2C86-8915-CF9C550C47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616AD95-F08C-AD46-6D38-6EA2FF39F1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7C5CA7D-E009-FA98-3432-A25A37DAB6AC}"/>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5" name="Footer Placeholder 4">
            <a:extLst>
              <a:ext uri="{FF2B5EF4-FFF2-40B4-BE49-F238E27FC236}">
                <a16:creationId xmlns:a16="http://schemas.microsoft.com/office/drawing/2014/main" id="{65C648F8-B454-D14D-E160-BE3E79A38F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D896D0-39D8-C272-41B3-41750CB45990}"/>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323218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4F73-6727-98D0-467D-04235A3575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EB28235-8E6A-E6A5-8ADA-268D9BF39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5A85CD-A177-6204-63A1-23B9BB2CD9C2}"/>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5" name="Footer Placeholder 4">
            <a:extLst>
              <a:ext uri="{FF2B5EF4-FFF2-40B4-BE49-F238E27FC236}">
                <a16:creationId xmlns:a16="http://schemas.microsoft.com/office/drawing/2014/main" id="{5ED03125-0332-5B8F-B8EF-6E0BD121DC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618D86-9A9A-ECD7-28E4-DB703AA2DC00}"/>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308812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08E9-BEF4-0E10-9425-D1AD68F144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ADFEAE2-E5E3-032B-4F09-CBFCAD50FA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6BDDA-55EC-0DCF-067D-C25AE74116FB}"/>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5" name="Footer Placeholder 4">
            <a:extLst>
              <a:ext uri="{FF2B5EF4-FFF2-40B4-BE49-F238E27FC236}">
                <a16:creationId xmlns:a16="http://schemas.microsoft.com/office/drawing/2014/main" id="{373CD73D-1916-4DB9-C04F-9820E471E34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FD6172-4A64-A5E2-E5F4-50D7DBE4861D}"/>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2109027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589E-56D6-18B5-44D3-EF1330B88D6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C72FBA5-AD58-07E6-D520-437FF4C78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2A5D4C4-09B9-16B6-5199-B66443A4A4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9818278-4ABC-EB60-1D80-96C67FBF159D}"/>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6" name="Footer Placeholder 5">
            <a:extLst>
              <a:ext uri="{FF2B5EF4-FFF2-40B4-BE49-F238E27FC236}">
                <a16:creationId xmlns:a16="http://schemas.microsoft.com/office/drawing/2014/main" id="{5B80C89A-CE21-B234-8807-D67BB6F67D7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3FA05E6-68BC-FB2F-F7AC-B2DACBAD4CE3}"/>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729238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C184-AE49-80A1-B003-EC5D653A479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ADC9286-AAEA-B23B-905E-B082DDA5C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AECABE-BF52-3019-FFD6-B132997DC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964963-9EBB-5C12-C93B-22D4B97D6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314F4-1E06-38AB-09A4-9820CDF817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D2CC26D-C179-19D7-6930-C04C91EAEC06}"/>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8" name="Footer Placeholder 7">
            <a:extLst>
              <a:ext uri="{FF2B5EF4-FFF2-40B4-BE49-F238E27FC236}">
                <a16:creationId xmlns:a16="http://schemas.microsoft.com/office/drawing/2014/main" id="{6CEC47CA-2823-F849-45D9-105FF8FE38C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2D00FE2-5B3A-2838-D106-1724DBEC5F6D}"/>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367061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9E5C-E554-E04F-6BC2-AC878120434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C50EB3B-ACCB-4DF0-9A46-F2CC5CA03187}"/>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4" name="Footer Placeholder 3">
            <a:extLst>
              <a:ext uri="{FF2B5EF4-FFF2-40B4-BE49-F238E27FC236}">
                <a16:creationId xmlns:a16="http://schemas.microsoft.com/office/drawing/2014/main" id="{3F65F426-EDA5-E7FE-395C-0F24905CBAA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CA244AF-4B50-0581-61FD-EBDDDF67A3FC}"/>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3220792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9416E-31D8-7A85-E592-1964CBEEF6D7}"/>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3" name="Footer Placeholder 2">
            <a:extLst>
              <a:ext uri="{FF2B5EF4-FFF2-40B4-BE49-F238E27FC236}">
                <a16:creationId xmlns:a16="http://schemas.microsoft.com/office/drawing/2014/main" id="{D5D309E2-7F21-1FB1-6BFD-E9537654D7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035EEFE-6D63-0C73-DE0B-5F08192B01B4}"/>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2935557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998D-5F74-E47C-32FC-06C33C5C8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BA50033-94C9-A836-8D92-B28E097598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DD48C8-1E46-A3DD-8F29-3EE6B3D80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123EA-D160-0354-D580-F77E4FD84968}"/>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6" name="Footer Placeholder 5">
            <a:extLst>
              <a:ext uri="{FF2B5EF4-FFF2-40B4-BE49-F238E27FC236}">
                <a16:creationId xmlns:a16="http://schemas.microsoft.com/office/drawing/2014/main" id="{F7210896-3FCA-5218-7922-CB84E07575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296E2FF-DAD7-5148-9105-E26C087DFEEF}"/>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88715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F645E7A-1D6F-4126-B0A9-D465B179CBF2}" type="datetimeFigureOut">
              <a:rPr lang="fr-CA" smtClean="0"/>
              <a:t>2025-08-08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858298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5E5A-13D2-8A4C-EA49-A21AF9E83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78850D6-38E5-04FB-1AA2-8CEBA376A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DF0D0F5-C559-6F80-D865-25304FBE2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8C7B6-B75A-2886-AB0D-DB89CD818EB7}"/>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6" name="Footer Placeholder 5">
            <a:extLst>
              <a:ext uri="{FF2B5EF4-FFF2-40B4-BE49-F238E27FC236}">
                <a16:creationId xmlns:a16="http://schemas.microsoft.com/office/drawing/2014/main" id="{CA3B5843-ED3F-1876-522A-88A3157673B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3195BC2-9EB2-9657-9ADA-0A19F11A3C38}"/>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4268772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5433-2353-FE2E-389E-7718AB50EB5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72DCC2-3E6A-3218-0DA3-6509B4A47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1C824A-3E81-FCB0-AD04-89FFFDDA301C}"/>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5" name="Footer Placeholder 4">
            <a:extLst>
              <a:ext uri="{FF2B5EF4-FFF2-40B4-BE49-F238E27FC236}">
                <a16:creationId xmlns:a16="http://schemas.microsoft.com/office/drawing/2014/main" id="{5451BB4F-9533-76FF-1593-01A5A93FEE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5706D1B-DA47-2139-880F-151131400C55}"/>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1337146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FEEAD-67CD-300A-C99C-F8D2592C9B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CD9667-9D5D-210D-02BA-5AF20B4CA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0CE98C-E5A5-D526-2C90-086C21C8EAA6}"/>
              </a:ext>
            </a:extLst>
          </p:cNvPr>
          <p:cNvSpPr>
            <a:spLocks noGrp="1"/>
          </p:cNvSpPr>
          <p:nvPr>
            <p:ph type="dt" sz="half" idx="10"/>
          </p:nvPr>
        </p:nvSpPr>
        <p:spPr/>
        <p:txBody>
          <a:bodyPr/>
          <a:lstStyle/>
          <a:p>
            <a:fld id="{0CE28C22-C629-41CE-B6E2-C077974E52C8}" type="datetimeFigureOut">
              <a:rPr lang="en-CA" smtClean="0"/>
              <a:t>2025-08-08</a:t>
            </a:fld>
            <a:endParaRPr lang="en-CA"/>
          </a:p>
        </p:txBody>
      </p:sp>
      <p:sp>
        <p:nvSpPr>
          <p:cNvPr id="5" name="Footer Placeholder 4">
            <a:extLst>
              <a:ext uri="{FF2B5EF4-FFF2-40B4-BE49-F238E27FC236}">
                <a16:creationId xmlns:a16="http://schemas.microsoft.com/office/drawing/2014/main" id="{6EE16645-89B4-6795-6734-98DB8CC3B7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A00EF9-E509-4AEC-AC45-552117B44B5A}"/>
              </a:ext>
            </a:extLst>
          </p:cNvPr>
          <p:cNvSpPr>
            <a:spLocks noGrp="1"/>
          </p:cNvSpPr>
          <p:nvPr>
            <p:ph type="sldNum" sz="quarter" idx="12"/>
          </p:nvPr>
        </p:nvSpPr>
        <p:spPr/>
        <p:txBody>
          <a:bodyPr/>
          <a:lstStyle/>
          <a:p>
            <a:fld id="{490CD1F1-6CF4-4A61-B42D-FE13324E169E}" type="slidenum">
              <a:rPr lang="en-CA" smtClean="0"/>
              <a:t>‹#›</a:t>
            </a:fld>
            <a:endParaRPr lang="en-CA"/>
          </a:p>
        </p:txBody>
      </p:sp>
    </p:spTree>
    <p:extLst>
      <p:ext uri="{BB962C8B-B14F-4D97-AF65-F5344CB8AC3E}">
        <p14:creationId xmlns:p14="http://schemas.microsoft.com/office/powerpoint/2010/main" val="831728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2_Table Slide ">
    <p:spTree>
      <p:nvGrpSpPr>
        <p:cNvPr id="1" name=""/>
        <p:cNvGrpSpPr/>
        <p:nvPr/>
      </p:nvGrpSpPr>
      <p:grpSpPr>
        <a:xfrm>
          <a:off x="0" y="0"/>
          <a:ext cx="0" cy="0"/>
          <a:chOff x="0" y="0"/>
          <a:chExt cx="0" cy="0"/>
        </a:xfrm>
      </p:grpSpPr>
      <p:sp>
        <p:nvSpPr>
          <p:cNvPr id="9" name="Chart Placeholder 8">
            <a:extLst>
              <a:ext uri="{FF2B5EF4-FFF2-40B4-BE49-F238E27FC236}">
                <a16:creationId xmlns:a16="http://schemas.microsoft.com/office/drawing/2014/main" id="{E08B1898-3966-5D41-AE8C-3B08B94405F8}"/>
              </a:ext>
            </a:extLst>
          </p:cNvPr>
          <p:cNvSpPr>
            <a:spLocks noGrp="1"/>
          </p:cNvSpPr>
          <p:nvPr>
            <p:ph type="chart" sz="quarter" idx="14"/>
          </p:nvPr>
        </p:nvSpPr>
        <p:spPr>
          <a:xfrm>
            <a:off x="355600" y="1807454"/>
            <a:ext cx="9592755" cy="4094668"/>
          </a:xfrm>
        </p:spPr>
        <p:txBody>
          <a:bodyPr/>
          <a:lstStyle>
            <a:lvl1pPr marL="0" indent="0">
              <a:lnSpc>
                <a:spcPct val="100000"/>
              </a:lnSpc>
              <a:spcBef>
                <a:spcPts val="1333"/>
              </a:spcBef>
              <a:buFontTx/>
              <a:buNone/>
              <a:defRPr/>
            </a:lvl1pPr>
          </a:lstStyle>
          <a:p>
            <a:r>
              <a:rPr lang="en-US"/>
              <a:t>Click icon to add chart</a:t>
            </a:r>
          </a:p>
        </p:txBody>
      </p:sp>
      <p:sp>
        <p:nvSpPr>
          <p:cNvPr id="2" name="Title 1"/>
          <p:cNvSpPr>
            <a:spLocks noGrp="1"/>
          </p:cNvSpPr>
          <p:nvPr>
            <p:ph type="title" hasCustomPrompt="1"/>
          </p:nvPr>
        </p:nvSpPr>
        <p:spPr>
          <a:xfrm>
            <a:off x="355600" y="955872"/>
            <a:ext cx="9610035" cy="745929"/>
          </a:xfrm>
        </p:spPr>
        <p:txBody>
          <a:bodyPr bIns="0">
            <a:normAutofit/>
          </a:bodyPr>
          <a:lstStyle>
            <a:lvl1pPr>
              <a:defRPr sz="1867" b="1" i="0">
                <a:solidFill>
                  <a:schemeClr val="tx1"/>
                </a:solidFill>
                <a:latin typeface="Arial" panose="020B0604020202020204" pitchFamily="34" charset="0"/>
              </a:defRPr>
            </a:lvl1pPr>
          </a:lstStyle>
          <a:p>
            <a:r>
              <a:rPr lang="en-US"/>
              <a:t>CLICK TO EDIT MASTER TITLE STYLE</a:t>
            </a:r>
          </a:p>
        </p:txBody>
      </p:sp>
      <p:pic>
        <p:nvPicPr>
          <p:cNvPr id="11" name="Picture 10">
            <a:extLst>
              <a:ext uri="{FF2B5EF4-FFF2-40B4-BE49-F238E27FC236}">
                <a16:creationId xmlns:a16="http://schemas.microsoft.com/office/drawing/2014/main" id="{D3D0E1A3-DF8E-DA47-8234-64F37DD7E8D8}"/>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1444267" y="381001"/>
            <a:ext cx="387463" cy="387463"/>
          </a:xfrm>
          <a:prstGeom prst="rect">
            <a:avLst/>
          </a:prstGeom>
        </p:spPr>
      </p:pic>
      <p:cxnSp>
        <p:nvCxnSpPr>
          <p:cNvPr id="16" name="Straight Connector 15">
            <a:extLst>
              <a:ext uri="{FF2B5EF4-FFF2-40B4-BE49-F238E27FC236}">
                <a16:creationId xmlns:a16="http://schemas.microsoft.com/office/drawing/2014/main" id="{1D61EA2E-C700-6E49-A555-B32CD5816475}"/>
              </a:ext>
            </a:extLst>
          </p:cNvPr>
          <p:cNvCxnSpPr/>
          <p:nvPr/>
        </p:nvCxnSpPr>
        <p:spPr>
          <a:xfrm>
            <a:off x="355600" y="6257841"/>
            <a:ext cx="11480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355600" y="6363496"/>
            <a:ext cx="4114800" cy="365125"/>
          </a:xfrm>
          <a:prstGeom prst="rect">
            <a:avLst/>
          </a:prstGeom>
        </p:spPr>
        <p:txBody>
          <a:bodyPr lIns="0" tIns="0" rIns="0" bIns="0" anchor="t"/>
          <a:lstStyle>
            <a:lvl1pPr algn="l">
              <a:defRPr sz="933" b="1" i="0" spc="160" baseline="0">
                <a:solidFill>
                  <a:schemeClr val="tx1"/>
                </a:solidFill>
                <a:latin typeface="Arial" panose="020B0604020202020204" pitchFamily="34" charset="0"/>
              </a:defRPr>
            </a:lvl1pPr>
          </a:lstStyle>
          <a:p>
            <a:endParaRPr lang="en-CA"/>
          </a:p>
        </p:txBody>
      </p:sp>
      <p:sp>
        <p:nvSpPr>
          <p:cNvPr id="13" name="Slide Number Placeholder 5"/>
          <p:cNvSpPr>
            <a:spLocks noGrp="1"/>
          </p:cNvSpPr>
          <p:nvPr>
            <p:ph type="sldNum" sz="quarter" idx="12"/>
          </p:nvPr>
        </p:nvSpPr>
        <p:spPr>
          <a:xfrm>
            <a:off x="11437257" y="6363496"/>
            <a:ext cx="399143" cy="365125"/>
          </a:xfrm>
          <a:prstGeom prst="rect">
            <a:avLst/>
          </a:prstGeom>
        </p:spPr>
        <p:txBody>
          <a:bodyPr/>
          <a:lstStyle>
            <a:lvl1pPr>
              <a:defRPr>
                <a:solidFill>
                  <a:schemeClr val="tx1"/>
                </a:solidFill>
              </a:defRPr>
            </a:lvl1pPr>
          </a:lstStyle>
          <a:p>
            <a:fld id="{6ECADCEA-6ADF-47BC-B3D7-8DF954EF6B72}" type="slidenum">
              <a:rPr lang="en-CA" smtClean="0"/>
              <a:t>‹#›</a:t>
            </a:fld>
            <a:endParaRPr lang="en-CA"/>
          </a:p>
        </p:txBody>
      </p:sp>
      <p:cxnSp>
        <p:nvCxnSpPr>
          <p:cNvPr id="14" name="Straight Connector 13">
            <a:extLst>
              <a:ext uri="{FF2B5EF4-FFF2-40B4-BE49-F238E27FC236}">
                <a16:creationId xmlns:a16="http://schemas.microsoft.com/office/drawing/2014/main" id="{1D61EA2E-C700-6E49-A555-B32CD5816475}"/>
              </a:ext>
            </a:extLst>
          </p:cNvPr>
          <p:cNvCxnSpPr/>
          <p:nvPr/>
        </p:nvCxnSpPr>
        <p:spPr>
          <a:xfrm>
            <a:off x="355600" y="6257841"/>
            <a:ext cx="11480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44952" y="6546059"/>
            <a:ext cx="10312781" cy="215444"/>
          </a:xfrm>
          <a:prstGeom prst="rect">
            <a:avLst/>
          </a:prstGeom>
        </p:spPr>
        <p:txBody>
          <a:bodyPr wrap="square">
            <a:spAutoFit/>
          </a:bodyPr>
          <a:lstStyle/>
          <a:p>
            <a:pPr algn="ctr"/>
            <a:r>
              <a:rPr lang="en-US" sz="800"/>
              <a:t>Disclosure, transfer, export, reproduction, duplication or publication of this document or any of the information or images contained herein is subject to the restrictions on the title page of this document.</a:t>
            </a:r>
            <a:endParaRPr lang="en-CA" sz="800"/>
          </a:p>
        </p:txBody>
      </p:sp>
    </p:spTree>
    <p:extLst>
      <p:ext uri="{BB962C8B-B14F-4D97-AF65-F5344CB8AC3E}">
        <p14:creationId xmlns:p14="http://schemas.microsoft.com/office/powerpoint/2010/main" val="58582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F645E7A-1D6F-4126-B0A9-D465B179CBF2}" type="datetimeFigureOut">
              <a:rPr lang="fr-CA" smtClean="0"/>
              <a:t>2025-08-08</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421210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DF645E7A-1D6F-4126-B0A9-D465B179CBF2}" type="datetimeFigureOut">
              <a:rPr lang="fr-CA" smtClean="0"/>
              <a:t>2025-08-08</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236268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DF645E7A-1D6F-4126-B0A9-D465B179CBF2}" type="datetimeFigureOut">
              <a:rPr lang="fr-CA" smtClean="0"/>
              <a:t>2025-08-08</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226627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DF645E7A-1D6F-4126-B0A9-D465B179CBF2}" type="datetimeFigureOut">
              <a:rPr lang="fr-CA" smtClean="0"/>
              <a:t>2025-08-08</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240987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45E7A-1D6F-4126-B0A9-D465B179CBF2}" type="datetimeFigureOut">
              <a:rPr lang="fr-CA" smtClean="0"/>
              <a:t>2025-08-08</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19499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F645E7A-1D6F-4126-B0A9-D465B179CBF2}" type="datetimeFigureOut">
              <a:rPr lang="fr-CA" smtClean="0"/>
              <a:t>2025-08-08</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216273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F645E7A-1D6F-4126-B0A9-D465B179CBF2}" type="datetimeFigureOut">
              <a:rPr lang="fr-CA" smtClean="0"/>
              <a:t>2025-08-08</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EAE46621-A1D9-4D3A-8EE0-5054F9490E60}" type="slidenum">
              <a:rPr lang="fr-CA" smtClean="0"/>
              <a:t>‹#›</a:t>
            </a:fld>
            <a:endParaRPr lang="fr-CA"/>
          </a:p>
        </p:txBody>
      </p:sp>
    </p:spTree>
    <p:extLst>
      <p:ext uri="{BB962C8B-B14F-4D97-AF65-F5344CB8AC3E}">
        <p14:creationId xmlns:p14="http://schemas.microsoft.com/office/powerpoint/2010/main" val="78570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DF645E7A-1D6F-4126-B0A9-D465B179CBF2}" type="datetimeFigureOut">
              <a:rPr lang="fr-CA" smtClean="0"/>
              <a:t>2025-08-08</a:t>
            </a:fld>
            <a:endParaRPr lang="fr-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fr-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EAE46621-A1D9-4D3A-8EE0-5054F9490E60}" type="slidenum">
              <a:rPr lang="fr-CA" smtClean="0"/>
              <a:t>‹#›</a:t>
            </a:fld>
            <a:endParaRPr lang="fr-CA"/>
          </a:p>
        </p:txBody>
      </p:sp>
    </p:spTree>
    <p:extLst>
      <p:ext uri="{BB962C8B-B14F-4D97-AF65-F5344CB8AC3E}">
        <p14:creationId xmlns:p14="http://schemas.microsoft.com/office/powerpoint/2010/main" val="4200481429"/>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B3C59E-E89A-BDCF-6D60-D91A387A3E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25E3E54-0180-5A64-3803-31BB47380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06A79A-DAD0-100B-A32C-AC95E69A5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E28C22-C629-41CE-B6E2-C077974E52C8}" type="datetimeFigureOut">
              <a:rPr lang="en-CA" smtClean="0"/>
              <a:t>2025-08-08</a:t>
            </a:fld>
            <a:endParaRPr lang="en-CA"/>
          </a:p>
        </p:txBody>
      </p:sp>
      <p:sp>
        <p:nvSpPr>
          <p:cNvPr id="5" name="Footer Placeholder 4">
            <a:extLst>
              <a:ext uri="{FF2B5EF4-FFF2-40B4-BE49-F238E27FC236}">
                <a16:creationId xmlns:a16="http://schemas.microsoft.com/office/drawing/2014/main" id="{B6EE19D8-3854-2B72-F295-28EDD3FF3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75A1A4DC-7A77-535B-E9A4-3E7143493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0CD1F1-6CF4-4A61-B42D-FE13324E169E}" type="slidenum">
              <a:rPr lang="en-CA" smtClean="0"/>
              <a:t>‹#›</a:t>
            </a:fld>
            <a:endParaRPr lang="en-CA"/>
          </a:p>
        </p:txBody>
      </p:sp>
    </p:spTree>
    <p:extLst>
      <p:ext uri="{BB962C8B-B14F-4D97-AF65-F5344CB8AC3E}">
        <p14:creationId xmlns:p14="http://schemas.microsoft.com/office/powerpoint/2010/main" val="129185931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D336F-08DB-E960-9585-C5A657FCC383}"/>
              </a:ext>
            </a:extLst>
          </p:cNvPr>
          <p:cNvSpPr>
            <a:spLocks noGrp="1" noRot="1" noMove="1" noResize="1" noEditPoints="1" noAdjustHandles="1" noChangeArrowheads="1" noChangeShapeType="1"/>
          </p:cNvSpPr>
          <p:nvPr/>
        </p:nvSpPr>
        <p:spPr>
          <a:xfrm>
            <a:off x="0" y="0"/>
            <a:ext cx="12192000" cy="68580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CA"/>
          </a:p>
        </p:txBody>
      </p:sp>
      <p:sp>
        <p:nvSpPr>
          <p:cNvPr id="11" name="Rectangle : coins arrondis 10">
            <a:extLst>
              <a:ext uri="{FF2B5EF4-FFF2-40B4-BE49-F238E27FC236}">
                <a16:creationId xmlns:a16="http://schemas.microsoft.com/office/drawing/2014/main" id="{5CDA0FFE-BC00-60A3-BB80-B277CE3CE00D}"/>
              </a:ext>
            </a:extLst>
          </p:cNvPr>
          <p:cNvSpPr>
            <a:spLocks noGrp="1" noRot="1" noMove="1" noResize="1" noEditPoints="1" noAdjustHandles="1" noChangeArrowheads="1" noChangeShapeType="1"/>
          </p:cNvSpPr>
          <p:nvPr/>
        </p:nvSpPr>
        <p:spPr>
          <a:xfrm>
            <a:off x="-1037690" y="-1130157"/>
            <a:ext cx="13058067" cy="786787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CA"/>
          </a:p>
        </p:txBody>
      </p:sp>
      <p:sp>
        <p:nvSpPr>
          <p:cNvPr id="4" name="Title 11">
            <a:extLst>
              <a:ext uri="{FF2B5EF4-FFF2-40B4-BE49-F238E27FC236}">
                <a16:creationId xmlns:a16="http://schemas.microsoft.com/office/drawing/2014/main" id="{64F32E8D-ABAC-AE40-219D-E3360E97C59E}"/>
              </a:ext>
            </a:extLst>
          </p:cNvPr>
          <p:cNvSpPr txBox="1">
            <a:spLocks/>
          </p:cNvSpPr>
          <p:nvPr/>
        </p:nvSpPr>
        <p:spPr>
          <a:xfrm>
            <a:off x="528755" y="536479"/>
            <a:ext cx="9925176" cy="2602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Arial" panose="020B0604020202020204" pitchFamily="34" charset="0"/>
                <a:cs typeface="Arial" panose="020B0604020202020204" pitchFamily="34" charset="0"/>
              </a:rPr>
              <a:t>PFEM AOCS SCOE</a:t>
            </a:r>
            <a:br>
              <a:rPr lang="en-US" sz="3200" b="1">
                <a:latin typeface="Arial" panose="020B0604020202020204" pitchFamily="34" charset="0"/>
                <a:cs typeface="Arial" panose="020B0604020202020204" pitchFamily="34" charset="0"/>
              </a:rPr>
            </a:br>
            <a:r>
              <a:rPr lang="en-US" sz="3200" b="1" err="1">
                <a:latin typeface="Arial" panose="020B0604020202020204" pitchFamily="34" charset="0"/>
                <a:cs typeface="Arial" panose="020B0604020202020204" pitchFamily="34" charset="0"/>
              </a:rPr>
              <a:t>Flatsat</a:t>
            </a:r>
            <a:endParaRPr lang="en-US" sz="3200" b="1">
              <a:latin typeface="Arial" panose="020B0604020202020204" pitchFamily="34" charset="0"/>
              <a:cs typeface="Arial" panose="020B0604020202020204" pitchFamily="34" charset="0"/>
            </a:endParaRPr>
          </a:p>
          <a:p>
            <a:endParaRPr lang="en-US" sz="3200" b="1">
              <a:latin typeface="Arial" panose="020B0604020202020204" pitchFamily="34" charset="0"/>
              <a:cs typeface="Arial" panose="020B0604020202020204" pitchFamily="34" charset="0"/>
            </a:endParaRPr>
          </a:p>
        </p:txBody>
      </p:sp>
      <p:cxnSp>
        <p:nvCxnSpPr>
          <p:cNvPr id="14" name="Connecteur droit 13">
            <a:extLst>
              <a:ext uri="{FF2B5EF4-FFF2-40B4-BE49-F238E27FC236}">
                <a16:creationId xmlns:a16="http://schemas.microsoft.com/office/drawing/2014/main" id="{694AD86E-92DE-7396-F021-F9F95A27D509}"/>
              </a:ext>
            </a:extLst>
          </p:cNvPr>
          <p:cNvCxnSpPr/>
          <p:nvPr/>
        </p:nvCxnSpPr>
        <p:spPr>
          <a:xfrm>
            <a:off x="465828" y="3812875"/>
            <a:ext cx="6521570"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ZoneTexte 14">
            <a:extLst>
              <a:ext uri="{FF2B5EF4-FFF2-40B4-BE49-F238E27FC236}">
                <a16:creationId xmlns:a16="http://schemas.microsoft.com/office/drawing/2014/main" id="{60F50FA2-A12F-ADF5-CBDD-228744862D91}"/>
              </a:ext>
            </a:extLst>
          </p:cNvPr>
          <p:cNvSpPr txBox="1"/>
          <p:nvPr/>
        </p:nvSpPr>
        <p:spPr>
          <a:xfrm>
            <a:off x="528755" y="3890300"/>
            <a:ext cx="7289320" cy="923330"/>
          </a:xfrm>
          <a:prstGeom prst="rect">
            <a:avLst/>
          </a:prstGeom>
          <a:noFill/>
        </p:spPr>
        <p:txBody>
          <a:bodyPr wrap="square" lIns="91440" tIns="45720" rIns="91440" bIns="45720" rtlCol="0" anchor="t">
            <a:spAutoFit/>
          </a:bodyPr>
          <a:lstStyle/>
          <a:p>
            <a:r>
              <a:rPr lang="fr-CA" err="1">
                <a:latin typeface="Arial"/>
                <a:cs typeface="Arial"/>
              </a:rPr>
              <a:t>Author</a:t>
            </a:r>
            <a:r>
              <a:rPr lang="fr-CA">
                <a:latin typeface="Arial"/>
                <a:cs typeface="Arial"/>
              </a:rPr>
              <a:t>					|			Adnane DORSAMY</a:t>
            </a:r>
          </a:p>
          <a:p>
            <a:endParaRPr lang="fr-CA">
              <a:latin typeface="Arial" panose="020B0604020202020204" pitchFamily="34" charset="0"/>
              <a:cs typeface="Arial" panose="020B0604020202020204" pitchFamily="34" charset="0"/>
            </a:endParaRPr>
          </a:p>
          <a:p>
            <a:r>
              <a:rPr lang="fr-CA" err="1">
                <a:latin typeface="Arial"/>
                <a:cs typeface="Arial"/>
              </a:rPr>
              <a:t>Presentation</a:t>
            </a:r>
            <a:r>
              <a:rPr lang="fr-CA">
                <a:latin typeface="Arial"/>
                <a:cs typeface="Arial"/>
              </a:rPr>
              <a:t> Date		|				August 07</a:t>
            </a:r>
            <a:r>
              <a:rPr lang="en-US" baseline="30000">
                <a:latin typeface="Arial"/>
                <a:cs typeface="Arial"/>
              </a:rPr>
              <a:t>th</a:t>
            </a:r>
            <a:r>
              <a:rPr lang="fr-CA">
                <a:latin typeface="Arial"/>
                <a:cs typeface="Arial"/>
              </a:rPr>
              <a:t>, 2025</a:t>
            </a:r>
          </a:p>
        </p:txBody>
      </p:sp>
      <p:pic>
        <p:nvPicPr>
          <p:cNvPr id="17" name="Image 16">
            <a:extLst>
              <a:ext uri="{FF2B5EF4-FFF2-40B4-BE49-F238E27FC236}">
                <a16:creationId xmlns:a16="http://schemas.microsoft.com/office/drawing/2014/main" id="{55A6B9EA-DAE1-C964-D48E-D7BB5E54F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4968" y="5184474"/>
            <a:ext cx="1935314" cy="715225"/>
          </a:xfrm>
          <a:prstGeom prst="rect">
            <a:avLst/>
          </a:prstGeom>
        </p:spPr>
      </p:pic>
      <p:sp>
        <p:nvSpPr>
          <p:cNvPr id="18" name="ZoneTexte 17">
            <a:extLst>
              <a:ext uri="{FF2B5EF4-FFF2-40B4-BE49-F238E27FC236}">
                <a16:creationId xmlns:a16="http://schemas.microsoft.com/office/drawing/2014/main" id="{25C31099-8547-444E-80F7-50F4AF9A6ECB}"/>
              </a:ext>
            </a:extLst>
          </p:cNvPr>
          <p:cNvSpPr txBox="1"/>
          <p:nvPr/>
        </p:nvSpPr>
        <p:spPr>
          <a:xfrm>
            <a:off x="206514" y="5309636"/>
            <a:ext cx="8400356" cy="954107"/>
          </a:xfrm>
          <a:prstGeom prst="rect">
            <a:avLst/>
          </a:prstGeom>
          <a:noFill/>
        </p:spPr>
        <p:txBody>
          <a:bodyPr wrap="square" rtlCol="0">
            <a:spAutoFit/>
          </a:bodyPr>
          <a:lstStyle/>
          <a:p>
            <a:r>
              <a:rPr lang="en-CA" sz="700">
                <a:cs typeface="Arial" panose="020B0604020202020204" pitchFamily="34" charset="0"/>
              </a:rPr>
              <a:t>RESTRICTION ON USE, PUBLICATION DISCLOSURE OF PROPRIETARY INFORMATIO AND IMAGES</a:t>
            </a:r>
          </a:p>
          <a:p>
            <a:endParaRPr lang="en-CA" sz="700">
              <a:cs typeface="Arial" panose="020B0604020202020204" pitchFamily="34" charset="0"/>
            </a:endParaRPr>
          </a:p>
          <a:p>
            <a:r>
              <a:rPr lang="en-CA" sz="700">
                <a:cs typeface="Arial" panose="020B0604020202020204" pitchFamily="34" charset="0"/>
              </a:rPr>
              <a:t>This document contains information proprietary to MacDonalds, Dettwiller and Associates Corporation (MDA) to its subsidiaries, affiliate or to a third party to whom MDA have a legal obligation to protect such information from unauthorized transfer, expose, use , reproduction, or duplication. Any disclosure, transfer, export use, reproduction, or duplication of this document, or any of the information or images herein, other than for specific purpose for witch it was disclosed is expressly prohibited, except as MDA expressly agrees to in writing.</a:t>
            </a:r>
          </a:p>
          <a:p>
            <a:r>
              <a:rPr lang="en-CA" sz="700">
                <a:cs typeface="Arial" panose="020B0604020202020204" pitchFamily="34" charset="0"/>
              </a:rPr>
              <a:t>COPIRIGHT © 2020 MacDonalds, Dettwiller and Associates Corporation (MDA), subject to General Acknowledgments for the third parties whose images have been used in permissible forms. All rights reserved.</a:t>
            </a:r>
          </a:p>
          <a:p>
            <a:endParaRPr lang="en-CA" sz="700">
              <a:cs typeface="Arial" panose="020B0604020202020204" pitchFamily="34" charset="0"/>
            </a:endParaRPr>
          </a:p>
          <a:p>
            <a:endParaRPr lang="en-CA" sz="700">
              <a:cs typeface="Arial" panose="020B0604020202020204" pitchFamily="34" charset="0"/>
            </a:endParaRPr>
          </a:p>
        </p:txBody>
      </p:sp>
      <p:pic>
        <p:nvPicPr>
          <p:cNvPr id="19" name="Picture 1">
            <a:extLst>
              <a:ext uri="{FF2B5EF4-FFF2-40B4-BE49-F238E27FC236}">
                <a16:creationId xmlns:a16="http://schemas.microsoft.com/office/drawing/2014/main" id="{FE4CE421-FB95-9C9B-99B9-288C902F3459}"/>
              </a:ext>
            </a:extLst>
          </p:cNvPr>
          <p:cNvPicPr>
            <a:picLocks noChangeAspect="1"/>
          </p:cNvPicPr>
          <p:nvPr/>
        </p:nvPicPr>
        <p:blipFill>
          <a:blip r:embed="rId3"/>
          <a:stretch>
            <a:fillRect/>
          </a:stretch>
        </p:blipFill>
        <p:spPr>
          <a:xfrm>
            <a:off x="4862676" y="1837617"/>
            <a:ext cx="4694282" cy="1409277"/>
          </a:xfrm>
          <a:prstGeom prst="rect">
            <a:avLst/>
          </a:prstGeom>
        </p:spPr>
      </p:pic>
    </p:spTree>
    <p:extLst>
      <p:ext uri="{BB962C8B-B14F-4D97-AF65-F5344CB8AC3E}">
        <p14:creationId xmlns:p14="http://schemas.microsoft.com/office/powerpoint/2010/main" val="423325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5BDCEB2-28E5-7D44-426E-6FCBC8734CF8}"/>
              </a:ext>
            </a:extLst>
          </p:cNvPr>
          <p:cNvPicPr>
            <a:picLocks noChangeAspect="1"/>
          </p:cNvPicPr>
          <p:nvPr/>
        </p:nvPicPr>
        <p:blipFill>
          <a:blip r:embed="rId2"/>
          <a:stretch>
            <a:fillRect/>
          </a:stretch>
        </p:blipFill>
        <p:spPr>
          <a:xfrm>
            <a:off x="1722366" y="662608"/>
            <a:ext cx="8277698" cy="5587999"/>
          </a:xfrm>
          <a:prstGeom prst="rect">
            <a:avLst/>
          </a:prstGeom>
        </p:spPr>
      </p:pic>
      <p:sp>
        <p:nvSpPr>
          <p:cNvPr id="26" name="Title 1">
            <a:extLst>
              <a:ext uri="{FF2B5EF4-FFF2-40B4-BE49-F238E27FC236}">
                <a16:creationId xmlns:a16="http://schemas.microsoft.com/office/drawing/2014/main" id="{2BE8F276-F931-3A79-05E6-53316A6EFC06}"/>
              </a:ext>
            </a:extLst>
          </p:cNvPr>
          <p:cNvSpPr txBox="1">
            <a:spLocks/>
          </p:cNvSpPr>
          <p:nvPr/>
        </p:nvSpPr>
        <p:spPr>
          <a:xfrm>
            <a:off x="-1" y="61695"/>
            <a:ext cx="5375751"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2.3 HWIL – Syntony GNSS Simulator</a:t>
            </a:r>
          </a:p>
        </p:txBody>
      </p:sp>
    </p:spTree>
    <p:extLst>
      <p:ext uri="{BB962C8B-B14F-4D97-AF65-F5344CB8AC3E}">
        <p14:creationId xmlns:p14="http://schemas.microsoft.com/office/powerpoint/2010/main" val="404104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26" name="Title 1">
            <a:extLst>
              <a:ext uri="{FF2B5EF4-FFF2-40B4-BE49-F238E27FC236}">
                <a16:creationId xmlns:a16="http://schemas.microsoft.com/office/drawing/2014/main" id="{2BE8F276-F931-3A79-05E6-53316A6EFC06}"/>
              </a:ext>
            </a:extLst>
          </p:cNvPr>
          <p:cNvSpPr txBox="1">
            <a:spLocks/>
          </p:cNvSpPr>
          <p:nvPr/>
        </p:nvSpPr>
        <p:spPr>
          <a:xfrm>
            <a:off x="0" y="61695"/>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2.4 SWIL System Description</a:t>
            </a:r>
          </a:p>
        </p:txBody>
      </p:sp>
      <p:pic>
        <p:nvPicPr>
          <p:cNvPr id="5" name="Picture 4">
            <a:extLst>
              <a:ext uri="{FF2B5EF4-FFF2-40B4-BE49-F238E27FC236}">
                <a16:creationId xmlns:a16="http://schemas.microsoft.com/office/drawing/2014/main" id="{624FC1F5-76E1-D8A5-EE48-0E23E68395D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190" t="6248" r="9656" b="90212"/>
          <a:stretch/>
        </p:blipFill>
        <p:spPr bwMode="auto">
          <a:xfrm>
            <a:off x="7991813" y="803489"/>
            <a:ext cx="2628900" cy="2470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4BA442F-7BD6-E632-5A8A-3EFBC0F296C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200" t="9503" r="9645" b="86958"/>
          <a:stretch/>
        </p:blipFill>
        <p:spPr bwMode="auto">
          <a:xfrm>
            <a:off x="7991812" y="1402761"/>
            <a:ext cx="2628901" cy="2470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8DCEA9A7-51FE-A049-4E72-2AD19AA4502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445" t="78180" r="9988" b="15088"/>
          <a:stretch/>
        </p:blipFill>
        <p:spPr bwMode="auto">
          <a:xfrm>
            <a:off x="10154413" y="2181346"/>
            <a:ext cx="1648790" cy="2968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28267A7-3CD7-8AA9-BDA2-289ACE6E2737}"/>
              </a:ext>
            </a:extLst>
          </p:cNvPr>
          <p:cNvPicPr>
            <a:picLocks noChangeAspect="1"/>
          </p:cNvPicPr>
          <p:nvPr/>
        </p:nvPicPr>
        <p:blipFill>
          <a:blip r:embed="rId4"/>
          <a:stretch>
            <a:fillRect/>
          </a:stretch>
        </p:blipFill>
        <p:spPr>
          <a:xfrm>
            <a:off x="10154413" y="3089267"/>
            <a:ext cx="1648790" cy="338363"/>
          </a:xfrm>
          <a:prstGeom prst="rect">
            <a:avLst/>
          </a:prstGeom>
        </p:spPr>
      </p:pic>
      <p:pic>
        <p:nvPicPr>
          <p:cNvPr id="12" name="Picture 11">
            <a:extLst>
              <a:ext uri="{FF2B5EF4-FFF2-40B4-BE49-F238E27FC236}">
                <a16:creationId xmlns:a16="http://schemas.microsoft.com/office/drawing/2014/main" id="{7E4676D1-D078-3D44-AF86-42B9871B4160}"/>
              </a:ext>
            </a:extLst>
          </p:cNvPr>
          <p:cNvPicPr>
            <a:picLocks noChangeAspect="1"/>
          </p:cNvPicPr>
          <p:nvPr/>
        </p:nvPicPr>
        <p:blipFill>
          <a:blip r:embed="rId5"/>
          <a:srcRect l="14399"/>
          <a:stretch/>
        </p:blipFill>
        <p:spPr>
          <a:xfrm>
            <a:off x="11190108" y="4426521"/>
            <a:ext cx="495350" cy="931523"/>
          </a:xfrm>
          <a:prstGeom prst="rect">
            <a:avLst/>
          </a:prstGeom>
        </p:spPr>
      </p:pic>
      <p:pic>
        <p:nvPicPr>
          <p:cNvPr id="13" name="Picture 12">
            <a:extLst>
              <a:ext uri="{FF2B5EF4-FFF2-40B4-BE49-F238E27FC236}">
                <a16:creationId xmlns:a16="http://schemas.microsoft.com/office/drawing/2014/main" id="{C52C225C-CF36-DAEA-2609-C5590A2A6207}"/>
              </a:ext>
            </a:extLst>
          </p:cNvPr>
          <p:cNvPicPr>
            <a:picLocks noChangeAspect="1"/>
          </p:cNvPicPr>
          <p:nvPr/>
        </p:nvPicPr>
        <p:blipFill>
          <a:blip r:embed="rId5"/>
          <a:srcRect l="14399"/>
          <a:stretch/>
        </p:blipFill>
        <p:spPr>
          <a:xfrm flipH="1">
            <a:off x="10138000" y="4426522"/>
            <a:ext cx="495350" cy="931523"/>
          </a:xfrm>
          <a:prstGeom prst="rect">
            <a:avLst/>
          </a:prstGeom>
        </p:spPr>
      </p:pic>
      <p:pic>
        <p:nvPicPr>
          <p:cNvPr id="14" name="Picture 13">
            <a:extLst>
              <a:ext uri="{FF2B5EF4-FFF2-40B4-BE49-F238E27FC236}">
                <a16:creationId xmlns:a16="http://schemas.microsoft.com/office/drawing/2014/main" id="{05552CDC-6A01-85B7-3786-D46969999303}"/>
              </a:ext>
            </a:extLst>
          </p:cNvPr>
          <p:cNvPicPr>
            <a:picLocks noChangeAspect="1"/>
          </p:cNvPicPr>
          <p:nvPr/>
        </p:nvPicPr>
        <p:blipFill>
          <a:blip r:embed="rId6"/>
          <a:stretch>
            <a:fillRect/>
          </a:stretch>
        </p:blipFill>
        <p:spPr>
          <a:xfrm>
            <a:off x="10467059" y="3827249"/>
            <a:ext cx="858605" cy="545886"/>
          </a:xfrm>
          <a:prstGeom prst="rect">
            <a:avLst/>
          </a:prstGeom>
        </p:spPr>
      </p:pic>
      <p:cxnSp>
        <p:nvCxnSpPr>
          <p:cNvPr id="16" name="Connector: Elbow 15">
            <a:extLst>
              <a:ext uri="{FF2B5EF4-FFF2-40B4-BE49-F238E27FC236}">
                <a16:creationId xmlns:a16="http://schemas.microsoft.com/office/drawing/2014/main" id="{8ABAD78C-CBC4-F248-14DC-FF59DE31D2F2}"/>
              </a:ext>
            </a:extLst>
          </p:cNvPr>
          <p:cNvCxnSpPr>
            <a:cxnSpLocks/>
            <a:stCxn id="14" idx="2"/>
            <a:endCxn id="13" idx="1"/>
          </p:cNvCxnSpPr>
          <p:nvPr/>
        </p:nvCxnSpPr>
        <p:spPr>
          <a:xfrm rot="5400000">
            <a:off x="10505282" y="4501203"/>
            <a:ext cx="519149" cy="263012"/>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E8EDCBE2-2CA3-672F-F217-431115CF4E0B}"/>
              </a:ext>
            </a:extLst>
          </p:cNvPr>
          <p:cNvCxnSpPr>
            <a:cxnSpLocks/>
            <a:stCxn id="12" idx="1"/>
            <a:endCxn id="14" idx="2"/>
          </p:cNvCxnSpPr>
          <p:nvPr/>
        </p:nvCxnSpPr>
        <p:spPr>
          <a:xfrm rot="10800000">
            <a:off x="10896362" y="4373135"/>
            <a:ext cx="293746" cy="519148"/>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EA7D8C4C-8826-44A2-3ADF-903B3D887555}"/>
              </a:ext>
            </a:extLst>
          </p:cNvPr>
          <p:cNvSpPr/>
          <p:nvPr/>
        </p:nvSpPr>
        <p:spPr>
          <a:xfrm>
            <a:off x="9893507" y="1992422"/>
            <a:ext cx="2082175" cy="36377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chemeClr val="tx1"/>
              </a:solidFill>
            </a:endParaRPr>
          </a:p>
        </p:txBody>
      </p:sp>
      <p:sp>
        <p:nvSpPr>
          <p:cNvPr id="38" name="TextBox 37">
            <a:extLst>
              <a:ext uri="{FF2B5EF4-FFF2-40B4-BE49-F238E27FC236}">
                <a16:creationId xmlns:a16="http://schemas.microsoft.com/office/drawing/2014/main" id="{758AC550-8B42-B5D9-8DF1-E6E3BF610252}"/>
              </a:ext>
            </a:extLst>
          </p:cNvPr>
          <p:cNvSpPr txBox="1"/>
          <p:nvPr/>
        </p:nvSpPr>
        <p:spPr>
          <a:xfrm>
            <a:off x="10562273" y="5358044"/>
            <a:ext cx="627835" cy="270302"/>
          </a:xfrm>
          <a:prstGeom prst="rect">
            <a:avLst/>
          </a:prstGeom>
          <a:noFill/>
          <a:ln>
            <a:solidFill>
              <a:schemeClr val="tx1"/>
            </a:solidFill>
          </a:ln>
        </p:spPr>
        <p:txBody>
          <a:bodyPr wrap="square" rtlCol="0">
            <a:spAutoFit/>
          </a:bodyPr>
          <a:lstStyle/>
          <a:p>
            <a:r>
              <a:rPr lang="en-US" sz="1100"/>
              <a:t>SCOEs</a:t>
            </a:r>
            <a:endParaRPr lang="en-CA" sz="1100"/>
          </a:p>
        </p:txBody>
      </p:sp>
      <p:sp>
        <p:nvSpPr>
          <p:cNvPr id="40" name="Rectangle 39">
            <a:extLst>
              <a:ext uri="{FF2B5EF4-FFF2-40B4-BE49-F238E27FC236}">
                <a16:creationId xmlns:a16="http://schemas.microsoft.com/office/drawing/2014/main" id="{CF594394-F349-F617-FCAF-D1FB7CFFD085}"/>
              </a:ext>
            </a:extLst>
          </p:cNvPr>
          <p:cNvSpPr/>
          <p:nvPr/>
        </p:nvSpPr>
        <p:spPr>
          <a:xfrm>
            <a:off x="7422220" y="1990614"/>
            <a:ext cx="2082175" cy="36377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chemeClr val="tx1"/>
              </a:solidFill>
            </a:endParaRPr>
          </a:p>
        </p:txBody>
      </p:sp>
      <p:sp>
        <p:nvSpPr>
          <p:cNvPr id="42" name="TextBox 41">
            <a:extLst>
              <a:ext uri="{FF2B5EF4-FFF2-40B4-BE49-F238E27FC236}">
                <a16:creationId xmlns:a16="http://schemas.microsoft.com/office/drawing/2014/main" id="{3E9F5FB8-B8B6-9E5E-6996-AB78DDC683A5}"/>
              </a:ext>
            </a:extLst>
          </p:cNvPr>
          <p:cNvSpPr txBox="1"/>
          <p:nvPr/>
        </p:nvSpPr>
        <p:spPr>
          <a:xfrm>
            <a:off x="7765784" y="5358044"/>
            <a:ext cx="1395046" cy="261610"/>
          </a:xfrm>
          <a:prstGeom prst="rect">
            <a:avLst/>
          </a:prstGeom>
          <a:noFill/>
          <a:ln>
            <a:solidFill>
              <a:schemeClr val="tx1"/>
            </a:solidFill>
          </a:ln>
        </p:spPr>
        <p:txBody>
          <a:bodyPr wrap="square" rtlCol="0">
            <a:spAutoFit/>
          </a:bodyPr>
          <a:lstStyle/>
          <a:p>
            <a:r>
              <a:rPr lang="en-US" sz="1100"/>
              <a:t>I/</a:t>
            </a:r>
            <a:r>
              <a:rPr lang="en-US" sz="1100" err="1"/>
              <a:t>Os</a:t>
            </a:r>
            <a:r>
              <a:rPr lang="en-US" sz="1100"/>
              <a:t> + Analog/Serial</a:t>
            </a:r>
            <a:endParaRPr lang="en-CA" sz="1100"/>
          </a:p>
        </p:txBody>
      </p:sp>
      <p:pic>
        <p:nvPicPr>
          <p:cNvPr id="43" name="Picture 2">
            <a:extLst>
              <a:ext uri="{FF2B5EF4-FFF2-40B4-BE49-F238E27FC236}">
                <a16:creationId xmlns:a16="http://schemas.microsoft.com/office/drawing/2014/main" id="{85647550-6367-C16A-E997-755E3844593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10222" t="30046" r="9407" b="56307"/>
          <a:stretch/>
        </p:blipFill>
        <p:spPr bwMode="auto">
          <a:xfrm>
            <a:off x="7705807" y="4196088"/>
            <a:ext cx="1566032" cy="57293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10FD6506-787E-9B5E-CDEC-9487EE337A1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442" t="23043" r="9578" b="70299"/>
          <a:stretch/>
        </p:blipFill>
        <p:spPr bwMode="auto">
          <a:xfrm>
            <a:off x="7631404" y="3123860"/>
            <a:ext cx="1714835" cy="30377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C954A05C-2DF6-5ADF-2DF9-80D69C2F41B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170" t="19752" r="9849" b="76348"/>
          <a:stretch/>
        </p:blipFill>
        <p:spPr bwMode="auto">
          <a:xfrm>
            <a:off x="7631405" y="2230748"/>
            <a:ext cx="1714835" cy="177937"/>
          </a:xfrm>
          <a:prstGeom prst="rect">
            <a:avLst/>
          </a:prstGeom>
          <a:noFill/>
          <a:extLst>
            <a:ext uri="{909E8E84-426E-40DD-AFC4-6F175D3DCCD1}">
              <a14:hiddenFill xmlns:a14="http://schemas.microsoft.com/office/drawing/2010/main">
                <a:solidFill>
                  <a:srgbClr val="FFFFFF"/>
                </a:solidFill>
              </a14:hiddenFill>
            </a:ext>
          </a:extLst>
        </p:spPr>
      </p:pic>
      <p:sp>
        <p:nvSpPr>
          <p:cNvPr id="52" name="Espace réservé du contenu 2">
            <a:extLst>
              <a:ext uri="{FF2B5EF4-FFF2-40B4-BE49-F238E27FC236}">
                <a16:creationId xmlns:a16="http://schemas.microsoft.com/office/drawing/2014/main" id="{E0BDF39C-3DB5-4386-C76E-9A149E9324C0}"/>
              </a:ext>
            </a:extLst>
          </p:cNvPr>
          <p:cNvSpPr txBox="1">
            <a:spLocks/>
          </p:cNvSpPr>
          <p:nvPr/>
        </p:nvSpPr>
        <p:spPr>
          <a:xfrm>
            <a:off x="1159824" y="1714993"/>
            <a:ext cx="5203501" cy="3904661"/>
          </a:xfrm>
          <a:prstGeom prst="rect">
            <a:avLst/>
          </a:prstGeom>
          <a:ln>
            <a:solidFill>
              <a:schemeClr val="tx1"/>
            </a:solid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Server VM</a:t>
            </a:r>
          </a:p>
          <a:p>
            <a:pPr marL="742950" lvl="1" indent="-285750">
              <a:lnSpc>
                <a:spcPct val="100000"/>
              </a:lnSpc>
              <a:buFont typeface="Courier New"/>
              <a:buChar char="o"/>
            </a:pPr>
            <a:r>
              <a:rPr lang="fr-CA" sz="1200"/>
              <a:t>Matlab Simulation GNC Model</a:t>
            </a:r>
          </a:p>
          <a:p>
            <a:pPr marL="742950" lvl="1" indent="-285750">
              <a:lnSpc>
                <a:spcPct val="100000"/>
              </a:lnSpc>
              <a:buFont typeface="Courier New"/>
              <a:buChar char="o"/>
            </a:pPr>
            <a:r>
              <a:rPr lang="fr-CA" sz="1200"/>
              <a:t>CCS5/TSC </a:t>
            </a:r>
            <a:r>
              <a:rPr lang="fr-CA" sz="1200" err="1"/>
              <a:t>controller</a:t>
            </a:r>
            <a:endParaRPr lang="fr-CA" sz="1200"/>
          </a:p>
          <a:p>
            <a:pPr marL="742950" lvl="1" indent="-285750">
              <a:lnSpc>
                <a:spcPct val="100000"/>
              </a:lnSpc>
              <a:buFont typeface="Courier New"/>
              <a:buChar char="o"/>
            </a:pPr>
            <a:r>
              <a:rPr lang="fr-CA" sz="1200" err="1"/>
              <a:t>ASyncX</a:t>
            </a:r>
            <a:endParaRPr lang="en-US" sz="1200" err="1"/>
          </a:p>
          <a:p>
            <a:pPr marL="742950" lvl="1" indent="-285750">
              <a:lnSpc>
                <a:spcPct val="100000"/>
              </a:lnSpc>
              <a:buFont typeface="Courier New"/>
              <a:buChar char="o"/>
            </a:pPr>
            <a:r>
              <a:rPr lang="fr-CA" sz="1200" err="1"/>
              <a:t>Syntony</a:t>
            </a:r>
            <a:r>
              <a:rPr lang="fr-CA" sz="1200"/>
              <a:t> HMI </a:t>
            </a:r>
          </a:p>
          <a:p>
            <a:pPr marL="742950" lvl="1" indent="-285750">
              <a:lnSpc>
                <a:spcPct val="100000"/>
              </a:lnSpc>
              <a:buFont typeface="Courier New"/>
              <a:buChar char="o"/>
            </a:pPr>
            <a:r>
              <a:rPr lang="fr-CA" sz="1200"/>
              <a:t>Dev session 1 (GUI dev)</a:t>
            </a:r>
            <a:endParaRPr lang="en-US" sz="1200"/>
          </a:p>
          <a:p>
            <a:pPr marL="742950" lvl="1" indent="-285750">
              <a:lnSpc>
                <a:spcPct val="100000"/>
              </a:lnSpc>
              <a:buFont typeface="Courier New"/>
              <a:buChar char="o"/>
            </a:pPr>
            <a:r>
              <a:rPr lang="fr-CA" sz="1200"/>
              <a:t>Dev session 2 (Logic dev)</a:t>
            </a:r>
            <a:endParaRPr lang="en-US" sz="1200"/>
          </a:p>
          <a:p>
            <a:pPr marL="0" indent="0">
              <a:lnSpc>
                <a:spcPct val="100000"/>
              </a:lnSpc>
              <a:buNone/>
            </a:pPr>
            <a:r>
              <a:rPr lang="fr-CA" sz="1600" err="1"/>
              <a:t>Interconnect</a:t>
            </a:r>
            <a:r>
              <a:rPr lang="fr-CA" sz="1600"/>
              <a:t> : 10G/s </a:t>
            </a:r>
            <a:r>
              <a:rPr lang="fr-CA" sz="1600" err="1"/>
              <a:t>link</a:t>
            </a:r>
            <a:r>
              <a:rPr lang="fr-CA" sz="1600"/>
              <a:t> </a:t>
            </a:r>
          </a:p>
          <a:p>
            <a:pPr marL="0" indent="0">
              <a:lnSpc>
                <a:spcPct val="100000"/>
              </a:lnSpc>
              <a:buNone/>
            </a:pPr>
            <a:r>
              <a:rPr lang="fr-CA" sz="1600"/>
              <a:t>Time synchronisation by local NTP (Can </a:t>
            </a:r>
            <a:r>
              <a:rPr lang="fr-CA" sz="1600" err="1"/>
              <a:t>be</a:t>
            </a:r>
            <a:r>
              <a:rPr lang="fr-CA" sz="1600"/>
              <a:t> </a:t>
            </a:r>
            <a:r>
              <a:rPr lang="fr-CA" sz="1600" err="1"/>
              <a:t>extended</a:t>
            </a:r>
            <a:r>
              <a:rPr lang="fr-CA" sz="1600"/>
              <a:t> </a:t>
            </a:r>
            <a:r>
              <a:rPr lang="fr-CA" sz="1600" err="1"/>
              <a:t>with</a:t>
            </a:r>
            <a:r>
              <a:rPr lang="fr-CA" sz="1600"/>
              <a:t> MB module)</a:t>
            </a:r>
          </a:p>
          <a:p>
            <a:pPr marL="0" indent="0">
              <a:lnSpc>
                <a:spcPct val="100000"/>
              </a:lnSpc>
              <a:buNone/>
            </a:pPr>
            <a:endParaRPr lang="fr-CA" sz="1600"/>
          </a:p>
          <a:p>
            <a:pPr marL="0" indent="0">
              <a:buNone/>
            </a:pPr>
            <a:endParaRPr lang="fr-CA" sz="2000"/>
          </a:p>
        </p:txBody>
      </p:sp>
      <p:sp>
        <p:nvSpPr>
          <p:cNvPr id="53" name="Espace réservé du contenu 2">
            <a:extLst>
              <a:ext uri="{FF2B5EF4-FFF2-40B4-BE49-F238E27FC236}">
                <a16:creationId xmlns:a16="http://schemas.microsoft.com/office/drawing/2014/main" id="{9B635610-8272-496F-F8D2-4E16B623768A}"/>
              </a:ext>
            </a:extLst>
          </p:cNvPr>
          <p:cNvSpPr txBox="1">
            <a:spLocks/>
          </p:cNvSpPr>
          <p:nvPr/>
        </p:nvSpPr>
        <p:spPr>
          <a:xfrm>
            <a:off x="855063" y="925023"/>
            <a:ext cx="1432447" cy="300918"/>
          </a:xfrm>
          <a:prstGeom prst="rect">
            <a:avLst/>
          </a:prstGeom>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Networking :</a:t>
            </a:r>
            <a:endParaRPr lang="fr-CA" sz="2000"/>
          </a:p>
        </p:txBody>
      </p:sp>
    </p:spTree>
    <p:extLst>
      <p:ext uri="{BB962C8B-B14F-4D97-AF65-F5344CB8AC3E}">
        <p14:creationId xmlns:p14="http://schemas.microsoft.com/office/powerpoint/2010/main" val="24943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26" name="Title 1">
            <a:extLst>
              <a:ext uri="{FF2B5EF4-FFF2-40B4-BE49-F238E27FC236}">
                <a16:creationId xmlns:a16="http://schemas.microsoft.com/office/drawing/2014/main" id="{2BE8F276-F931-3A79-05E6-53316A6EFC06}"/>
              </a:ext>
            </a:extLst>
          </p:cNvPr>
          <p:cNvSpPr txBox="1">
            <a:spLocks/>
          </p:cNvSpPr>
          <p:nvPr/>
        </p:nvSpPr>
        <p:spPr>
          <a:xfrm>
            <a:off x="0" y="61695"/>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2.4 SWIL System Description</a:t>
            </a:r>
          </a:p>
        </p:txBody>
      </p:sp>
      <p:pic>
        <p:nvPicPr>
          <p:cNvPr id="5" name="Picture 4">
            <a:extLst>
              <a:ext uri="{FF2B5EF4-FFF2-40B4-BE49-F238E27FC236}">
                <a16:creationId xmlns:a16="http://schemas.microsoft.com/office/drawing/2014/main" id="{624FC1F5-76E1-D8A5-EE48-0E23E68395D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190" t="6248" r="9656" b="90212"/>
          <a:stretch/>
        </p:blipFill>
        <p:spPr bwMode="auto">
          <a:xfrm>
            <a:off x="9040639" y="2430301"/>
            <a:ext cx="2628900" cy="247003"/>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roup 69">
            <a:extLst>
              <a:ext uri="{FF2B5EF4-FFF2-40B4-BE49-F238E27FC236}">
                <a16:creationId xmlns:a16="http://schemas.microsoft.com/office/drawing/2014/main" id="{9B2E2A29-E09C-C189-13F0-082F486FD791}"/>
              </a:ext>
            </a:extLst>
          </p:cNvPr>
          <p:cNvGrpSpPr/>
          <p:nvPr/>
        </p:nvGrpSpPr>
        <p:grpSpPr>
          <a:xfrm>
            <a:off x="5803315" y="3031852"/>
            <a:ext cx="5975906" cy="2976867"/>
            <a:chOff x="1728485" y="1428750"/>
            <a:chExt cx="9002891" cy="5064125"/>
          </a:xfrm>
        </p:grpSpPr>
        <p:pic>
          <p:nvPicPr>
            <p:cNvPr id="71" name="Picture 2">
              <a:extLst>
                <a:ext uri="{FF2B5EF4-FFF2-40B4-BE49-F238E27FC236}">
                  <a16:creationId xmlns:a16="http://schemas.microsoft.com/office/drawing/2014/main" id="{259316BC-E3AC-2E0F-5B52-3562A7467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485" y="1428750"/>
              <a:ext cx="9002891" cy="50641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2" name="ZoneTexte 4">
              <a:extLst>
                <a:ext uri="{FF2B5EF4-FFF2-40B4-BE49-F238E27FC236}">
                  <a16:creationId xmlns:a16="http://schemas.microsoft.com/office/drawing/2014/main" id="{D9C1B50F-DA89-2802-9198-044F6CD6CA1F}"/>
                </a:ext>
              </a:extLst>
            </p:cNvPr>
            <p:cNvSpPr txBox="1"/>
            <p:nvPr/>
          </p:nvSpPr>
          <p:spPr>
            <a:xfrm>
              <a:off x="1825735" y="1883319"/>
              <a:ext cx="771471" cy="4307617"/>
            </a:xfrm>
            <a:prstGeom prst="rect">
              <a:avLst/>
            </a:prstGeom>
            <a:noFill/>
          </p:spPr>
          <p:txBody>
            <a:bodyPr wrap="none" rtlCol="0">
              <a:spAutoFit/>
            </a:bodyPr>
            <a:lstStyle/>
            <a:p>
              <a:r>
                <a:rPr lang="fr-CA" sz="600">
                  <a:solidFill>
                    <a:schemeClr val="bg1"/>
                  </a:solidFill>
                </a:rPr>
                <a:t>SS001_A_Q1</a:t>
              </a:r>
            </a:p>
            <a:p>
              <a:r>
                <a:rPr lang="fr-CA" sz="600">
                  <a:solidFill>
                    <a:schemeClr val="bg1"/>
                  </a:solidFill>
                </a:rPr>
                <a:t>SS001_A_Q2</a:t>
              </a:r>
            </a:p>
            <a:p>
              <a:r>
                <a:rPr lang="fr-CA" sz="600">
                  <a:solidFill>
                    <a:schemeClr val="bg1"/>
                  </a:solidFill>
                </a:rPr>
                <a:t>SS001_A_Q3</a:t>
              </a:r>
            </a:p>
            <a:p>
              <a:r>
                <a:rPr lang="fr-CA" sz="600">
                  <a:solidFill>
                    <a:schemeClr val="bg1"/>
                  </a:solidFill>
                </a:rPr>
                <a:t>SS001_A_Q4</a:t>
              </a:r>
            </a:p>
            <a:p>
              <a:r>
                <a:rPr lang="fr-CA" sz="600">
                  <a:solidFill>
                    <a:schemeClr val="bg1"/>
                  </a:solidFill>
                </a:rPr>
                <a:t>SS001_B_Q1</a:t>
              </a:r>
            </a:p>
            <a:p>
              <a:r>
                <a:rPr lang="fr-CA" sz="600">
                  <a:solidFill>
                    <a:schemeClr val="bg1"/>
                  </a:solidFill>
                </a:rPr>
                <a:t>SS001_B_Q2</a:t>
              </a:r>
            </a:p>
            <a:p>
              <a:r>
                <a:rPr lang="fr-CA" sz="600">
                  <a:solidFill>
                    <a:schemeClr val="bg1"/>
                  </a:solidFill>
                </a:rPr>
                <a:t>SS001_B_Q3</a:t>
              </a:r>
            </a:p>
            <a:p>
              <a:r>
                <a:rPr lang="fr-CA" sz="600">
                  <a:solidFill>
                    <a:schemeClr val="bg1"/>
                  </a:solidFill>
                </a:rPr>
                <a:t>SS001_B_Q4</a:t>
              </a:r>
            </a:p>
            <a:p>
              <a:endParaRPr lang="fr-CA" sz="600">
                <a:solidFill>
                  <a:schemeClr val="bg1"/>
                </a:solidFill>
              </a:endParaRPr>
            </a:p>
            <a:p>
              <a:r>
                <a:rPr lang="fr-CA" sz="600">
                  <a:solidFill>
                    <a:schemeClr val="bg1"/>
                  </a:solidFill>
                </a:rPr>
                <a:t>SS002_A_Q1</a:t>
              </a:r>
            </a:p>
            <a:p>
              <a:r>
                <a:rPr lang="fr-CA" sz="600">
                  <a:solidFill>
                    <a:schemeClr val="bg1"/>
                  </a:solidFill>
                </a:rPr>
                <a:t>SS002_A_Q2</a:t>
              </a:r>
            </a:p>
            <a:p>
              <a:r>
                <a:rPr lang="fr-CA" sz="600">
                  <a:solidFill>
                    <a:schemeClr val="bg1"/>
                  </a:solidFill>
                </a:rPr>
                <a:t>SS002_A_Q3</a:t>
              </a:r>
            </a:p>
            <a:p>
              <a:r>
                <a:rPr lang="fr-CA" sz="600">
                  <a:solidFill>
                    <a:schemeClr val="bg1"/>
                  </a:solidFill>
                </a:rPr>
                <a:t>SS002_A_Q4</a:t>
              </a:r>
            </a:p>
            <a:p>
              <a:r>
                <a:rPr lang="fr-CA" sz="600">
                  <a:solidFill>
                    <a:schemeClr val="bg1"/>
                  </a:solidFill>
                </a:rPr>
                <a:t>SS002_B_Q1</a:t>
              </a:r>
            </a:p>
            <a:p>
              <a:r>
                <a:rPr lang="fr-CA" sz="600">
                  <a:solidFill>
                    <a:schemeClr val="bg1"/>
                  </a:solidFill>
                </a:rPr>
                <a:t>SS002_B_Q2</a:t>
              </a:r>
            </a:p>
            <a:p>
              <a:r>
                <a:rPr lang="fr-CA" sz="600">
                  <a:solidFill>
                    <a:schemeClr val="bg1"/>
                  </a:solidFill>
                </a:rPr>
                <a:t>SS002_B_Q3</a:t>
              </a:r>
            </a:p>
            <a:p>
              <a:r>
                <a:rPr lang="fr-CA" sz="600">
                  <a:solidFill>
                    <a:schemeClr val="bg1"/>
                  </a:solidFill>
                </a:rPr>
                <a:t>SS002_B_Q4</a:t>
              </a:r>
            </a:p>
            <a:p>
              <a:endParaRPr lang="fr-CA" sz="600">
                <a:solidFill>
                  <a:schemeClr val="bg1"/>
                </a:solidFill>
              </a:endParaRPr>
            </a:p>
            <a:p>
              <a:r>
                <a:rPr lang="fr-CA" sz="600">
                  <a:solidFill>
                    <a:schemeClr val="bg1"/>
                  </a:solidFill>
                </a:rPr>
                <a:t>SS003_A_Q1</a:t>
              </a:r>
            </a:p>
            <a:p>
              <a:r>
                <a:rPr lang="fr-CA" sz="600">
                  <a:solidFill>
                    <a:schemeClr val="bg1"/>
                  </a:solidFill>
                </a:rPr>
                <a:t>SS003_A_Q2</a:t>
              </a:r>
            </a:p>
            <a:p>
              <a:r>
                <a:rPr lang="fr-CA" sz="600">
                  <a:solidFill>
                    <a:schemeClr val="bg1"/>
                  </a:solidFill>
                </a:rPr>
                <a:t>SS003_A_Q3</a:t>
              </a:r>
            </a:p>
            <a:p>
              <a:r>
                <a:rPr lang="fr-CA" sz="600">
                  <a:solidFill>
                    <a:schemeClr val="bg1"/>
                  </a:solidFill>
                </a:rPr>
                <a:t>SS003_A_Q4</a:t>
              </a:r>
            </a:p>
            <a:p>
              <a:r>
                <a:rPr lang="fr-CA" sz="600">
                  <a:solidFill>
                    <a:schemeClr val="bg1"/>
                  </a:solidFill>
                </a:rPr>
                <a:t>SS003_B_Q1</a:t>
              </a:r>
            </a:p>
            <a:p>
              <a:r>
                <a:rPr lang="fr-CA" sz="600">
                  <a:solidFill>
                    <a:schemeClr val="bg1"/>
                  </a:solidFill>
                </a:rPr>
                <a:t>SS003_B_Q2</a:t>
              </a:r>
            </a:p>
            <a:p>
              <a:r>
                <a:rPr lang="fr-CA" sz="600">
                  <a:solidFill>
                    <a:schemeClr val="bg1"/>
                  </a:solidFill>
                </a:rPr>
                <a:t>SS003_B_Q3</a:t>
              </a:r>
            </a:p>
            <a:p>
              <a:r>
                <a:rPr lang="fr-CA" sz="600">
                  <a:solidFill>
                    <a:schemeClr val="bg1"/>
                  </a:solidFill>
                </a:rPr>
                <a:t>SS003_B_Q4</a:t>
              </a:r>
            </a:p>
            <a:p>
              <a:endParaRPr lang="fr-CA" sz="600">
                <a:solidFill>
                  <a:schemeClr val="bg1"/>
                </a:solidFill>
              </a:endParaRPr>
            </a:p>
            <a:p>
              <a:r>
                <a:rPr lang="fr-CA" sz="600">
                  <a:solidFill>
                    <a:schemeClr val="bg1"/>
                  </a:solidFill>
                </a:rPr>
                <a:t>SS004_A_Q1</a:t>
              </a:r>
            </a:p>
            <a:p>
              <a:r>
                <a:rPr lang="fr-CA" sz="600">
                  <a:solidFill>
                    <a:schemeClr val="bg1"/>
                  </a:solidFill>
                </a:rPr>
                <a:t>SS004_A_Q2</a:t>
              </a:r>
            </a:p>
            <a:p>
              <a:r>
                <a:rPr lang="fr-CA" sz="600">
                  <a:solidFill>
                    <a:schemeClr val="bg1"/>
                  </a:solidFill>
                </a:rPr>
                <a:t>SS004_A_Q3</a:t>
              </a:r>
            </a:p>
            <a:p>
              <a:r>
                <a:rPr lang="fr-CA" sz="600">
                  <a:solidFill>
                    <a:schemeClr val="bg1"/>
                  </a:solidFill>
                </a:rPr>
                <a:t>SS004_A_Q4</a:t>
              </a:r>
            </a:p>
            <a:p>
              <a:r>
                <a:rPr lang="fr-CA" sz="600">
                  <a:solidFill>
                    <a:schemeClr val="bg1"/>
                  </a:solidFill>
                </a:rPr>
                <a:t>SS004_B_Q1</a:t>
              </a:r>
            </a:p>
            <a:p>
              <a:r>
                <a:rPr lang="fr-CA" sz="600">
                  <a:solidFill>
                    <a:schemeClr val="bg1"/>
                  </a:solidFill>
                </a:rPr>
                <a:t>SS004_B_Q2</a:t>
              </a:r>
            </a:p>
            <a:p>
              <a:r>
                <a:rPr lang="fr-CA" sz="600">
                  <a:solidFill>
                    <a:schemeClr val="bg1"/>
                  </a:solidFill>
                </a:rPr>
                <a:t>SS004_B_Q3</a:t>
              </a:r>
            </a:p>
            <a:p>
              <a:r>
                <a:rPr lang="fr-CA" sz="600">
                  <a:solidFill>
                    <a:schemeClr val="bg1"/>
                  </a:solidFill>
                </a:rPr>
                <a:t>SS004_B_Q4</a:t>
              </a:r>
            </a:p>
          </p:txBody>
        </p:sp>
        <p:sp>
          <p:nvSpPr>
            <p:cNvPr id="73" name="ZoneTexte 7">
              <a:extLst>
                <a:ext uri="{FF2B5EF4-FFF2-40B4-BE49-F238E27FC236}">
                  <a16:creationId xmlns:a16="http://schemas.microsoft.com/office/drawing/2014/main" id="{6F2CE7FB-36EA-15EE-9038-77E22C3C6DC7}"/>
                </a:ext>
              </a:extLst>
            </p:cNvPr>
            <p:cNvSpPr txBox="1"/>
            <p:nvPr/>
          </p:nvSpPr>
          <p:spPr>
            <a:xfrm>
              <a:off x="2557370" y="1878525"/>
              <a:ext cx="471948" cy="4307618"/>
            </a:xfrm>
            <a:prstGeom prst="rect">
              <a:avLst/>
            </a:prstGeom>
            <a:noFill/>
          </p:spPr>
          <p:txBody>
            <a:bodyPr wrap="none" rtlCol="0">
              <a:spAutoFit/>
            </a:bodyPr>
            <a:lstStyle/>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endParaRPr lang="fr-CA" sz="600">
                <a:solidFill>
                  <a:schemeClr val="bg1"/>
                </a:solidFill>
              </a:endParaRP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endParaRPr lang="fr-CA" sz="600">
                <a:solidFill>
                  <a:schemeClr val="bg1"/>
                </a:solidFill>
              </a:endParaRP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endParaRPr lang="fr-CA" sz="600">
                <a:solidFill>
                  <a:schemeClr val="bg1"/>
                </a:solidFill>
              </a:endParaRP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a:p>
              <a:r>
                <a:rPr lang="fr-CA" sz="600">
                  <a:solidFill>
                    <a:schemeClr val="bg1"/>
                  </a:solidFill>
                </a:rPr>
                <a:t>Value</a:t>
              </a:r>
            </a:p>
          </p:txBody>
        </p:sp>
        <p:sp>
          <p:nvSpPr>
            <p:cNvPr id="74" name="ZoneTexte 8">
              <a:extLst>
                <a:ext uri="{FF2B5EF4-FFF2-40B4-BE49-F238E27FC236}">
                  <a16:creationId xmlns:a16="http://schemas.microsoft.com/office/drawing/2014/main" id="{B83DF053-F6D9-D477-EE1C-6654C6282C76}"/>
                </a:ext>
              </a:extLst>
            </p:cNvPr>
            <p:cNvSpPr txBox="1"/>
            <p:nvPr/>
          </p:nvSpPr>
          <p:spPr>
            <a:xfrm>
              <a:off x="4915854" y="4707431"/>
              <a:ext cx="923255" cy="1316217"/>
            </a:xfrm>
            <a:prstGeom prst="rect">
              <a:avLst/>
            </a:prstGeom>
            <a:noFill/>
          </p:spPr>
          <p:txBody>
            <a:bodyPr wrap="none" rtlCol="0">
              <a:spAutoFit/>
            </a:bodyPr>
            <a:lstStyle/>
            <a:p>
              <a:r>
                <a:rPr lang="fr-CA" sz="500">
                  <a:solidFill>
                    <a:schemeClr val="bg1"/>
                  </a:solidFill>
                </a:rPr>
                <a:t>MAG001_A_DATA_X</a:t>
              </a:r>
            </a:p>
            <a:p>
              <a:r>
                <a:rPr lang="fr-CA" sz="500">
                  <a:solidFill>
                    <a:schemeClr val="bg1"/>
                  </a:solidFill>
                </a:rPr>
                <a:t>Value</a:t>
              </a:r>
            </a:p>
            <a:p>
              <a:r>
                <a:rPr lang="fr-CA" sz="500">
                  <a:solidFill>
                    <a:schemeClr val="bg1"/>
                  </a:solidFill>
                </a:rPr>
                <a:t>MAG001_A_DATA_Y</a:t>
              </a:r>
            </a:p>
            <a:p>
              <a:r>
                <a:rPr lang="fr-CA" sz="500">
                  <a:solidFill>
                    <a:schemeClr val="bg1"/>
                  </a:solidFill>
                </a:rPr>
                <a:t>Value</a:t>
              </a:r>
            </a:p>
            <a:p>
              <a:r>
                <a:rPr lang="fr-CA" sz="500">
                  <a:solidFill>
                    <a:schemeClr val="bg1"/>
                  </a:solidFill>
                </a:rPr>
                <a:t>MAG001_A_DATA_Z</a:t>
              </a:r>
            </a:p>
            <a:p>
              <a:r>
                <a:rPr lang="fr-CA" sz="500">
                  <a:solidFill>
                    <a:schemeClr val="bg1"/>
                  </a:solidFill>
                </a:rPr>
                <a:t>Value</a:t>
              </a:r>
            </a:p>
            <a:p>
              <a:r>
                <a:rPr lang="fr-CA" sz="500">
                  <a:solidFill>
                    <a:schemeClr val="bg1"/>
                  </a:solidFill>
                </a:rPr>
                <a:t>MAG001_B_DATA_X</a:t>
              </a:r>
            </a:p>
            <a:p>
              <a:r>
                <a:rPr lang="fr-CA" sz="500">
                  <a:solidFill>
                    <a:schemeClr val="bg1"/>
                  </a:solidFill>
                </a:rPr>
                <a:t>Value</a:t>
              </a:r>
            </a:p>
            <a:p>
              <a:r>
                <a:rPr lang="fr-CA" sz="500">
                  <a:solidFill>
                    <a:schemeClr val="bg1"/>
                  </a:solidFill>
                </a:rPr>
                <a:t>MAG001_B_DATA_Y</a:t>
              </a:r>
            </a:p>
            <a:p>
              <a:r>
                <a:rPr lang="fr-CA" sz="500">
                  <a:solidFill>
                    <a:schemeClr val="bg1"/>
                  </a:solidFill>
                </a:rPr>
                <a:t>Value</a:t>
              </a:r>
            </a:p>
            <a:p>
              <a:r>
                <a:rPr lang="fr-CA" sz="500">
                  <a:solidFill>
                    <a:schemeClr val="bg1"/>
                  </a:solidFill>
                </a:rPr>
                <a:t>MAG001_B_DATA_Z</a:t>
              </a:r>
            </a:p>
            <a:p>
              <a:r>
                <a:rPr lang="fr-CA" sz="500">
                  <a:solidFill>
                    <a:schemeClr val="bg1"/>
                  </a:solidFill>
                </a:rPr>
                <a:t>Value</a:t>
              </a:r>
            </a:p>
          </p:txBody>
        </p:sp>
        <p:sp>
          <p:nvSpPr>
            <p:cNvPr id="75" name="ZoneTexte 9">
              <a:extLst>
                <a:ext uri="{FF2B5EF4-FFF2-40B4-BE49-F238E27FC236}">
                  <a16:creationId xmlns:a16="http://schemas.microsoft.com/office/drawing/2014/main" id="{7950A27C-C471-12FE-8117-A0A18DC6269C}"/>
                </a:ext>
              </a:extLst>
            </p:cNvPr>
            <p:cNvSpPr txBox="1"/>
            <p:nvPr/>
          </p:nvSpPr>
          <p:spPr>
            <a:xfrm>
              <a:off x="6303765" y="2662206"/>
              <a:ext cx="1022420" cy="1555529"/>
            </a:xfrm>
            <a:prstGeom prst="rect">
              <a:avLst/>
            </a:prstGeom>
            <a:noFill/>
          </p:spPr>
          <p:txBody>
            <a:bodyPr wrap="none" rtlCol="0">
              <a:spAutoFit/>
            </a:bodyPr>
            <a:lstStyle/>
            <a:p>
              <a:r>
                <a:rPr lang="fr-CA" sz="600">
                  <a:solidFill>
                    <a:schemeClr val="bg1"/>
                  </a:solidFill>
                </a:rPr>
                <a:t>ARS001_A_RATE_1</a:t>
              </a:r>
            </a:p>
            <a:p>
              <a:r>
                <a:rPr lang="fr-CA" sz="600">
                  <a:solidFill>
                    <a:schemeClr val="bg1"/>
                  </a:solidFill>
                </a:rPr>
                <a:t>Value</a:t>
              </a:r>
            </a:p>
            <a:p>
              <a:r>
                <a:rPr lang="fr-CA" sz="600">
                  <a:solidFill>
                    <a:schemeClr val="bg1"/>
                  </a:solidFill>
                </a:rPr>
                <a:t>ARS001_A_RATE_2</a:t>
              </a:r>
            </a:p>
            <a:p>
              <a:r>
                <a:rPr lang="fr-CA" sz="600">
                  <a:solidFill>
                    <a:schemeClr val="bg1"/>
                  </a:solidFill>
                </a:rPr>
                <a:t>Value</a:t>
              </a:r>
            </a:p>
            <a:p>
              <a:r>
                <a:rPr lang="fr-CA" sz="600">
                  <a:solidFill>
                    <a:schemeClr val="bg1"/>
                  </a:solidFill>
                </a:rPr>
                <a:t>ARS001_A_RATE_3</a:t>
              </a:r>
            </a:p>
            <a:p>
              <a:r>
                <a:rPr lang="fr-CA" sz="600">
                  <a:solidFill>
                    <a:schemeClr val="bg1"/>
                  </a:solidFill>
                </a:rPr>
                <a:t>Value</a:t>
              </a:r>
            </a:p>
            <a:p>
              <a:r>
                <a:rPr lang="fr-CA" sz="600">
                  <a:solidFill>
                    <a:schemeClr val="bg1"/>
                  </a:solidFill>
                </a:rPr>
                <a:t>ARS002_B_RATE_1</a:t>
              </a:r>
            </a:p>
            <a:p>
              <a:r>
                <a:rPr lang="fr-CA" sz="600">
                  <a:solidFill>
                    <a:schemeClr val="bg1"/>
                  </a:solidFill>
                </a:rPr>
                <a:t>Value</a:t>
              </a:r>
            </a:p>
            <a:p>
              <a:r>
                <a:rPr lang="fr-CA" sz="600">
                  <a:solidFill>
                    <a:schemeClr val="bg1"/>
                  </a:solidFill>
                </a:rPr>
                <a:t>ARS002_B_RATE_2</a:t>
              </a:r>
            </a:p>
            <a:p>
              <a:r>
                <a:rPr lang="fr-CA" sz="600">
                  <a:solidFill>
                    <a:schemeClr val="bg1"/>
                  </a:solidFill>
                </a:rPr>
                <a:t>Value</a:t>
              </a:r>
            </a:p>
            <a:p>
              <a:r>
                <a:rPr lang="fr-CA" sz="600">
                  <a:solidFill>
                    <a:schemeClr val="bg1"/>
                  </a:solidFill>
                </a:rPr>
                <a:t>ARS002_B_RATE_3</a:t>
              </a:r>
            </a:p>
            <a:p>
              <a:r>
                <a:rPr lang="fr-CA" sz="600">
                  <a:solidFill>
                    <a:schemeClr val="bg1"/>
                  </a:solidFill>
                </a:rPr>
                <a:t>Value</a:t>
              </a:r>
            </a:p>
          </p:txBody>
        </p:sp>
        <p:sp>
          <p:nvSpPr>
            <p:cNvPr id="76" name="ZoneTexte 10">
              <a:extLst>
                <a:ext uri="{FF2B5EF4-FFF2-40B4-BE49-F238E27FC236}">
                  <a16:creationId xmlns:a16="http://schemas.microsoft.com/office/drawing/2014/main" id="{7911F70B-6CA9-2BE9-5425-A39B58BBB3E8}"/>
                </a:ext>
              </a:extLst>
            </p:cNvPr>
            <p:cNvSpPr txBox="1"/>
            <p:nvPr/>
          </p:nvSpPr>
          <p:spPr>
            <a:xfrm>
              <a:off x="3431881" y="4681844"/>
              <a:ext cx="1192419" cy="1415930"/>
            </a:xfrm>
            <a:prstGeom prst="rect">
              <a:avLst/>
            </a:prstGeom>
            <a:noFill/>
          </p:spPr>
          <p:txBody>
            <a:bodyPr wrap="none" rtlCol="0">
              <a:spAutoFit/>
            </a:bodyPr>
            <a:lstStyle/>
            <a:p>
              <a:r>
                <a:rPr lang="fr-CA" sz="500">
                  <a:solidFill>
                    <a:schemeClr val="bg1"/>
                  </a:solidFill>
                </a:rPr>
                <a:t>TR001_A_L_ON_OFF_CTL_1</a:t>
              </a:r>
            </a:p>
            <a:p>
              <a:r>
                <a:rPr lang="fr-CA" sz="500">
                  <a:solidFill>
                    <a:schemeClr val="bg1"/>
                  </a:solidFill>
                </a:rPr>
                <a:t>TR001_A_L_ON_OFF_CTL_1</a:t>
              </a:r>
            </a:p>
            <a:p>
              <a:r>
                <a:rPr lang="fr-CA" sz="500">
                  <a:solidFill>
                    <a:schemeClr val="bg1"/>
                  </a:solidFill>
                </a:rPr>
                <a:t>TR002_A_L_ON_OFF_CTL_1</a:t>
              </a:r>
            </a:p>
            <a:p>
              <a:r>
                <a:rPr lang="fr-CA" sz="500">
                  <a:solidFill>
                    <a:schemeClr val="bg1"/>
                  </a:solidFill>
                </a:rPr>
                <a:t>TR002_B_L_ON_OFF_CTL_1</a:t>
              </a:r>
            </a:p>
            <a:p>
              <a:r>
                <a:rPr lang="fr-CA" sz="500">
                  <a:solidFill>
                    <a:schemeClr val="bg1"/>
                  </a:solidFill>
                </a:rPr>
                <a:t>TR003_B_L_ON_OFF_CTL_1</a:t>
              </a:r>
            </a:p>
            <a:p>
              <a:r>
                <a:rPr lang="fr-CA" sz="500">
                  <a:solidFill>
                    <a:schemeClr val="bg1"/>
                  </a:solidFill>
                </a:rPr>
                <a:t>TR003_B_L_ON_OFF_CTL_1</a:t>
              </a:r>
            </a:p>
            <a:p>
              <a:r>
                <a:rPr lang="fr-CA" sz="500">
                  <a:solidFill>
                    <a:schemeClr val="bg1"/>
                  </a:solidFill>
                </a:rPr>
                <a:t>TR001_A_L_ON_OFF_CTL_2</a:t>
              </a:r>
            </a:p>
            <a:p>
              <a:r>
                <a:rPr lang="fr-CA" sz="500">
                  <a:solidFill>
                    <a:schemeClr val="bg1"/>
                  </a:solidFill>
                </a:rPr>
                <a:t>TR001_A_L_ON_OFF_CTL_2</a:t>
              </a:r>
            </a:p>
            <a:p>
              <a:r>
                <a:rPr lang="fr-CA" sz="500">
                  <a:solidFill>
                    <a:schemeClr val="bg1"/>
                  </a:solidFill>
                </a:rPr>
                <a:t>TR002_A_L_ON_OFF_CTL_2</a:t>
              </a:r>
            </a:p>
            <a:p>
              <a:r>
                <a:rPr lang="fr-CA" sz="500">
                  <a:solidFill>
                    <a:schemeClr val="bg1"/>
                  </a:solidFill>
                </a:rPr>
                <a:t>TR002_B_L_ON_OFF_CTL_2</a:t>
              </a:r>
            </a:p>
            <a:p>
              <a:r>
                <a:rPr lang="fr-CA" sz="500">
                  <a:solidFill>
                    <a:schemeClr val="bg1"/>
                  </a:solidFill>
                </a:rPr>
                <a:t>TR003_B_L_ON_OFF_CTL_2</a:t>
              </a:r>
            </a:p>
            <a:p>
              <a:r>
                <a:rPr lang="fr-CA" sz="500">
                  <a:solidFill>
                    <a:schemeClr val="bg1"/>
                  </a:solidFill>
                </a:rPr>
                <a:t>TR003_B_L_ON_OFF_CTL_2</a:t>
              </a:r>
            </a:p>
            <a:p>
              <a:endParaRPr lang="fr-CA" sz="500">
                <a:solidFill>
                  <a:schemeClr val="bg1"/>
                </a:solidFill>
              </a:endParaRPr>
            </a:p>
          </p:txBody>
        </p:sp>
        <p:sp>
          <p:nvSpPr>
            <p:cNvPr id="77" name="ZoneTexte 13">
              <a:extLst>
                <a:ext uri="{FF2B5EF4-FFF2-40B4-BE49-F238E27FC236}">
                  <a16:creationId xmlns:a16="http://schemas.microsoft.com/office/drawing/2014/main" id="{CB26D781-CDC8-D84E-A580-CC0E8586B690}"/>
                </a:ext>
              </a:extLst>
            </p:cNvPr>
            <p:cNvSpPr txBox="1"/>
            <p:nvPr/>
          </p:nvSpPr>
          <p:spPr>
            <a:xfrm>
              <a:off x="3466215" y="2572055"/>
              <a:ext cx="921231" cy="1715070"/>
            </a:xfrm>
            <a:prstGeom prst="rect">
              <a:avLst/>
            </a:prstGeom>
            <a:noFill/>
          </p:spPr>
          <p:txBody>
            <a:bodyPr wrap="none" rtlCol="0">
              <a:spAutoFit/>
            </a:bodyPr>
            <a:lstStyle/>
            <a:p>
              <a:r>
                <a:rPr lang="fr-CA" sz="500">
                  <a:solidFill>
                    <a:schemeClr val="bg1"/>
                  </a:solidFill>
                </a:rPr>
                <a:t>RW001_A_DRGTRQ</a:t>
              </a:r>
            </a:p>
            <a:p>
              <a:r>
                <a:rPr lang="fr-CA" sz="500">
                  <a:solidFill>
                    <a:schemeClr val="bg1"/>
                  </a:solidFill>
                </a:rPr>
                <a:t>RW001_A_WHLSPD</a:t>
              </a:r>
            </a:p>
            <a:p>
              <a:r>
                <a:rPr lang="fr-CA" sz="500">
                  <a:solidFill>
                    <a:schemeClr val="bg1"/>
                  </a:solidFill>
                </a:rPr>
                <a:t>RW001_B_DRGTRQ</a:t>
              </a:r>
            </a:p>
            <a:p>
              <a:r>
                <a:rPr lang="fr-CA" sz="500">
                  <a:solidFill>
                    <a:schemeClr val="bg1"/>
                  </a:solidFill>
                </a:rPr>
                <a:t>RW001_B_WHLSPD</a:t>
              </a:r>
            </a:p>
            <a:p>
              <a:r>
                <a:rPr lang="fr-CA" sz="500">
                  <a:solidFill>
                    <a:schemeClr val="bg1"/>
                  </a:solidFill>
                </a:rPr>
                <a:t>RW002_A_DRGTRQ</a:t>
              </a:r>
            </a:p>
            <a:p>
              <a:r>
                <a:rPr lang="fr-CA" sz="500">
                  <a:solidFill>
                    <a:schemeClr val="bg1"/>
                  </a:solidFill>
                </a:rPr>
                <a:t>RW002_A_WHLSPD</a:t>
              </a:r>
            </a:p>
            <a:p>
              <a:r>
                <a:rPr lang="fr-CA" sz="500">
                  <a:solidFill>
                    <a:schemeClr val="bg1"/>
                  </a:solidFill>
                </a:rPr>
                <a:t>RW002_B_DRGTRQ</a:t>
              </a:r>
            </a:p>
            <a:p>
              <a:r>
                <a:rPr lang="fr-CA" sz="500">
                  <a:solidFill>
                    <a:schemeClr val="bg1"/>
                  </a:solidFill>
                </a:rPr>
                <a:t>RW002_B_WHLSPD</a:t>
              </a:r>
            </a:p>
            <a:p>
              <a:r>
                <a:rPr lang="fr-CA" sz="500">
                  <a:solidFill>
                    <a:schemeClr val="bg1"/>
                  </a:solidFill>
                </a:rPr>
                <a:t>RW003_A_DRGTRQ</a:t>
              </a:r>
            </a:p>
            <a:p>
              <a:r>
                <a:rPr lang="fr-CA" sz="500">
                  <a:solidFill>
                    <a:schemeClr val="bg1"/>
                  </a:solidFill>
                </a:rPr>
                <a:t>RW003_A_WHLSPD</a:t>
              </a:r>
            </a:p>
            <a:p>
              <a:r>
                <a:rPr lang="fr-CA" sz="500">
                  <a:solidFill>
                    <a:schemeClr val="bg1"/>
                  </a:solidFill>
                </a:rPr>
                <a:t>RW003_B_DRGTRQ</a:t>
              </a:r>
            </a:p>
            <a:p>
              <a:r>
                <a:rPr lang="fr-CA" sz="500">
                  <a:solidFill>
                    <a:schemeClr val="bg1"/>
                  </a:solidFill>
                </a:rPr>
                <a:t>RW003_B_WHLSPD</a:t>
              </a:r>
            </a:p>
            <a:p>
              <a:r>
                <a:rPr lang="fr-CA" sz="500">
                  <a:solidFill>
                    <a:schemeClr val="bg1"/>
                  </a:solidFill>
                </a:rPr>
                <a:t>RW004_A_DRGTRQ</a:t>
              </a:r>
            </a:p>
            <a:p>
              <a:r>
                <a:rPr lang="fr-CA" sz="500">
                  <a:solidFill>
                    <a:schemeClr val="bg1"/>
                  </a:solidFill>
                </a:rPr>
                <a:t>RW004_A_WHLSPD</a:t>
              </a:r>
            </a:p>
            <a:p>
              <a:r>
                <a:rPr lang="fr-CA" sz="500">
                  <a:solidFill>
                    <a:schemeClr val="bg1"/>
                  </a:solidFill>
                </a:rPr>
                <a:t>RW004_B_DRGTRQ</a:t>
              </a:r>
            </a:p>
            <a:p>
              <a:r>
                <a:rPr lang="fr-CA" sz="500">
                  <a:solidFill>
                    <a:schemeClr val="bg1"/>
                  </a:solidFill>
                </a:rPr>
                <a:t>RW004_B_WHLSPD</a:t>
              </a:r>
            </a:p>
          </p:txBody>
        </p:sp>
        <p:sp>
          <p:nvSpPr>
            <p:cNvPr id="78" name="ZoneTexte 14">
              <a:extLst>
                <a:ext uri="{FF2B5EF4-FFF2-40B4-BE49-F238E27FC236}">
                  <a16:creationId xmlns:a16="http://schemas.microsoft.com/office/drawing/2014/main" id="{48F3DDB1-8A86-07FE-79FC-7DED9E2258E1}"/>
                </a:ext>
              </a:extLst>
            </p:cNvPr>
            <p:cNvSpPr txBox="1"/>
            <p:nvPr/>
          </p:nvSpPr>
          <p:spPr>
            <a:xfrm>
              <a:off x="6269270" y="4700650"/>
              <a:ext cx="1259205" cy="1395987"/>
            </a:xfrm>
            <a:prstGeom prst="rect">
              <a:avLst/>
            </a:prstGeom>
            <a:noFill/>
          </p:spPr>
          <p:txBody>
            <a:bodyPr wrap="none" rtlCol="0">
              <a:spAutoFit/>
            </a:bodyPr>
            <a:lstStyle/>
            <a:p>
              <a:r>
                <a:rPr lang="fr-CA" sz="400">
                  <a:solidFill>
                    <a:schemeClr val="bg1"/>
                  </a:solidFill>
                </a:rPr>
                <a:t>SADA001_A_MOTOR_PL</a:t>
              </a:r>
            </a:p>
            <a:p>
              <a:r>
                <a:rPr lang="fr-CA" sz="400">
                  <a:solidFill>
                    <a:schemeClr val="bg1"/>
                  </a:solidFill>
                </a:rPr>
                <a:t>SADA001_A_MOTOR_PR</a:t>
              </a:r>
            </a:p>
            <a:p>
              <a:r>
                <a:rPr lang="fr-CA" sz="400">
                  <a:solidFill>
                    <a:schemeClr val="bg1"/>
                  </a:solidFill>
                </a:rPr>
                <a:t>SADA001_B_MOTOR_RL</a:t>
              </a:r>
            </a:p>
            <a:p>
              <a:r>
                <a:rPr lang="fr-CA" sz="400">
                  <a:solidFill>
                    <a:schemeClr val="bg1"/>
                  </a:solidFill>
                </a:rPr>
                <a:t>SADA001_B_MOTOR_RR</a:t>
              </a:r>
            </a:p>
            <a:p>
              <a:r>
                <a:rPr lang="fr-CA" sz="400">
                  <a:solidFill>
                    <a:schemeClr val="bg1"/>
                  </a:solidFill>
                </a:rPr>
                <a:t>SADA002_A_MOTOR_PL</a:t>
              </a:r>
            </a:p>
            <a:p>
              <a:r>
                <a:rPr lang="fr-CA" sz="400">
                  <a:solidFill>
                    <a:schemeClr val="bg1"/>
                  </a:solidFill>
                </a:rPr>
                <a:t>SADA002_A_MOTOR_PR</a:t>
              </a:r>
            </a:p>
            <a:p>
              <a:r>
                <a:rPr lang="fr-CA" sz="400">
                  <a:solidFill>
                    <a:schemeClr val="bg1"/>
                  </a:solidFill>
                </a:rPr>
                <a:t>SADA002_B_MOTOR_RL</a:t>
              </a:r>
            </a:p>
            <a:p>
              <a:r>
                <a:rPr lang="fr-CA" sz="400">
                  <a:solidFill>
                    <a:schemeClr val="bg1"/>
                  </a:solidFill>
                </a:rPr>
                <a:t>SADA002_B_MOTOR_RR</a:t>
              </a:r>
            </a:p>
            <a:p>
              <a:r>
                <a:rPr lang="fr-CA" sz="400">
                  <a:solidFill>
                    <a:schemeClr val="bg1"/>
                  </a:solidFill>
                </a:rPr>
                <a:t>SADA001_A_END_STOP_SW_PRI</a:t>
              </a:r>
            </a:p>
            <a:p>
              <a:r>
                <a:rPr lang="fr-CA" sz="400">
                  <a:solidFill>
                    <a:schemeClr val="bg1"/>
                  </a:solidFill>
                </a:rPr>
                <a:t>SADA001_A_MID_RANGE_SW_PRI</a:t>
              </a:r>
            </a:p>
            <a:p>
              <a:r>
                <a:rPr lang="fr-CA" sz="400">
                  <a:solidFill>
                    <a:schemeClr val="bg1"/>
                  </a:solidFill>
                </a:rPr>
                <a:t>SADA001_B_END_STOP_SW_RED</a:t>
              </a:r>
            </a:p>
            <a:p>
              <a:r>
                <a:rPr lang="fr-CA" sz="400">
                  <a:solidFill>
                    <a:schemeClr val="bg1"/>
                  </a:solidFill>
                </a:rPr>
                <a:t>SADA001_B_MID_ RANGE _SW_ RED</a:t>
              </a:r>
            </a:p>
            <a:p>
              <a:r>
                <a:rPr lang="fr-CA" sz="400">
                  <a:solidFill>
                    <a:schemeClr val="bg1"/>
                  </a:solidFill>
                </a:rPr>
                <a:t>SADA002_A_END_STOP_SW_PRI</a:t>
              </a:r>
            </a:p>
            <a:p>
              <a:r>
                <a:rPr lang="fr-CA" sz="400">
                  <a:solidFill>
                    <a:schemeClr val="bg1"/>
                  </a:solidFill>
                </a:rPr>
                <a:t>SADA002_A_MID_ RANGE _SW_PRI</a:t>
              </a:r>
            </a:p>
            <a:p>
              <a:r>
                <a:rPr lang="fr-CA" sz="400">
                  <a:solidFill>
                    <a:schemeClr val="bg1"/>
                  </a:solidFill>
                </a:rPr>
                <a:t>SADA002_B_END_STOP_SW_ RED</a:t>
              </a:r>
            </a:p>
            <a:p>
              <a:r>
                <a:rPr lang="fr-CA" sz="400">
                  <a:solidFill>
                    <a:schemeClr val="bg1"/>
                  </a:solidFill>
                </a:rPr>
                <a:t>SADA002_B_MID_ RANGE _SW_ RED</a:t>
              </a:r>
            </a:p>
          </p:txBody>
        </p:sp>
        <p:sp>
          <p:nvSpPr>
            <p:cNvPr id="79" name="ZoneTexte 15">
              <a:extLst>
                <a:ext uri="{FF2B5EF4-FFF2-40B4-BE49-F238E27FC236}">
                  <a16:creationId xmlns:a16="http://schemas.microsoft.com/office/drawing/2014/main" id="{F4E6B9C2-DBF6-94C0-135E-F063359DF521}"/>
                </a:ext>
              </a:extLst>
            </p:cNvPr>
            <p:cNvSpPr txBox="1"/>
            <p:nvPr/>
          </p:nvSpPr>
          <p:spPr>
            <a:xfrm>
              <a:off x="7771678" y="4629368"/>
              <a:ext cx="1121587" cy="1715070"/>
            </a:xfrm>
            <a:prstGeom prst="rect">
              <a:avLst/>
            </a:prstGeom>
            <a:noFill/>
          </p:spPr>
          <p:txBody>
            <a:bodyPr wrap="none" rtlCol="0">
              <a:spAutoFit/>
            </a:bodyPr>
            <a:lstStyle/>
            <a:p>
              <a:r>
                <a:rPr lang="fr-CA" sz="500">
                  <a:solidFill>
                    <a:schemeClr val="bg1"/>
                  </a:solidFill>
                </a:rPr>
                <a:t>GPS001_A_GPS_WN</a:t>
              </a:r>
            </a:p>
            <a:p>
              <a:r>
                <a:rPr lang="fr-CA" sz="500">
                  <a:solidFill>
                    <a:schemeClr val="bg1"/>
                  </a:solidFill>
                </a:rPr>
                <a:t>GPS001_A_GPS_TOW</a:t>
              </a:r>
            </a:p>
            <a:p>
              <a:r>
                <a:rPr lang="fr-CA" sz="500">
                  <a:solidFill>
                    <a:schemeClr val="bg1"/>
                  </a:solidFill>
                </a:rPr>
                <a:t>GPS001_A_ ECEF _POS_X</a:t>
              </a:r>
            </a:p>
            <a:p>
              <a:r>
                <a:rPr lang="fr-CA" sz="500">
                  <a:solidFill>
                    <a:schemeClr val="bg1"/>
                  </a:solidFill>
                </a:rPr>
                <a:t>GPS001_A_ ECEF _POS_Y</a:t>
              </a:r>
            </a:p>
            <a:p>
              <a:r>
                <a:rPr lang="fr-CA" sz="500">
                  <a:solidFill>
                    <a:schemeClr val="bg1"/>
                  </a:solidFill>
                </a:rPr>
                <a:t>GPS001_A_ ECEF _POS_Z</a:t>
              </a:r>
            </a:p>
            <a:p>
              <a:r>
                <a:rPr lang="fr-CA" sz="500">
                  <a:solidFill>
                    <a:schemeClr val="bg1"/>
                  </a:solidFill>
                </a:rPr>
                <a:t>GPS001_A_ ECEF _VEL_X</a:t>
              </a:r>
            </a:p>
            <a:p>
              <a:r>
                <a:rPr lang="fr-CA" sz="500">
                  <a:solidFill>
                    <a:schemeClr val="bg1"/>
                  </a:solidFill>
                </a:rPr>
                <a:t>GPS001_A_ ECEF _VEL_Y</a:t>
              </a:r>
            </a:p>
            <a:p>
              <a:r>
                <a:rPr lang="fr-CA" sz="500">
                  <a:solidFill>
                    <a:schemeClr val="bg1"/>
                  </a:solidFill>
                </a:rPr>
                <a:t>GPS001_A_ ECEF _VEL_Z</a:t>
              </a:r>
            </a:p>
            <a:p>
              <a:r>
                <a:rPr lang="fr-CA" sz="500">
                  <a:solidFill>
                    <a:schemeClr val="bg1"/>
                  </a:solidFill>
                </a:rPr>
                <a:t>GPS002_B_GPS_WN</a:t>
              </a:r>
            </a:p>
            <a:p>
              <a:r>
                <a:rPr lang="fr-CA" sz="500">
                  <a:solidFill>
                    <a:schemeClr val="bg1"/>
                  </a:solidFill>
                </a:rPr>
                <a:t>GPS002_B_GPS_TOW</a:t>
              </a:r>
            </a:p>
            <a:p>
              <a:r>
                <a:rPr lang="fr-CA" sz="500">
                  <a:solidFill>
                    <a:schemeClr val="bg1"/>
                  </a:solidFill>
                </a:rPr>
                <a:t>GPS002_B_ECEF_POS_X</a:t>
              </a:r>
            </a:p>
            <a:p>
              <a:r>
                <a:rPr lang="fr-CA" sz="500">
                  <a:solidFill>
                    <a:schemeClr val="bg1"/>
                  </a:solidFill>
                </a:rPr>
                <a:t>GPS002_B_ ECEF _POS_Y</a:t>
              </a:r>
            </a:p>
            <a:p>
              <a:r>
                <a:rPr lang="fr-CA" sz="500">
                  <a:solidFill>
                    <a:schemeClr val="bg1"/>
                  </a:solidFill>
                </a:rPr>
                <a:t>GPS002_B_ ECEF _POS_Z</a:t>
              </a:r>
            </a:p>
            <a:p>
              <a:r>
                <a:rPr lang="fr-CA" sz="500">
                  <a:solidFill>
                    <a:schemeClr val="bg1"/>
                  </a:solidFill>
                </a:rPr>
                <a:t>GPS002_B_ ECEF _VEL_X</a:t>
              </a:r>
            </a:p>
            <a:p>
              <a:r>
                <a:rPr lang="fr-CA" sz="500">
                  <a:solidFill>
                    <a:schemeClr val="bg1"/>
                  </a:solidFill>
                </a:rPr>
                <a:t>GPS002_B_ ECEF _VEL_Y</a:t>
              </a:r>
            </a:p>
            <a:p>
              <a:r>
                <a:rPr lang="fr-CA" sz="500">
                  <a:solidFill>
                    <a:schemeClr val="bg1"/>
                  </a:solidFill>
                </a:rPr>
                <a:t>GPS002_B_ ECEF _VEL_Z</a:t>
              </a:r>
            </a:p>
          </p:txBody>
        </p:sp>
        <p:sp>
          <p:nvSpPr>
            <p:cNvPr id="80" name="ZoneTexte 16">
              <a:extLst>
                <a:ext uri="{FF2B5EF4-FFF2-40B4-BE49-F238E27FC236}">
                  <a16:creationId xmlns:a16="http://schemas.microsoft.com/office/drawing/2014/main" id="{1C82523B-0918-6422-5EA3-1626142DDA77}"/>
                </a:ext>
              </a:extLst>
            </p:cNvPr>
            <p:cNvSpPr txBox="1"/>
            <p:nvPr/>
          </p:nvSpPr>
          <p:spPr>
            <a:xfrm>
              <a:off x="7771678" y="2581580"/>
              <a:ext cx="656114" cy="1715070"/>
            </a:xfrm>
            <a:prstGeom prst="rect">
              <a:avLst/>
            </a:prstGeom>
            <a:noFill/>
          </p:spPr>
          <p:txBody>
            <a:bodyPr wrap="none" rtlCol="0">
              <a:spAutoFit/>
            </a:bodyPr>
            <a:lstStyle/>
            <a:p>
              <a:r>
                <a:rPr lang="fr-CA" sz="500">
                  <a:solidFill>
                    <a:schemeClr val="bg1"/>
                  </a:solidFill>
                </a:rPr>
                <a:t>ST001_A_S</a:t>
              </a:r>
            </a:p>
            <a:p>
              <a:r>
                <a:rPr lang="fr-CA" sz="500">
                  <a:solidFill>
                    <a:schemeClr val="bg1"/>
                  </a:solidFill>
                </a:rPr>
                <a:t>ST001_A_V1</a:t>
              </a:r>
            </a:p>
            <a:p>
              <a:r>
                <a:rPr lang="fr-CA" sz="500">
                  <a:solidFill>
                    <a:schemeClr val="bg1"/>
                  </a:solidFill>
                </a:rPr>
                <a:t>ST001_A_V2</a:t>
              </a:r>
            </a:p>
            <a:p>
              <a:r>
                <a:rPr lang="fr-CA" sz="500">
                  <a:solidFill>
                    <a:schemeClr val="bg1"/>
                  </a:solidFill>
                </a:rPr>
                <a:t>ST001_A_V3</a:t>
              </a:r>
            </a:p>
            <a:p>
              <a:r>
                <a:rPr lang="fr-CA" sz="500">
                  <a:solidFill>
                    <a:schemeClr val="bg1"/>
                  </a:solidFill>
                </a:rPr>
                <a:t>ST001_B_S</a:t>
              </a:r>
            </a:p>
            <a:p>
              <a:r>
                <a:rPr lang="fr-CA" sz="500">
                  <a:solidFill>
                    <a:schemeClr val="bg1"/>
                  </a:solidFill>
                </a:rPr>
                <a:t>ST001_B_V1</a:t>
              </a:r>
            </a:p>
            <a:p>
              <a:r>
                <a:rPr lang="fr-CA" sz="500">
                  <a:solidFill>
                    <a:schemeClr val="bg1"/>
                  </a:solidFill>
                </a:rPr>
                <a:t>ST001_B_V2</a:t>
              </a:r>
            </a:p>
            <a:p>
              <a:r>
                <a:rPr lang="fr-CA" sz="500">
                  <a:solidFill>
                    <a:schemeClr val="bg1"/>
                  </a:solidFill>
                </a:rPr>
                <a:t>ST001_B_V3</a:t>
              </a:r>
            </a:p>
            <a:p>
              <a:r>
                <a:rPr lang="fr-CA" sz="500">
                  <a:solidFill>
                    <a:schemeClr val="bg1"/>
                  </a:solidFill>
                </a:rPr>
                <a:t>ST002_A_S</a:t>
              </a:r>
            </a:p>
            <a:p>
              <a:r>
                <a:rPr lang="fr-CA" sz="500">
                  <a:solidFill>
                    <a:schemeClr val="bg1"/>
                  </a:solidFill>
                </a:rPr>
                <a:t>ST002_A_V1</a:t>
              </a:r>
            </a:p>
            <a:p>
              <a:r>
                <a:rPr lang="fr-CA" sz="500">
                  <a:solidFill>
                    <a:schemeClr val="bg1"/>
                  </a:solidFill>
                </a:rPr>
                <a:t>ST002_A_V2</a:t>
              </a:r>
            </a:p>
            <a:p>
              <a:r>
                <a:rPr lang="fr-CA" sz="500">
                  <a:solidFill>
                    <a:schemeClr val="bg1"/>
                  </a:solidFill>
                </a:rPr>
                <a:t>ST002_A_V3</a:t>
              </a:r>
            </a:p>
            <a:p>
              <a:r>
                <a:rPr lang="fr-CA" sz="500">
                  <a:solidFill>
                    <a:schemeClr val="bg1"/>
                  </a:solidFill>
                </a:rPr>
                <a:t>ST002_B_S</a:t>
              </a:r>
            </a:p>
            <a:p>
              <a:r>
                <a:rPr lang="fr-CA" sz="500">
                  <a:solidFill>
                    <a:schemeClr val="bg1"/>
                  </a:solidFill>
                </a:rPr>
                <a:t>ST002_B_V1</a:t>
              </a:r>
            </a:p>
            <a:p>
              <a:r>
                <a:rPr lang="fr-CA" sz="500">
                  <a:solidFill>
                    <a:schemeClr val="bg1"/>
                  </a:solidFill>
                </a:rPr>
                <a:t>ST002_B_V2</a:t>
              </a:r>
            </a:p>
            <a:p>
              <a:r>
                <a:rPr lang="fr-CA" sz="500">
                  <a:solidFill>
                    <a:schemeClr val="bg1"/>
                  </a:solidFill>
                </a:rPr>
                <a:t>ST002_B_V3</a:t>
              </a:r>
            </a:p>
          </p:txBody>
        </p:sp>
        <p:sp>
          <p:nvSpPr>
            <p:cNvPr id="81" name="ZoneTexte 17">
              <a:extLst>
                <a:ext uri="{FF2B5EF4-FFF2-40B4-BE49-F238E27FC236}">
                  <a16:creationId xmlns:a16="http://schemas.microsoft.com/office/drawing/2014/main" id="{91D076CB-FC9E-C465-B17D-9F1BDE18587E}"/>
                </a:ext>
              </a:extLst>
            </p:cNvPr>
            <p:cNvSpPr txBox="1"/>
            <p:nvPr/>
          </p:nvSpPr>
          <p:spPr>
            <a:xfrm>
              <a:off x="4864440" y="2662206"/>
              <a:ext cx="1002183" cy="957249"/>
            </a:xfrm>
            <a:prstGeom prst="rect">
              <a:avLst/>
            </a:prstGeom>
            <a:noFill/>
          </p:spPr>
          <p:txBody>
            <a:bodyPr wrap="none" rtlCol="0">
              <a:spAutoFit/>
            </a:bodyPr>
            <a:lstStyle/>
            <a:p>
              <a:r>
                <a:rPr lang="fr-CA" sz="600">
                  <a:solidFill>
                    <a:schemeClr val="bg1"/>
                  </a:solidFill>
                </a:rPr>
                <a:t>TEMP_BAT_1</a:t>
              </a:r>
            </a:p>
            <a:p>
              <a:r>
                <a:rPr lang="fr-CA" sz="600">
                  <a:solidFill>
                    <a:schemeClr val="bg1"/>
                  </a:solidFill>
                </a:rPr>
                <a:t>TEMP_BAT_2</a:t>
              </a:r>
            </a:p>
            <a:p>
              <a:r>
                <a:rPr lang="fr-CA" sz="600">
                  <a:solidFill>
                    <a:schemeClr val="bg1"/>
                  </a:solidFill>
                </a:rPr>
                <a:t>TEMP_BAT_3</a:t>
              </a:r>
            </a:p>
            <a:p>
              <a:r>
                <a:rPr lang="fr-CA" sz="600">
                  <a:solidFill>
                    <a:schemeClr val="bg1"/>
                  </a:solidFill>
                </a:rPr>
                <a:t>TEMP_SADA001_1</a:t>
              </a:r>
            </a:p>
            <a:p>
              <a:r>
                <a:rPr lang="fr-CA" sz="600">
                  <a:solidFill>
                    <a:schemeClr val="bg1"/>
                  </a:solidFill>
                </a:rPr>
                <a:t>TEMP_SADA001_2</a:t>
              </a:r>
            </a:p>
            <a:p>
              <a:r>
                <a:rPr lang="fr-CA" sz="600">
                  <a:solidFill>
                    <a:schemeClr val="bg1"/>
                  </a:solidFill>
                </a:rPr>
                <a:t>TEMP_SADA002_1</a:t>
              </a:r>
            </a:p>
            <a:p>
              <a:r>
                <a:rPr lang="fr-CA" sz="600">
                  <a:solidFill>
                    <a:schemeClr val="bg1"/>
                  </a:solidFill>
                </a:rPr>
                <a:t>TEMP_SADA002_2</a:t>
              </a:r>
            </a:p>
          </p:txBody>
        </p:sp>
      </p:grpSp>
      <p:sp>
        <p:nvSpPr>
          <p:cNvPr id="82" name="Rectangle 81">
            <a:extLst>
              <a:ext uri="{FF2B5EF4-FFF2-40B4-BE49-F238E27FC236}">
                <a16:creationId xmlns:a16="http://schemas.microsoft.com/office/drawing/2014/main" id="{2BEC08CD-844F-A527-1E5E-E1F356E3528E}"/>
              </a:ext>
            </a:extLst>
          </p:cNvPr>
          <p:cNvSpPr/>
          <p:nvPr/>
        </p:nvSpPr>
        <p:spPr>
          <a:xfrm>
            <a:off x="6332419" y="1901447"/>
            <a:ext cx="1035603" cy="73087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1050">
                <a:solidFill>
                  <a:schemeClr val="tx1"/>
                </a:solidFill>
              </a:rPr>
              <a:t>HMI</a:t>
            </a:r>
          </a:p>
        </p:txBody>
      </p:sp>
      <p:cxnSp>
        <p:nvCxnSpPr>
          <p:cNvPr id="83" name="Connecteur droit 19">
            <a:extLst>
              <a:ext uri="{FF2B5EF4-FFF2-40B4-BE49-F238E27FC236}">
                <a16:creationId xmlns:a16="http://schemas.microsoft.com/office/drawing/2014/main" id="{1AA88757-A751-9175-7470-F5AF2B798472}"/>
              </a:ext>
            </a:extLst>
          </p:cNvPr>
          <p:cNvCxnSpPr>
            <a:cxnSpLocks/>
          </p:cNvCxnSpPr>
          <p:nvPr/>
        </p:nvCxnSpPr>
        <p:spPr>
          <a:xfrm>
            <a:off x="9329791" y="946042"/>
            <a:ext cx="0" cy="259129"/>
          </a:xfrm>
          <a:prstGeom prst="line">
            <a:avLst/>
          </a:prstGeom>
          <a:ln w="12700">
            <a:solidFill>
              <a:schemeClr val="tx1"/>
            </a:solidFill>
          </a:ln>
        </p:spPr>
        <p:style>
          <a:lnRef idx="3">
            <a:schemeClr val="accent1"/>
          </a:lnRef>
          <a:fillRef idx="0">
            <a:schemeClr val="accent1"/>
          </a:fillRef>
          <a:effectRef idx="2">
            <a:schemeClr val="accent1"/>
          </a:effectRef>
          <a:fontRef idx="minor">
            <a:schemeClr val="tx1"/>
          </a:fontRef>
        </p:style>
      </p:cxnSp>
      <p:cxnSp>
        <p:nvCxnSpPr>
          <p:cNvPr id="84" name="Connecteur droit 19">
            <a:extLst>
              <a:ext uri="{FF2B5EF4-FFF2-40B4-BE49-F238E27FC236}">
                <a16:creationId xmlns:a16="http://schemas.microsoft.com/office/drawing/2014/main" id="{5AE2A240-491E-13BE-2D6A-4D356D293FAC}"/>
              </a:ext>
            </a:extLst>
          </p:cNvPr>
          <p:cNvCxnSpPr>
            <a:cxnSpLocks/>
          </p:cNvCxnSpPr>
          <p:nvPr/>
        </p:nvCxnSpPr>
        <p:spPr>
          <a:xfrm>
            <a:off x="8720191" y="1219778"/>
            <a:ext cx="0" cy="259129"/>
          </a:xfrm>
          <a:prstGeom prst="line">
            <a:avLst/>
          </a:prstGeom>
          <a:ln w="12700">
            <a:solidFill>
              <a:schemeClr val="tx1"/>
            </a:solidFill>
          </a:ln>
        </p:spPr>
        <p:style>
          <a:lnRef idx="3">
            <a:schemeClr val="accent1"/>
          </a:lnRef>
          <a:fillRef idx="0">
            <a:schemeClr val="accent1"/>
          </a:fillRef>
          <a:effectRef idx="2">
            <a:schemeClr val="accent1"/>
          </a:effectRef>
          <a:fontRef idx="minor">
            <a:schemeClr val="tx1"/>
          </a:fontRef>
        </p:style>
      </p:cxnSp>
      <p:sp>
        <p:nvSpPr>
          <p:cNvPr id="85" name="Rectangle 84">
            <a:extLst>
              <a:ext uri="{FF2B5EF4-FFF2-40B4-BE49-F238E27FC236}">
                <a16:creationId xmlns:a16="http://schemas.microsoft.com/office/drawing/2014/main" id="{95F7C078-CEA6-C5CD-F21C-DA2941AB7B1F}"/>
              </a:ext>
            </a:extLst>
          </p:cNvPr>
          <p:cNvSpPr/>
          <p:nvPr/>
        </p:nvSpPr>
        <p:spPr>
          <a:xfrm>
            <a:off x="8103319" y="1452388"/>
            <a:ext cx="1359704" cy="45661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1050" err="1">
                <a:solidFill>
                  <a:schemeClr val="tx1"/>
                </a:solidFill>
              </a:rPr>
              <a:t>AsynchX</a:t>
            </a:r>
            <a:endParaRPr lang="fr-CA" sz="1050">
              <a:solidFill>
                <a:schemeClr val="tx1"/>
              </a:solidFill>
            </a:endParaRPr>
          </a:p>
        </p:txBody>
      </p:sp>
      <p:cxnSp>
        <p:nvCxnSpPr>
          <p:cNvPr id="86" name="Connecteur droit 19">
            <a:extLst>
              <a:ext uri="{FF2B5EF4-FFF2-40B4-BE49-F238E27FC236}">
                <a16:creationId xmlns:a16="http://schemas.microsoft.com/office/drawing/2014/main" id="{6A4A4D20-6557-523F-D325-48EA4068890F}"/>
              </a:ext>
            </a:extLst>
          </p:cNvPr>
          <p:cNvCxnSpPr>
            <a:cxnSpLocks/>
          </p:cNvCxnSpPr>
          <p:nvPr/>
        </p:nvCxnSpPr>
        <p:spPr>
          <a:xfrm>
            <a:off x="6843008" y="1660875"/>
            <a:ext cx="0" cy="259129"/>
          </a:xfrm>
          <a:prstGeom prst="line">
            <a:avLst/>
          </a:prstGeom>
          <a:ln w="12700">
            <a:solidFill>
              <a:schemeClr val="tx1"/>
            </a:solidFill>
          </a:ln>
        </p:spPr>
        <p:style>
          <a:lnRef idx="3">
            <a:schemeClr val="accent1"/>
          </a:lnRef>
          <a:fillRef idx="0">
            <a:schemeClr val="accent1"/>
          </a:fillRef>
          <a:effectRef idx="2">
            <a:schemeClr val="accent1"/>
          </a:effectRef>
          <a:fontRef idx="minor">
            <a:schemeClr val="tx1"/>
          </a:fontRef>
        </p:style>
      </p:cxnSp>
      <p:cxnSp>
        <p:nvCxnSpPr>
          <p:cNvPr id="87" name="Connecteur droit 27">
            <a:extLst>
              <a:ext uri="{FF2B5EF4-FFF2-40B4-BE49-F238E27FC236}">
                <a16:creationId xmlns:a16="http://schemas.microsoft.com/office/drawing/2014/main" id="{4FC11A5C-4BD0-4DFF-9335-BFF2765E6225}"/>
              </a:ext>
            </a:extLst>
          </p:cNvPr>
          <p:cNvCxnSpPr/>
          <p:nvPr/>
        </p:nvCxnSpPr>
        <p:spPr>
          <a:xfrm flipV="1">
            <a:off x="6826966" y="1676917"/>
            <a:ext cx="1276353" cy="1"/>
          </a:xfrm>
          <a:prstGeom prst="line">
            <a:avLst/>
          </a:prstGeom>
          <a:ln w="12700">
            <a:solidFill>
              <a:schemeClr val="tx1"/>
            </a:solidFill>
          </a:ln>
        </p:spPr>
        <p:style>
          <a:lnRef idx="3">
            <a:schemeClr val="accent1"/>
          </a:lnRef>
          <a:fillRef idx="0">
            <a:schemeClr val="accent1"/>
          </a:fillRef>
          <a:effectRef idx="2">
            <a:schemeClr val="accent1"/>
          </a:effectRef>
          <a:fontRef idx="minor">
            <a:schemeClr val="tx1"/>
          </a:fontRef>
        </p:style>
      </p:cxnSp>
      <p:cxnSp>
        <p:nvCxnSpPr>
          <p:cNvPr id="88" name="Connecteur droit 27">
            <a:extLst>
              <a:ext uri="{FF2B5EF4-FFF2-40B4-BE49-F238E27FC236}">
                <a16:creationId xmlns:a16="http://schemas.microsoft.com/office/drawing/2014/main" id="{F5F80E0E-1D7C-DCE7-0434-66CB0439DC91}"/>
              </a:ext>
            </a:extLst>
          </p:cNvPr>
          <p:cNvCxnSpPr>
            <a:cxnSpLocks/>
          </p:cNvCxnSpPr>
          <p:nvPr/>
        </p:nvCxnSpPr>
        <p:spPr>
          <a:xfrm>
            <a:off x="8704384" y="1217958"/>
            <a:ext cx="647633" cy="0"/>
          </a:xfrm>
          <a:prstGeom prst="line">
            <a:avLst/>
          </a:prstGeom>
          <a:ln w="12700">
            <a:solidFill>
              <a:schemeClr val="tx1"/>
            </a:solidFill>
          </a:ln>
        </p:spPr>
        <p:style>
          <a:lnRef idx="3">
            <a:schemeClr val="accent1"/>
          </a:lnRef>
          <a:fillRef idx="0">
            <a:schemeClr val="accent1"/>
          </a:fillRef>
          <a:effectRef idx="2">
            <a:schemeClr val="accent1"/>
          </a:effectRef>
          <a:fontRef idx="minor">
            <a:schemeClr val="tx1"/>
          </a:fontRef>
        </p:style>
      </p:cxnSp>
      <p:sp>
        <p:nvSpPr>
          <p:cNvPr id="89" name="Rectangle 88">
            <a:extLst>
              <a:ext uri="{FF2B5EF4-FFF2-40B4-BE49-F238E27FC236}">
                <a16:creationId xmlns:a16="http://schemas.microsoft.com/office/drawing/2014/main" id="{2B4CABF9-EB04-FE06-41D1-94D7DCE6E7ED}"/>
              </a:ext>
            </a:extLst>
          </p:cNvPr>
          <p:cNvSpPr/>
          <p:nvPr/>
        </p:nvSpPr>
        <p:spPr>
          <a:xfrm>
            <a:off x="8103319" y="500807"/>
            <a:ext cx="2452943" cy="45661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1050" err="1">
                <a:solidFill>
                  <a:schemeClr val="tx1"/>
                </a:solidFill>
              </a:rPr>
              <a:t>MatLab</a:t>
            </a:r>
            <a:r>
              <a:rPr lang="fr-CA" sz="1050">
                <a:solidFill>
                  <a:schemeClr val="tx1"/>
                </a:solidFill>
              </a:rPr>
              <a:t> Simulation</a:t>
            </a:r>
          </a:p>
        </p:txBody>
      </p:sp>
      <p:sp>
        <p:nvSpPr>
          <p:cNvPr id="90" name="TextBox 89">
            <a:extLst>
              <a:ext uri="{FF2B5EF4-FFF2-40B4-BE49-F238E27FC236}">
                <a16:creationId xmlns:a16="http://schemas.microsoft.com/office/drawing/2014/main" id="{99856610-6539-621D-23AB-68F5E47CAAE7}"/>
              </a:ext>
            </a:extLst>
          </p:cNvPr>
          <p:cNvSpPr txBox="1"/>
          <p:nvPr/>
        </p:nvSpPr>
        <p:spPr>
          <a:xfrm>
            <a:off x="6976316" y="1452388"/>
            <a:ext cx="818567" cy="230832"/>
          </a:xfrm>
          <a:prstGeom prst="rect">
            <a:avLst/>
          </a:prstGeom>
          <a:noFill/>
          <a:ln>
            <a:noFill/>
          </a:ln>
        </p:spPr>
        <p:txBody>
          <a:bodyPr wrap="square" rtlCol="0">
            <a:spAutoFit/>
          </a:bodyPr>
          <a:lstStyle/>
          <a:p>
            <a:r>
              <a:rPr lang="en-US" sz="900" err="1"/>
              <a:t>cnc</a:t>
            </a:r>
            <a:r>
              <a:rPr lang="en-US" sz="900"/>
              <a:t> proto</a:t>
            </a:r>
            <a:endParaRPr lang="en-CA" sz="900"/>
          </a:p>
        </p:txBody>
      </p:sp>
      <p:cxnSp>
        <p:nvCxnSpPr>
          <p:cNvPr id="91" name="Connector: Elbow 90">
            <a:extLst>
              <a:ext uri="{FF2B5EF4-FFF2-40B4-BE49-F238E27FC236}">
                <a16:creationId xmlns:a16="http://schemas.microsoft.com/office/drawing/2014/main" id="{CD1F7890-410D-7470-4D3D-D813CD7D6980}"/>
              </a:ext>
            </a:extLst>
          </p:cNvPr>
          <p:cNvCxnSpPr/>
          <p:nvPr/>
        </p:nvCxnSpPr>
        <p:spPr>
          <a:xfrm flipV="1">
            <a:off x="7532593" y="2153141"/>
            <a:ext cx="731521" cy="146367"/>
          </a:xfrm>
          <a:prstGeom prst="bentConnector3">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2" name="Connector: Elbow 91">
            <a:extLst>
              <a:ext uri="{FF2B5EF4-FFF2-40B4-BE49-F238E27FC236}">
                <a16:creationId xmlns:a16="http://schemas.microsoft.com/office/drawing/2014/main" id="{ED6AF78D-C8D3-66BC-7827-401868FAC015}"/>
              </a:ext>
            </a:extLst>
          </p:cNvPr>
          <p:cNvCxnSpPr/>
          <p:nvPr/>
        </p:nvCxnSpPr>
        <p:spPr>
          <a:xfrm flipV="1">
            <a:off x="7568586" y="2454632"/>
            <a:ext cx="731521" cy="146367"/>
          </a:xfrm>
          <a:prstGeom prst="bentConnector3">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57B3EEE-57C4-F464-F73C-94297DE18651}"/>
              </a:ext>
            </a:extLst>
          </p:cNvPr>
          <p:cNvSpPr txBox="1"/>
          <p:nvPr/>
        </p:nvSpPr>
        <p:spPr>
          <a:xfrm>
            <a:off x="7617652" y="1927215"/>
            <a:ext cx="478467" cy="261610"/>
          </a:xfrm>
          <a:prstGeom prst="rect">
            <a:avLst/>
          </a:prstGeom>
          <a:noFill/>
          <a:ln>
            <a:noFill/>
          </a:ln>
        </p:spPr>
        <p:txBody>
          <a:bodyPr wrap="square" lIns="91440" tIns="45720" rIns="91440" bIns="45720" rtlCol="0" anchor="t">
            <a:spAutoFit/>
          </a:bodyPr>
          <a:lstStyle/>
          <a:p>
            <a:r>
              <a:rPr lang="en-US" sz="1050" err="1"/>
              <a:t>tc</a:t>
            </a:r>
            <a:endParaRPr lang="en-CA" sz="1050"/>
          </a:p>
        </p:txBody>
      </p:sp>
      <p:sp>
        <p:nvSpPr>
          <p:cNvPr id="94" name="TextBox 93">
            <a:extLst>
              <a:ext uri="{FF2B5EF4-FFF2-40B4-BE49-F238E27FC236}">
                <a16:creationId xmlns:a16="http://schemas.microsoft.com/office/drawing/2014/main" id="{22BBA9C1-DF81-C6FA-E4D9-ED6F1ADE31F6}"/>
              </a:ext>
            </a:extLst>
          </p:cNvPr>
          <p:cNvSpPr txBox="1"/>
          <p:nvPr/>
        </p:nvSpPr>
        <p:spPr>
          <a:xfrm>
            <a:off x="7778398" y="2571929"/>
            <a:ext cx="478467" cy="261610"/>
          </a:xfrm>
          <a:prstGeom prst="rect">
            <a:avLst/>
          </a:prstGeom>
          <a:noFill/>
          <a:ln>
            <a:noFill/>
          </a:ln>
        </p:spPr>
        <p:txBody>
          <a:bodyPr wrap="square" lIns="91440" tIns="45720" rIns="91440" bIns="45720" rtlCol="0" anchor="t">
            <a:spAutoFit/>
          </a:bodyPr>
          <a:lstStyle/>
          <a:p>
            <a:r>
              <a:rPr lang="en-US" sz="1050"/>
              <a:t>tm</a:t>
            </a:r>
            <a:endParaRPr lang="en-CA" sz="1050"/>
          </a:p>
        </p:txBody>
      </p:sp>
      <p:cxnSp>
        <p:nvCxnSpPr>
          <p:cNvPr id="95" name="Connector: Elbow 94">
            <a:extLst>
              <a:ext uri="{FF2B5EF4-FFF2-40B4-BE49-F238E27FC236}">
                <a16:creationId xmlns:a16="http://schemas.microsoft.com/office/drawing/2014/main" id="{A7E2A892-42A2-A381-1610-A47ED242C220}"/>
              </a:ext>
            </a:extLst>
          </p:cNvPr>
          <p:cNvCxnSpPr>
            <a:cxnSpLocks/>
          </p:cNvCxnSpPr>
          <p:nvPr/>
        </p:nvCxnSpPr>
        <p:spPr>
          <a:xfrm rot="10800000">
            <a:off x="9646579" y="1610332"/>
            <a:ext cx="517986" cy="337226"/>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5B2408F9-3243-11EB-E40D-3391042D5EFF}"/>
              </a:ext>
            </a:extLst>
          </p:cNvPr>
          <p:cNvSpPr txBox="1"/>
          <p:nvPr/>
        </p:nvSpPr>
        <p:spPr>
          <a:xfrm>
            <a:off x="9902262" y="1522289"/>
            <a:ext cx="731520" cy="261610"/>
          </a:xfrm>
          <a:prstGeom prst="rect">
            <a:avLst/>
          </a:prstGeom>
          <a:noFill/>
          <a:ln>
            <a:noFill/>
          </a:ln>
        </p:spPr>
        <p:txBody>
          <a:bodyPr wrap="square" rtlCol="0">
            <a:spAutoFit/>
          </a:bodyPr>
          <a:lstStyle/>
          <a:p>
            <a:r>
              <a:rPr lang="en-US" sz="1050"/>
              <a:t>tm</a:t>
            </a:r>
            <a:endParaRPr lang="en-CA" sz="1050"/>
          </a:p>
        </p:txBody>
      </p:sp>
      <p:cxnSp>
        <p:nvCxnSpPr>
          <p:cNvPr id="97" name="Connector: Elbow 96">
            <a:extLst>
              <a:ext uri="{FF2B5EF4-FFF2-40B4-BE49-F238E27FC236}">
                <a16:creationId xmlns:a16="http://schemas.microsoft.com/office/drawing/2014/main" id="{7DF49DC2-DAFF-5FD5-642F-9520FE876B97}"/>
              </a:ext>
            </a:extLst>
          </p:cNvPr>
          <p:cNvCxnSpPr>
            <a:cxnSpLocks/>
          </p:cNvCxnSpPr>
          <p:nvPr/>
        </p:nvCxnSpPr>
        <p:spPr>
          <a:xfrm>
            <a:off x="10078260" y="1312248"/>
            <a:ext cx="496890" cy="301491"/>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34A18E46-B41F-BCDE-2037-EB9769862631}"/>
              </a:ext>
            </a:extLst>
          </p:cNvPr>
          <p:cNvSpPr txBox="1"/>
          <p:nvPr/>
        </p:nvSpPr>
        <p:spPr>
          <a:xfrm>
            <a:off x="10344325" y="1094186"/>
            <a:ext cx="731520" cy="261610"/>
          </a:xfrm>
          <a:prstGeom prst="rect">
            <a:avLst/>
          </a:prstGeom>
          <a:noFill/>
          <a:ln>
            <a:noFill/>
          </a:ln>
        </p:spPr>
        <p:txBody>
          <a:bodyPr wrap="square" lIns="91440" tIns="45720" rIns="91440" bIns="45720" rtlCol="0" anchor="t">
            <a:spAutoFit/>
          </a:bodyPr>
          <a:lstStyle/>
          <a:p>
            <a:r>
              <a:rPr lang="en-US" sz="1050" err="1"/>
              <a:t>tc</a:t>
            </a:r>
            <a:endParaRPr lang="en-CA" sz="1050"/>
          </a:p>
        </p:txBody>
      </p:sp>
      <p:sp>
        <p:nvSpPr>
          <p:cNvPr id="99" name="TextBox 98">
            <a:extLst>
              <a:ext uri="{FF2B5EF4-FFF2-40B4-BE49-F238E27FC236}">
                <a16:creationId xmlns:a16="http://schemas.microsoft.com/office/drawing/2014/main" id="{2600367E-BEB0-3DAA-EDBA-0A8ACACFEDFD}"/>
              </a:ext>
            </a:extLst>
          </p:cNvPr>
          <p:cNvSpPr txBox="1"/>
          <p:nvPr/>
        </p:nvSpPr>
        <p:spPr>
          <a:xfrm>
            <a:off x="8288712" y="964580"/>
            <a:ext cx="1320747" cy="215444"/>
          </a:xfrm>
          <a:prstGeom prst="rect">
            <a:avLst/>
          </a:prstGeom>
          <a:noFill/>
          <a:ln>
            <a:noFill/>
          </a:ln>
        </p:spPr>
        <p:txBody>
          <a:bodyPr wrap="square" rtlCol="0">
            <a:spAutoFit/>
          </a:bodyPr>
          <a:lstStyle/>
          <a:p>
            <a:r>
              <a:rPr lang="en-US" sz="800"/>
              <a:t>raw bytes by port</a:t>
            </a:r>
            <a:endParaRPr lang="en-CA" sz="800"/>
          </a:p>
        </p:txBody>
      </p:sp>
      <p:sp>
        <p:nvSpPr>
          <p:cNvPr id="100" name="TextBox 99">
            <a:extLst>
              <a:ext uri="{FF2B5EF4-FFF2-40B4-BE49-F238E27FC236}">
                <a16:creationId xmlns:a16="http://schemas.microsoft.com/office/drawing/2014/main" id="{B11F5EBF-60AA-54AC-5C63-4828489E903E}"/>
              </a:ext>
            </a:extLst>
          </p:cNvPr>
          <p:cNvSpPr txBox="1"/>
          <p:nvPr/>
        </p:nvSpPr>
        <p:spPr>
          <a:xfrm>
            <a:off x="6322471" y="2634125"/>
            <a:ext cx="1035604" cy="230832"/>
          </a:xfrm>
          <a:prstGeom prst="rect">
            <a:avLst/>
          </a:prstGeom>
          <a:noFill/>
          <a:ln>
            <a:solidFill>
              <a:schemeClr val="tx1"/>
            </a:solidFill>
          </a:ln>
        </p:spPr>
        <p:txBody>
          <a:bodyPr wrap="square" rtlCol="0">
            <a:spAutoFit/>
          </a:bodyPr>
          <a:lstStyle/>
          <a:p>
            <a:r>
              <a:rPr lang="en-US" sz="900" err="1"/>
              <a:t>Terma</a:t>
            </a:r>
            <a:r>
              <a:rPr lang="en-US" sz="900"/>
              <a:t> TSC</a:t>
            </a:r>
            <a:endParaRPr lang="en-CA" sz="900"/>
          </a:p>
        </p:txBody>
      </p:sp>
      <p:sp>
        <p:nvSpPr>
          <p:cNvPr id="101" name="Espace réservé du contenu 2">
            <a:extLst>
              <a:ext uri="{FF2B5EF4-FFF2-40B4-BE49-F238E27FC236}">
                <a16:creationId xmlns:a16="http://schemas.microsoft.com/office/drawing/2014/main" id="{368DCFAA-8EB7-FAFF-6A1A-D8F030D840E5}"/>
              </a:ext>
            </a:extLst>
          </p:cNvPr>
          <p:cNvSpPr txBox="1">
            <a:spLocks/>
          </p:cNvSpPr>
          <p:nvPr/>
        </p:nvSpPr>
        <p:spPr>
          <a:xfrm>
            <a:off x="692486" y="1707408"/>
            <a:ext cx="4783846" cy="3993035"/>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sz="1800"/>
              <a:t>HMI fonction </a:t>
            </a:r>
            <a:r>
              <a:rPr lang="fr-CA" sz="1800" err="1"/>
              <a:t>is</a:t>
            </a:r>
            <a:r>
              <a:rPr lang="fr-CA" sz="1800"/>
              <a:t> </a:t>
            </a:r>
            <a:r>
              <a:rPr lang="fr-CA" sz="1800" err="1"/>
              <a:t>provided</a:t>
            </a:r>
            <a:r>
              <a:rPr lang="fr-CA" sz="1800"/>
              <a:t> by </a:t>
            </a:r>
            <a:r>
              <a:rPr lang="fr-CA" sz="1800" err="1"/>
              <a:t>Terma</a:t>
            </a:r>
            <a:r>
              <a:rPr lang="fr-CA" sz="1800"/>
              <a:t> CCS5/TSC.</a:t>
            </a:r>
          </a:p>
          <a:p>
            <a:r>
              <a:rPr lang="fr-CA" sz="1800" err="1"/>
              <a:t>Functionalities</a:t>
            </a:r>
            <a:r>
              <a:rPr lang="fr-CA" sz="1800"/>
              <a:t>:</a:t>
            </a:r>
          </a:p>
          <a:p>
            <a:pPr lvl="1"/>
            <a:r>
              <a:rPr lang="fr-CA" sz="1800" err="1"/>
              <a:t>Communicate</a:t>
            </a:r>
            <a:r>
              <a:rPr lang="fr-CA" sz="1800"/>
              <a:t> </a:t>
            </a:r>
            <a:r>
              <a:rPr lang="fr-CA" sz="1800" err="1"/>
              <a:t>with</a:t>
            </a:r>
            <a:r>
              <a:rPr lang="fr-CA" sz="1800"/>
              <a:t> </a:t>
            </a:r>
            <a:r>
              <a:rPr lang="fr-CA" sz="1800" err="1"/>
              <a:t>cOBC</a:t>
            </a:r>
            <a:r>
              <a:rPr lang="fr-CA" sz="1800"/>
              <a:t> </a:t>
            </a:r>
            <a:r>
              <a:rPr lang="fr-CA" sz="1800" err="1"/>
              <a:t>through</a:t>
            </a:r>
            <a:r>
              <a:rPr lang="fr-CA" sz="1800"/>
              <a:t> CT SCOE</a:t>
            </a:r>
          </a:p>
          <a:p>
            <a:pPr lvl="2"/>
            <a:r>
              <a:rPr lang="fr-CA" sz="1050" err="1"/>
              <a:t>Send</a:t>
            </a:r>
            <a:r>
              <a:rPr lang="fr-CA" sz="1050"/>
              <a:t> TC</a:t>
            </a:r>
          </a:p>
          <a:p>
            <a:pPr lvl="2"/>
            <a:r>
              <a:rPr lang="fr-CA" sz="1050" err="1"/>
              <a:t>Receive</a:t>
            </a:r>
            <a:r>
              <a:rPr lang="fr-CA" sz="1050"/>
              <a:t> TM</a:t>
            </a:r>
          </a:p>
          <a:p>
            <a:pPr lvl="1"/>
            <a:r>
              <a:rPr lang="fr-CA" sz="1800" err="1"/>
              <a:t>Communicate</a:t>
            </a:r>
            <a:r>
              <a:rPr lang="fr-CA" sz="1800"/>
              <a:t> </a:t>
            </a:r>
            <a:r>
              <a:rPr lang="fr-CA" sz="1800" err="1"/>
              <a:t>with</a:t>
            </a:r>
            <a:r>
              <a:rPr lang="fr-CA" sz="1800"/>
              <a:t> AOCS SCOE </a:t>
            </a:r>
          </a:p>
          <a:p>
            <a:pPr lvl="2"/>
            <a:r>
              <a:rPr lang="fr-CA" sz="1050"/>
              <a:t>Start/Stop Simulation</a:t>
            </a:r>
          </a:p>
          <a:p>
            <a:pPr lvl="2"/>
            <a:r>
              <a:rPr lang="fr-CA" sz="1050" err="1"/>
              <a:t>Inject</a:t>
            </a:r>
            <a:r>
              <a:rPr lang="fr-CA" sz="1050"/>
              <a:t> </a:t>
            </a:r>
            <a:r>
              <a:rPr lang="fr-CA" sz="1050" err="1"/>
              <a:t>Error</a:t>
            </a:r>
            <a:endParaRPr lang="fr-CA" sz="1050"/>
          </a:p>
          <a:p>
            <a:pPr lvl="2"/>
            <a:r>
              <a:rPr lang="fr-CA" sz="1050" err="1"/>
              <a:t>Receive</a:t>
            </a:r>
            <a:r>
              <a:rPr lang="fr-CA" sz="1050"/>
              <a:t> TM</a:t>
            </a:r>
          </a:p>
          <a:p>
            <a:pPr lvl="1"/>
            <a:r>
              <a:rPr lang="fr-CA" sz="1800" err="1"/>
              <a:t>Communicate</a:t>
            </a:r>
            <a:r>
              <a:rPr lang="fr-CA" sz="1800"/>
              <a:t> </a:t>
            </a:r>
            <a:r>
              <a:rPr lang="fr-CA" sz="1800" err="1"/>
              <a:t>with</a:t>
            </a:r>
            <a:r>
              <a:rPr lang="fr-CA" sz="1800"/>
              <a:t> </a:t>
            </a:r>
            <a:r>
              <a:rPr lang="fr-CA" sz="1800" err="1"/>
              <a:t>other</a:t>
            </a:r>
            <a:r>
              <a:rPr lang="fr-CA" sz="1800"/>
              <a:t> </a:t>
            </a:r>
            <a:r>
              <a:rPr lang="fr-CA" sz="1800" err="1"/>
              <a:t>SCOEs</a:t>
            </a:r>
            <a:endParaRPr lang="fr-CA" sz="1800"/>
          </a:p>
          <a:p>
            <a:pPr lvl="2"/>
            <a:r>
              <a:rPr lang="fr-CA" sz="1050"/>
              <a:t>GNSS SCOE</a:t>
            </a:r>
          </a:p>
          <a:p>
            <a:pPr lvl="2"/>
            <a:r>
              <a:rPr lang="fr-CA" sz="1050"/>
              <a:t>OSI SCOE</a:t>
            </a:r>
          </a:p>
          <a:p>
            <a:pPr lvl="2"/>
            <a:r>
              <a:rPr lang="fr-CA" sz="1050"/>
              <a:t>PWR SCOE</a:t>
            </a:r>
          </a:p>
        </p:txBody>
      </p:sp>
      <p:sp>
        <p:nvSpPr>
          <p:cNvPr id="102" name="Espace réservé du contenu 2">
            <a:extLst>
              <a:ext uri="{FF2B5EF4-FFF2-40B4-BE49-F238E27FC236}">
                <a16:creationId xmlns:a16="http://schemas.microsoft.com/office/drawing/2014/main" id="{9A04B595-34F1-88DA-0521-2DAA6712ABD3}"/>
              </a:ext>
            </a:extLst>
          </p:cNvPr>
          <p:cNvSpPr txBox="1">
            <a:spLocks/>
          </p:cNvSpPr>
          <p:nvPr/>
        </p:nvSpPr>
        <p:spPr>
          <a:xfrm>
            <a:off x="855063" y="925023"/>
            <a:ext cx="1432447" cy="300918"/>
          </a:xfrm>
          <a:prstGeom prst="rect">
            <a:avLst/>
          </a:prstGeom>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HMI :</a:t>
            </a:r>
            <a:endParaRPr lang="fr-CA" sz="2000"/>
          </a:p>
        </p:txBody>
      </p:sp>
    </p:spTree>
    <p:extLst>
      <p:ext uri="{BB962C8B-B14F-4D97-AF65-F5344CB8AC3E}">
        <p14:creationId xmlns:p14="http://schemas.microsoft.com/office/powerpoint/2010/main" val="165520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cxnSp>
        <p:nvCxnSpPr>
          <p:cNvPr id="261" name="Connector: Elbow 260">
            <a:extLst>
              <a:ext uri="{FF2B5EF4-FFF2-40B4-BE49-F238E27FC236}">
                <a16:creationId xmlns:a16="http://schemas.microsoft.com/office/drawing/2014/main" id="{C083264B-052C-6A85-EB34-DE5332C31725}"/>
              </a:ext>
            </a:extLst>
          </p:cNvPr>
          <p:cNvCxnSpPr>
            <a:cxnSpLocks/>
          </p:cNvCxnSpPr>
          <p:nvPr/>
        </p:nvCxnSpPr>
        <p:spPr>
          <a:xfrm>
            <a:off x="7337187" y="2514443"/>
            <a:ext cx="2808155" cy="817074"/>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4" name="Connector: Elbow 263">
            <a:extLst>
              <a:ext uri="{FF2B5EF4-FFF2-40B4-BE49-F238E27FC236}">
                <a16:creationId xmlns:a16="http://schemas.microsoft.com/office/drawing/2014/main" id="{08DAA7B5-F085-5C51-EAF4-4C874624EF4B}"/>
              </a:ext>
            </a:extLst>
          </p:cNvPr>
          <p:cNvCxnSpPr>
            <a:cxnSpLocks/>
          </p:cNvCxnSpPr>
          <p:nvPr/>
        </p:nvCxnSpPr>
        <p:spPr>
          <a:xfrm>
            <a:off x="7346258" y="2514442"/>
            <a:ext cx="3120801" cy="1585749"/>
          </a:xfrm>
          <a:prstGeom prst="bentConnector3">
            <a:avLst>
              <a:gd name="adj1" fmla="val 4479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itle 1">
            <a:extLst>
              <a:ext uri="{FF2B5EF4-FFF2-40B4-BE49-F238E27FC236}">
                <a16:creationId xmlns:a16="http://schemas.microsoft.com/office/drawing/2014/main" id="{2BE8F276-F931-3A79-05E6-53316A6EFC06}"/>
              </a:ext>
            </a:extLst>
          </p:cNvPr>
          <p:cNvSpPr txBox="1">
            <a:spLocks/>
          </p:cNvSpPr>
          <p:nvPr/>
        </p:nvSpPr>
        <p:spPr>
          <a:xfrm>
            <a:off x="0" y="61695"/>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2.4 SWIL System Description</a:t>
            </a:r>
          </a:p>
        </p:txBody>
      </p:sp>
      <p:pic>
        <p:nvPicPr>
          <p:cNvPr id="31" name="Picture 30">
            <a:extLst>
              <a:ext uri="{FF2B5EF4-FFF2-40B4-BE49-F238E27FC236}">
                <a16:creationId xmlns:a16="http://schemas.microsoft.com/office/drawing/2014/main" id="{67AD914D-8487-41F0-D3E6-2E52250B5B4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190" t="6248" r="9656" b="90212"/>
          <a:stretch/>
        </p:blipFill>
        <p:spPr bwMode="auto">
          <a:xfrm>
            <a:off x="4717358" y="779613"/>
            <a:ext cx="2628900" cy="2470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9E1FA0A9-6D21-0657-C697-F4A570D417A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200" t="9503" r="9645" b="86958"/>
          <a:stretch/>
        </p:blipFill>
        <p:spPr bwMode="auto">
          <a:xfrm>
            <a:off x="4717357" y="2390941"/>
            <a:ext cx="2628901" cy="2470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923B6317-3768-8BA8-299C-A83D92A447A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445" t="78180" r="9988" b="15088"/>
          <a:stretch/>
        </p:blipFill>
        <p:spPr bwMode="auto">
          <a:xfrm>
            <a:off x="10154413" y="2181346"/>
            <a:ext cx="1648790" cy="29686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A4746230-9183-DD36-8082-AD9CC1FD5516}"/>
              </a:ext>
            </a:extLst>
          </p:cNvPr>
          <p:cNvPicPr>
            <a:picLocks noChangeAspect="1"/>
          </p:cNvPicPr>
          <p:nvPr/>
        </p:nvPicPr>
        <p:blipFill>
          <a:blip r:embed="rId4"/>
          <a:stretch>
            <a:fillRect/>
          </a:stretch>
        </p:blipFill>
        <p:spPr>
          <a:xfrm>
            <a:off x="10154413" y="3162335"/>
            <a:ext cx="1648790" cy="338363"/>
          </a:xfrm>
          <a:prstGeom prst="rect">
            <a:avLst/>
          </a:prstGeom>
        </p:spPr>
      </p:pic>
      <p:pic>
        <p:nvPicPr>
          <p:cNvPr id="35" name="Picture 34">
            <a:extLst>
              <a:ext uri="{FF2B5EF4-FFF2-40B4-BE49-F238E27FC236}">
                <a16:creationId xmlns:a16="http://schemas.microsoft.com/office/drawing/2014/main" id="{406308FB-4087-4836-4376-0D50D17D4456}"/>
              </a:ext>
            </a:extLst>
          </p:cNvPr>
          <p:cNvPicPr>
            <a:picLocks noChangeAspect="1"/>
          </p:cNvPicPr>
          <p:nvPr/>
        </p:nvPicPr>
        <p:blipFill>
          <a:blip r:embed="rId5"/>
          <a:srcRect l="14399"/>
          <a:stretch/>
        </p:blipFill>
        <p:spPr>
          <a:xfrm>
            <a:off x="11190108" y="4426521"/>
            <a:ext cx="495350" cy="931523"/>
          </a:xfrm>
          <a:prstGeom prst="rect">
            <a:avLst/>
          </a:prstGeom>
        </p:spPr>
      </p:pic>
      <p:pic>
        <p:nvPicPr>
          <p:cNvPr id="36" name="Picture 35">
            <a:extLst>
              <a:ext uri="{FF2B5EF4-FFF2-40B4-BE49-F238E27FC236}">
                <a16:creationId xmlns:a16="http://schemas.microsoft.com/office/drawing/2014/main" id="{5C14A757-4072-A997-9FDC-4328457798F3}"/>
              </a:ext>
            </a:extLst>
          </p:cNvPr>
          <p:cNvPicPr>
            <a:picLocks noChangeAspect="1"/>
          </p:cNvPicPr>
          <p:nvPr/>
        </p:nvPicPr>
        <p:blipFill>
          <a:blip r:embed="rId5"/>
          <a:srcRect l="14399"/>
          <a:stretch/>
        </p:blipFill>
        <p:spPr>
          <a:xfrm flipH="1">
            <a:off x="10138000" y="4426522"/>
            <a:ext cx="495350" cy="931523"/>
          </a:xfrm>
          <a:prstGeom prst="rect">
            <a:avLst/>
          </a:prstGeom>
        </p:spPr>
      </p:pic>
      <p:pic>
        <p:nvPicPr>
          <p:cNvPr id="37" name="Picture 36">
            <a:extLst>
              <a:ext uri="{FF2B5EF4-FFF2-40B4-BE49-F238E27FC236}">
                <a16:creationId xmlns:a16="http://schemas.microsoft.com/office/drawing/2014/main" id="{18328FDE-518D-7948-E025-294160FAB07C}"/>
              </a:ext>
            </a:extLst>
          </p:cNvPr>
          <p:cNvPicPr>
            <a:picLocks noChangeAspect="1"/>
          </p:cNvPicPr>
          <p:nvPr/>
        </p:nvPicPr>
        <p:blipFill>
          <a:blip r:embed="rId6"/>
          <a:stretch>
            <a:fillRect/>
          </a:stretch>
        </p:blipFill>
        <p:spPr>
          <a:xfrm>
            <a:off x="10467059" y="3827249"/>
            <a:ext cx="858605" cy="545886"/>
          </a:xfrm>
          <a:prstGeom prst="rect">
            <a:avLst/>
          </a:prstGeom>
        </p:spPr>
      </p:pic>
      <p:cxnSp>
        <p:nvCxnSpPr>
          <p:cNvPr id="38" name="Connector: Elbow 37">
            <a:extLst>
              <a:ext uri="{FF2B5EF4-FFF2-40B4-BE49-F238E27FC236}">
                <a16:creationId xmlns:a16="http://schemas.microsoft.com/office/drawing/2014/main" id="{FBA5FE6A-AAA8-89C7-6BBA-35F77F2B6EFE}"/>
              </a:ext>
            </a:extLst>
          </p:cNvPr>
          <p:cNvCxnSpPr>
            <a:cxnSpLocks/>
            <a:stCxn id="37" idx="2"/>
            <a:endCxn id="36" idx="1"/>
          </p:cNvCxnSpPr>
          <p:nvPr/>
        </p:nvCxnSpPr>
        <p:spPr>
          <a:xfrm rot="5400000">
            <a:off x="10505282" y="4501203"/>
            <a:ext cx="519149" cy="263012"/>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024B3A96-50F2-DB5C-8F21-7C3EFFE396B2}"/>
              </a:ext>
            </a:extLst>
          </p:cNvPr>
          <p:cNvCxnSpPr>
            <a:cxnSpLocks/>
            <a:stCxn id="35" idx="1"/>
            <a:endCxn id="37" idx="2"/>
          </p:cNvCxnSpPr>
          <p:nvPr/>
        </p:nvCxnSpPr>
        <p:spPr>
          <a:xfrm rot="10800000">
            <a:off x="10896362" y="4373135"/>
            <a:ext cx="293746" cy="519148"/>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2D30C534-CCCD-78E9-B58C-3B3B006B9FCA}"/>
              </a:ext>
            </a:extLst>
          </p:cNvPr>
          <p:cNvSpPr/>
          <p:nvPr/>
        </p:nvSpPr>
        <p:spPr>
          <a:xfrm>
            <a:off x="9914383" y="1992422"/>
            <a:ext cx="2113490" cy="413877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chemeClr val="tx1"/>
              </a:solidFill>
            </a:endParaRPr>
          </a:p>
        </p:txBody>
      </p:sp>
      <p:sp>
        <p:nvSpPr>
          <p:cNvPr id="41" name="TextBox 40">
            <a:extLst>
              <a:ext uri="{FF2B5EF4-FFF2-40B4-BE49-F238E27FC236}">
                <a16:creationId xmlns:a16="http://schemas.microsoft.com/office/drawing/2014/main" id="{6A1FC6B0-EF2C-714E-F1CF-2AC008D619B4}"/>
              </a:ext>
            </a:extLst>
          </p:cNvPr>
          <p:cNvSpPr txBox="1"/>
          <p:nvPr/>
        </p:nvSpPr>
        <p:spPr>
          <a:xfrm>
            <a:off x="10562273" y="5358044"/>
            <a:ext cx="627835" cy="270302"/>
          </a:xfrm>
          <a:prstGeom prst="rect">
            <a:avLst/>
          </a:prstGeom>
          <a:noFill/>
          <a:ln>
            <a:solidFill>
              <a:schemeClr val="tx1"/>
            </a:solidFill>
          </a:ln>
        </p:spPr>
        <p:txBody>
          <a:bodyPr wrap="square" rtlCol="0">
            <a:spAutoFit/>
          </a:bodyPr>
          <a:lstStyle/>
          <a:p>
            <a:r>
              <a:rPr lang="en-US" sz="1100"/>
              <a:t>SCOEs</a:t>
            </a:r>
            <a:endParaRPr lang="en-CA" sz="1100"/>
          </a:p>
        </p:txBody>
      </p:sp>
      <p:sp>
        <p:nvSpPr>
          <p:cNvPr id="42" name="Rectangle 41">
            <a:extLst>
              <a:ext uri="{FF2B5EF4-FFF2-40B4-BE49-F238E27FC236}">
                <a16:creationId xmlns:a16="http://schemas.microsoft.com/office/drawing/2014/main" id="{9E354CD0-075B-EB9F-EBDB-BADF8538C6DF}"/>
              </a:ext>
            </a:extLst>
          </p:cNvPr>
          <p:cNvSpPr/>
          <p:nvPr/>
        </p:nvSpPr>
        <p:spPr>
          <a:xfrm>
            <a:off x="139461" y="2625211"/>
            <a:ext cx="2082175" cy="36377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chemeClr val="tx1"/>
              </a:solidFill>
            </a:endParaRPr>
          </a:p>
        </p:txBody>
      </p:sp>
      <p:sp>
        <p:nvSpPr>
          <p:cNvPr id="43" name="TextBox 42">
            <a:extLst>
              <a:ext uri="{FF2B5EF4-FFF2-40B4-BE49-F238E27FC236}">
                <a16:creationId xmlns:a16="http://schemas.microsoft.com/office/drawing/2014/main" id="{34888629-6326-EB3E-9904-A0A919B7071D}"/>
              </a:ext>
            </a:extLst>
          </p:cNvPr>
          <p:cNvSpPr txBox="1"/>
          <p:nvPr/>
        </p:nvSpPr>
        <p:spPr>
          <a:xfrm>
            <a:off x="483025" y="5992641"/>
            <a:ext cx="1395046" cy="261610"/>
          </a:xfrm>
          <a:prstGeom prst="rect">
            <a:avLst/>
          </a:prstGeom>
          <a:noFill/>
          <a:ln>
            <a:solidFill>
              <a:schemeClr val="tx1"/>
            </a:solidFill>
          </a:ln>
        </p:spPr>
        <p:txBody>
          <a:bodyPr wrap="square" rtlCol="0">
            <a:spAutoFit/>
          </a:bodyPr>
          <a:lstStyle/>
          <a:p>
            <a:r>
              <a:rPr lang="en-US" sz="1100"/>
              <a:t>I/</a:t>
            </a:r>
            <a:r>
              <a:rPr lang="en-US" sz="1100" err="1"/>
              <a:t>Os</a:t>
            </a:r>
            <a:r>
              <a:rPr lang="en-US" sz="1100"/>
              <a:t> + Analog/Serial</a:t>
            </a:r>
            <a:endParaRPr lang="en-CA" sz="1100"/>
          </a:p>
        </p:txBody>
      </p:sp>
      <p:pic>
        <p:nvPicPr>
          <p:cNvPr id="44" name="Picture 2">
            <a:extLst>
              <a:ext uri="{FF2B5EF4-FFF2-40B4-BE49-F238E27FC236}">
                <a16:creationId xmlns:a16="http://schemas.microsoft.com/office/drawing/2014/main" id="{29AAA667-9576-0F88-CD6A-6A07A1E5112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10222" t="30046" r="9407" b="56307"/>
          <a:stretch/>
        </p:blipFill>
        <p:spPr bwMode="auto">
          <a:xfrm>
            <a:off x="423048" y="4830685"/>
            <a:ext cx="1566032" cy="57293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extLst>
              <a:ext uri="{FF2B5EF4-FFF2-40B4-BE49-F238E27FC236}">
                <a16:creationId xmlns:a16="http://schemas.microsoft.com/office/drawing/2014/main" id="{B0DB0438-5C08-5358-BEE1-053CB0D6BB9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442" t="23043" r="9578" b="70299"/>
          <a:stretch/>
        </p:blipFill>
        <p:spPr bwMode="auto">
          <a:xfrm>
            <a:off x="348645" y="3758457"/>
            <a:ext cx="1714835" cy="30377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E4A530B-E129-608C-0B18-EEB58AACF70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170" t="19752" r="9849" b="76348"/>
          <a:stretch/>
        </p:blipFill>
        <p:spPr bwMode="auto">
          <a:xfrm>
            <a:off x="348646" y="2865345"/>
            <a:ext cx="1714835" cy="17793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741BCA25-6B76-9481-6CC0-0563A50F28B9}"/>
              </a:ext>
            </a:extLst>
          </p:cNvPr>
          <p:cNvSpPr/>
          <p:nvPr/>
        </p:nvSpPr>
        <p:spPr>
          <a:xfrm>
            <a:off x="4895358" y="5129398"/>
            <a:ext cx="2082175" cy="112455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400">
              <a:solidFill>
                <a:schemeClr val="tx1"/>
              </a:solidFill>
            </a:endParaRPr>
          </a:p>
        </p:txBody>
      </p:sp>
      <p:sp>
        <p:nvSpPr>
          <p:cNvPr id="48" name="TextBox 47">
            <a:extLst>
              <a:ext uri="{FF2B5EF4-FFF2-40B4-BE49-F238E27FC236}">
                <a16:creationId xmlns:a16="http://schemas.microsoft.com/office/drawing/2014/main" id="{26C4BD78-3429-03F3-6304-8369E243A95F}"/>
              </a:ext>
            </a:extLst>
          </p:cNvPr>
          <p:cNvSpPr txBox="1"/>
          <p:nvPr/>
        </p:nvSpPr>
        <p:spPr>
          <a:xfrm>
            <a:off x="5687313" y="5992342"/>
            <a:ext cx="498263" cy="261610"/>
          </a:xfrm>
          <a:prstGeom prst="rect">
            <a:avLst/>
          </a:prstGeom>
          <a:noFill/>
          <a:ln>
            <a:solidFill>
              <a:schemeClr val="tx1"/>
            </a:solidFill>
          </a:ln>
        </p:spPr>
        <p:txBody>
          <a:bodyPr wrap="square" rtlCol="0">
            <a:spAutoFit/>
          </a:bodyPr>
          <a:lstStyle/>
          <a:p>
            <a:r>
              <a:rPr lang="en-US" sz="1100"/>
              <a:t>HMI</a:t>
            </a:r>
            <a:endParaRPr lang="en-CA" sz="1100"/>
          </a:p>
        </p:txBody>
      </p:sp>
      <p:sp>
        <p:nvSpPr>
          <p:cNvPr id="108" name="TextBox 107">
            <a:extLst>
              <a:ext uri="{FF2B5EF4-FFF2-40B4-BE49-F238E27FC236}">
                <a16:creationId xmlns:a16="http://schemas.microsoft.com/office/drawing/2014/main" id="{762F5F81-BEB7-CAF4-0608-A50929D939C8}"/>
              </a:ext>
            </a:extLst>
          </p:cNvPr>
          <p:cNvSpPr txBox="1"/>
          <p:nvPr/>
        </p:nvSpPr>
        <p:spPr>
          <a:xfrm>
            <a:off x="8400548" y="1670918"/>
            <a:ext cx="1320747" cy="307777"/>
          </a:xfrm>
          <a:prstGeom prst="rect">
            <a:avLst/>
          </a:prstGeom>
          <a:noFill/>
          <a:ln>
            <a:solidFill>
              <a:srgbClr val="00B050"/>
            </a:solidFill>
          </a:ln>
        </p:spPr>
        <p:txBody>
          <a:bodyPr wrap="square" rtlCol="0">
            <a:spAutoFit/>
          </a:bodyPr>
          <a:lstStyle>
            <a:defPPr>
              <a:defRPr lang="en-US"/>
            </a:defPPr>
            <a:lvl1pPr algn="ctr">
              <a:defRPr sz="1400">
                <a:solidFill>
                  <a:srgbClr val="FFC000"/>
                </a:solidFill>
              </a:defRPr>
            </a:lvl1pPr>
          </a:lstStyle>
          <a:p>
            <a:r>
              <a:rPr lang="en-US" err="1">
                <a:solidFill>
                  <a:srgbClr val="00B050"/>
                </a:solidFill>
              </a:rPr>
              <a:t>Cnc</a:t>
            </a:r>
            <a:endParaRPr lang="en-CA">
              <a:solidFill>
                <a:srgbClr val="00B050"/>
              </a:solidFill>
            </a:endParaRPr>
          </a:p>
        </p:txBody>
      </p:sp>
      <p:sp>
        <p:nvSpPr>
          <p:cNvPr id="146" name="TextBox 145">
            <a:extLst>
              <a:ext uri="{FF2B5EF4-FFF2-40B4-BE49-F238E27FC236}">
                <a16:creationId xmlns:a16="http://schemas.microsoft.com/office/drawing/2014/main" id="{850B7CE2-1E5E-1602-D362-CE5D7A04B0A1}"/>
              </a:ext>
            </a:extLst>
          </p:cNvPr>
          <p:cNvSpPr txBox="1"/>
          <p:nvPr/>
        </p:nvSpPr>
        <p:spPr>
          <a:xfrm>
            <a:off x="8745792" y="2535750"/>
            <a:ext cx="652276" cy="200055"/>
          </a:xfrm>
          <a:prstGeom prst="rect">
            <a:avLst/>
          </a:prstGeom>
          <a:noFill/>
          <a:ln>
            <a:noFill/>
          </a:ln>
        </p:spPr>
        <p:txBody>
          <a:bodyPr wrap="square" rtlCol="0">
            <a:spAutoFit/>
          </a:bodyPr>
          <a:lstStyle/>
          <a:p>
            <a:r>
              <a:rPr lang="en-US" sz="700">
                <a:solidFill>
                  <a:srgbClr val="7030A0"/>
                </a:solidFill>
              </a:rPr>
              <a:t>CCSDS-TC</a:t>
            </a:r>
            <a:endParaRPr lang="en-CA" sz="700">
              <a:solidFill>
                <a:srgbClr val="7030A0"/>
              </a:solidFill>
            </a:endParaRPr>
          </a:p>
        </p:txBody>
      </p:sp>
      <p:sp>
        <p:nvSpPr>
          <p:cNvPr id="147" name="TextBox 146">
            <a:extLst>
              <a:ext uri="{FF2B5EF4-FFF2-40B4-BE49-F238E27FC236}">
                <a16:creationId xmlns:a16="http://schemas.microsoft.com/office/drawing/2014/main" id="{3A58EAD4-B424-933F-FF81-500DDFF4D8EB}"/>
              </a:ext>
            </a:extLst>
          </p:cNvPr>
          <p:cNvSpPr txBox="1"/>
          <p:nvPr/>
        </p:nvSpPr>
        <p:spPr>
          <a:xfrm>
            <a:off x="8791996" y="3129245"/>
            <a:ext cx="646439" cy="200055"/>
          </a:xfrm>
          <a:prstGeom prst="rect">
            <a:avLst/>
          </a:prstGeom>
          <a:noFill/>
          <a:ln>
            <a:noFill/>
          </a:ln>
        </p:spPr>
        <p:txBody>
          <a:bodyPr wrap="square" rtlCol="0">
            <a:spAutoFit/>
          </a:bodyPr>
          <a:lstStyle/>
          <a:p>
            <a:r>
              <a:rPr lang="en-US" sz="700">
                <a:solidFill>
                  <a:srgbClr val="00B050"/>
                </a:solidFill>
              </a:rPr>
              <a:t>CCSDS-TM</a:t>
            </a:r>
            <a:endParaRPr lang="en-CA" sz="700">
              <a:solidFill>
                <a:srgbClr val="00B050"/>
              </a:solidFill>
            </a:endParaRPr>
          </a:p>
        </p:txBody>
      </p:sp>
      <p:grpSp>
        <p:nvGrpSpPr>
          <p:cNvPr id="2" name="Group 1">
            <a:extLst>
              <a:ext uri="{FF2B5EF4-FFF2-40B4-BE49-F238E27FC236}">
                <a16:creationId xmlns:a16="http://schemas.microsoft.com/office/drawing/2014/main" id="{0125D27B-6DAA-B1C0-6712-BE44F7179390}"/>
              </a:ext>
            </a:extLst>
          </p:cNvPr>
          <p:cNvGrpSpPr/>
          <p:nvPr/>
        </p:nvGrpSpPr>
        <p:grpSpPr>
          <a:xfrm>
            <a:off x="5094183" y="5222752"/>
            <a:ext cx="1616227" cy="775466"/>
            <a:chOff x="1728485" y="1428750"/>
            <a:chExt cx="9002891" cy="5807227"/>
          </a:xfrm>
        </p:grpSpPr>
        <p:pic>
          <p:nvPicPr>
            <p:cNvPr id="3" name="Picture 2">
              <a:extLst>
                <a:ext uri="{FF2B5EF4-FFF2-40B4-BE49-F238E27FC236}">
                  <a16:creationId xmlns:a16="http://schemas.microsoft.com/office/drawing/2014/main" id="{F53B0DC7-3EAE-77A7-071C-C3F12A338B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485" y="1428750"/>
              <a:ext cx="9002891" cy="50641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ZoneTexte 4">
              <a:extLst>
                <a:ext uri="{FF2B5EF4-FFF2-40B4-BE49-F238E27FC236}">
                  <a16:creationId xmlns:a16="http://schemas.microsoft.com/office/drawing/2014/main" id="{DA12DF93-9932-CA15-C7E1-B05FA4543D64}"/>
                </a:ext>
              </a:extLst>
            </p:cNvPr>
            <p:cNvSpPr txBox="1"/>
            <p:nvPr/>
          </p:nvSpPr>
          <p:spPr>
            <a:xfrm>
              <a:off x="1825737" y="1883321"/>
              <a:ext cx="1430468" cy="4724932"/>
            </a:xfrm>
            <a:prstGeom prst="rect">
              <a:avLst/>
            </a:prstGeom>
            <a:noFill/>
          </p:spPr>
          <p:txBody>
            <a:bodyPr wrap="none" rtlCol="0">
              <a:spAutoFit/>
            </a:bodyPr>
            <a:lstStyle/>
            <a:p>
              <a:r>
                <a:rPr lang="fr-CA" sz="100">
                  <a:solidFill>
                    <a:schemeClr val="bg1"/>
                  </a:solidFill>
                </a:rPr>
                <a:t>SS001_A_Q1</a:t>
              </a:r>
            </a:p>
            <a:p>
              <a:r>
                <a:rPr lang="fr-CA" sz="100">
                  <a:solidFill>
                    <a:schemeClr val="bg1"/>
                  </a:solidFill>
                </a:rPr>
                <a:t>SS001_A_Q2</a:t>
              </a:r>
            </a:p>
            <a:p>
              <a:r>
                <a:rPr lang="fr-CA" sz="100">
                  <a:solidFill>
                    <a:schemeClr val="bg1"/>
                  </a:solidFill>
                </a:rPr>
                <a:t>SS001_A_Q3</a:t>
              </a:r>
            </a:p>
            <a:p>
              <a:r>
                <a:rPr lang="fr-CA" sz="100">
                  <a:solidFill>
                    <a:schemeClr val="bg1"/>
                  </a:solidFill>
                </a:rPr>
                <a:t>SS001_A_Q4</a:t>
              </a:r>
            </a:p>
            <a:p>
              <a:r>
                <a:rPr lang="fr-CA" sz="100">
                  <a:solidFill>
                    <a:schemeClr val="bg1"/>
                  </a:solidFill>
                </a:rPr>
                <a:t>SS001_B_Q1</a:t>
              </a:r>
            </a:p>
            <a:p>
              <a:r>
                <a:rPr lang="fr-CA" sz="100">
                  <a:solidFill>
                    <a:schemeClr val="bg1"/>
                  </a:solidFill>
                </a:rPr>
                <a:t>SS001_B_Q2</a:t>
              </a:r>
            </a:p>
            <a:p>
              <a:r>
                <a:rPr lang="fr-CA" sz="100">
                  <a:solidFill>
                    <a:schemeClr val="bg1"/>
                  </a:solidFill>
                </a:rPr>
                <a:t>SS001_B_Q3</a:t>
              </a:r>
            </a:p>
            <a:p>
              <a:r>
                <a:rPr lang="fr-CA" sz="100">
                  <a:solidFill>
                    <a:schemeClr val="bg1"/>
                  </a:solidFill>
                </a:rPr>
                <a:t>SS001_B_Q4</a:t>
              </a:r>
            </a:p>
            <a:p>
              <a:endParaRPr lang="fr-CA" sz="100">
                <a:solidFill>
                  <a:schemeClr val="bg1"/>
                </a:solidFill>
              </a:endParaRPr>
            </a:p>
            <a:p>
              <a:r>
                <a:rPr lang="fr-CA" sz="100">
                  <a:solidFill>
                    <a:schemeClr val="bg1"/>
                  </a:solidFill>
                </a:rPr>
                <a:t>SS002_A_Q1</a:t>
              </a:r>
            </a:p>
            <a:p>
              <a:r>
                <a:rPr lang="fr-CA" sz="100">
                  <a:solidFill>
                    <a:schemeClr val="bg1"/>
                  </a:solidFill>
                </a:rPr>
                <a:t>SS002_A_Q2</a:t>
              </a:r>
            </a:p>
            <a:p>
              <a:r>
                <a:rPr lang="fr-CA" sz="100">
                  <a:solidFill>
                    <a:schemeClr val="bg1"/>
                  </a:solidFill>
                </a:rPr>
                <a:t>SS002_A_Q3</a:t>
              </a:r>
            </a:p>
            <a:p>
              <a:r>
                <a:rPr lang="fr-CA" sz="100">
                  <a:solidFill>
                    <a:schemeClr val="bg1"/>
                  </a:solidFill>
                </a:rPr>
                <a:t>SS002_A_Q4</a:t>
              </a:r>
            </a:p>
            <a:p>
              <a:r>
                <a:rPr lang="fr-CA" sz="100">
                  <a:solidFill>
                    <a:schemeClr val="bg1"/>
                  </a:solidFill>
                </a:rPr>
                <a:t>SS002_B_Q1</a:t>
              </a:r>
            </a:p>
            <a:p>
              <a:r>
                <a:rPr lang="fr-CA" sz="100">
                  <a:solidFill>
                    <a:schemeClr val="bg1"/>
                  </a:solidFill>
                </a:rPr>
                <a:t>SS002_B_Q2</a:t>
              </a:r>
            </a:p>
            <a:p>
              <a:r>
                <a:rPr lang="fr-CA" sz="100">
                  <a:solidFill>
                    <a:schemeClr val="bg1"/>
                  </a:solidFill>
                </a:rPr>
                <a:t>SS002_B_Q3</a:t>
              </a:r>
            </a:p>
            <a:p>
              <a:r>
                <a:rPr lang="fr-CA" sz="100">
                  <a:solidFill>
                    <a:schemeClr val="bg1"/>
                  </a:solidFill>
                </a:rPr>
                <a:t>SS002_B_Q4</a:t>
              </a:r>
            </a:p>
            <a:p>
              <a:endParaRPr lang="fr-CA" sz="100">
                <a:solidFill>
                  <a:schemeClr val="bg1"/>
                </a:solidFill>
              </a:endParaRPr>
            </a:p>
            <a:p>
              <a:r>
                <a:rPr lang="fr-CA" sz="100">
                  <a:solidFill>
                    <a:schemeClr val="bg1"/>
                  </a:solidFill>
                </a:rPr>
                <a:t>SS003_A_Q1</a:t>
              </a:r>
            </a:p>
            <a:p>
              <a:r>
                <a:rPr lang="fr-CA" sz="100">
                  <a:solidFill>
                    <a:schemeClr val="bg1"/>
                  </a:solidFill>
                </a:rPr>
                <a:t>SS003_A_Q2</a:t>
              </a:r>
            </a:p>
            <a:p>
              <a:r>
                <a:rPr lang="fr-CA" sz="100">
                  <a:solidFill>
                    <a:schemeClr val="bg1"/>
                  </a:solidFill>
                </a:rPr>
                <a:t>SS003_A_Q3</a:t>
              </a:r>
            </a:p>
            <a:p>
              <a:r>
                <a:rPr lang="fr-CA" sz="100">
                  <a:solidFill>
                    <a:schemeClr val="bg1"/>
                  </a:solidFill>
                </a:rPr>
                <a:t>SS003_A_Q4</a:t>
              </a:r>
            </a:p>
            <a:p>
              <a:r>
                <a:rPr lang="fr-CA" sz="100">
                  <a:solidFill>
                    <a:schemeClr val="bg1"/>
                  </a:solidFill>
                </a:rPr>
                <a:t>SS003_B_Q1</a:t>
              </a:r>
            </a:p>
            <a:p>
              <a:r>
                <a:rPr lang="fr-CA" sz="100">
                  <a:solidFill>
                    <a:schemeClr val="bg1"/>
                  </a:solidFill>
                </a:rPr>
                <a:t>SS003_B_Q2</a:t>
              </a:r>
            </a:p>
            <a:p>
              <a:r>
                <a:rPr lang="fr-CA" sz="100">
                  <a:solidFill>
                    <a:schemeClr val="bg1"/>
                  </a:solidFill>
                </a:rPr>
                <a:t>SS003_B_Q3</a:t>
              </a:r>
            </a:p>
            <a:p>
              <a:r>
                <a:rPr lang="fr-CA" sz="100">
                  <a:solidFill>
                    <a:schemeClr val="bg1"/>
                  </a:solidFill>
                </a:rPr>
                <a:t>SS003_B_Q4</a:t>
              </a:r>
            </a:p>
            <a:p>
              <a:endParaRPr lang="fr-CA" sz="100">
                <a:solidFill>
                  <a:schemeClr val="bg1"/>
                </a:solidFill>
              </a:endParaRPr>
            </a:p>
            <a:p>
              <a:r>
                <a:rPr lang="fr-CA" sz="100">
                  <a:solidFill>
                    <a:schemeClr val="bg1"/>
                  </a:solidFill>
                </a:rPr>
                <a:t>SS004_A_Q1</a:t>
              </a:r>
            </a:p>
            <a:p>
              <a:r>
                <a:rPr lang="fr-CA" sz="100">
                  <a:solidFill>
                    <a:schemeClr val="bg1"/>
                  </a:solidFill>
                </a:rPr>
                <a:t>SS004_A_Q2</a:t>
              </a:r>
            </a:p>
            <a:p>
              <a:r>
                <a:rPr lang="fr-CA" sz="100">
                  <a:solidFill>
                    <a:schemeClr val="bg1"/>
                  </a:solidFill>
                </a:rPr>
                <a:t>SS004_A_Q3</a:t>
              </a:r>
            </a:p>
            <a:p>
              <a:r>
                <a:rPr lang="fr-CA" sz="100">
                  <a:solidFill>
                    <a:schemeClr val="bg1"/>
                  </a:solidFill>
                </a:rPr>
                <a:t>SS004_A_Q4</a:t>
              </a:r>
            </a:p>
            <a:p>
              <a:r>
                <a:rPr lang="fr-CA" sz="100">
                  <a:solidFill>
                    <a:schemeClr val="bg1"/>
                  </a:solidFill>
                </a:rPr>
                <a:t>SS004_B_Q1</a:t>
              </a:r>
            </a:p>
            <a:p>
              <a:r>
                <a:rPr lang="fr-CA" sz="100">
                  <a:solidFill>
                    <a:schemeClr val="bg1"/>
                  </a:solidFill>
                </a:rPr>
                <a:t>SS004_B_Q2</a:t>
              </a:r>
            </a:p>
            <a:p>
              <a:r>
                <a:rPr lang="fr-CA" sz="100">
                  <a:solidFill>
                    <a:schemeClr val="bg1"/>
                  </a:solidFill>
                </a:rPr>
                <a:t>SS004_B_Q3</a:t>
              </a:r>
            </a:p>
            <a:p>
              <a:r>
                <a:rPr lang="fr-CA" sz="100">
                  <a:solidFill>
                    <a:schemeClr val="bg1"/>
                  </a:solidFill>
                </a:rPr>
                <a:t>SS004_B_Q4</a:t>
              </a:r>
            </a:p>
          </p:txBody>
        </p:sp>
        <p:sp>
          <p:nvSpPr>
            <p:cNvPr id="5" name="ZoneTexte 7">
              <a:extLst>
                <a:ext uri="{FF2B5EF4-FFF2-40B4-BE49-F238E27FC236}">
                  <a16:creationId xmlns:a16="http://schemas.microsoft.com/office/drawing/2014/main" id="{78651DA4-1768-B962-A941-E6126228D1E6}"/>
                </a:ext>
              </a:extLst>
            </p:cNvPr>
            <p:cNvSpPr txBox="1"/>
            <p:nvPr/>
          </p:nvSpPr>
          <p:spPr>
            <a:xfrm>
              <a:off x="2557370" y="1878528"/>
              <a:ext cx="1198303" cy="4724932"/>
            </a:xfrm>
            <a:prstGeom prst="rect">
              <a:avLst/>
            </a:prstGeom>
            <a:noFill/>
          </p:spPr>
          <p:txBody>
            <a:bodyPr wrap="none" rtlCol="0">
              <a:spAutoFit/>
            </a:bodyPr>
            <a:lstStyle/>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endParaRPr lang="fr-CA" sz="100">
                <a:solidFill>
                  <a:schemeClr val="bg1"/>
                </a:solidFill>
              </a:endParaRP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endParaRPr lang="fr-CA" sz="100">
                <a:solidFill>
                  <a:schemeClr val="bg1"/>
                </a:solidFill>
              </a:endParaRP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endParaRPr lang="fr-CA" sz="100">
                <a:solidFill>
                  <a:schemeClr val="bg1"/>
                </a:solidFill>
              </a:endParaRP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a:p>
              <a:r>
                <a:rPr lang="fr-CA" sz="100">
                  <a:solidFill>
                    <a:schemeClr val="bg1"/>
                  </a:solidFill>
                </a:rPr>
                <a:t>Value</a:t>
              </a:r>
            </a:p>
          </p:txBody>
        </p:sp>
        <p:sp>
          <p:nvSpPr>
            <p:cNvPr id="6" name="ZoneTexte 8">
              <a:extLst>
                <a:ext uri="{FF2B5EF4-FFF2-40B4-BE49-F238E27FC236}">
                  <a16:creationId xmlns:a16="http://schemas.microsoft.com/office/drawing/2014/main" id="{594C2DE4-5953-6D7B-B4C2-ADD584E17BDB}"/>
                </a:ext>
              </a:extLst>
            </p:cNvPr>
            <p:cNvSpPr txBox="1"/>
            <p:nvPr/>
          </p:nvSpPr>
          <p:spPr>
            <a:xfrm>
              <a:off x="4915852" y="4707428"/>
              <a:ext cx="1644769" cy="2074361"/>
            </a:xfrm>
            <a:prstGeom prst="rect">
              <a:avLst/>
            </a:prstGeom>
            <a:noFill/>
          </p:spPr>
          <p:txBody>
            <a:bodyPr wrap="none" rtlCol="0">
              <a:spAutoFit/>
            </a:bodyPr>
            <a:lstStyle/>
            <a:p>
              <a:r>
                <a:rPr lang="fr-CA" sz="100">
                  <a:solidFill>
                    <a:schemeClr val="bg1"/>
                  </a:solidFill>
                </a:rPr>
                <a:t>MAG001_A_DATA_X</a:t>
              </a:r>
            </a:p>
            <a:p>
              <a:r>
                <a:rPr lang="fr-CA" sz="100">
                  <a:solidFill>
                    <a:schemeClr val="bg1"/>
                  </a:solidFill>
                </a:rPr>
                <a:t>Value</a:t>
              </a:r>
            </a:p>
            <a:p>
              <a:r>
                <a:rPr lang="fr-CA" sz="100">
                  <a:solidFill>
                    <a:schemeClr val="bg1"/>
                  </a:solidFill>
                </a:rPr>
                <a:t>MAG001_A_DATA_Y</a:t>
              </a:r>
            </a:p>
            <a:p>
              <a:r>
                <a:rPr lang="fr-CA" sz="100">
                  <a:solidFill>
                    <a:schemeClr val="bg1"/>
                  </a:solidFill>
                </a:rPr>
                <a:t>Value</a:t>
              </a:r>
            </a:p>
            <a:p>
              <a:r>
                <a:rPr lang="fr-CA" sz="100">
                  <a:solidFill>
                    <a:schemeClr val="bg1"/>
                  </a:solidFill>
                </a:rPr>
                <a:t>MAG001_A_DATA_Z</a:t>
              </a:r>
            </a:p>
            <a:p>
              <a:r>
                <a:rPr lang="fr-CA" sz="100">
                  <a:solidFill>
                    <a:schemeClr val="bg1"/>
                  </a:solidFill>
                </a:rPr>
                <a:t>Value</a:t>
              </a:r>
            </a:p>
            <a:p>
              <a:r>
                <a:rPr lang="fr-CA" sz="100">
                  <a:solidFill>
                    <a:schemeClr val="bg1"/>
                  </a:solidFill>
                </a:rPr>
                <a:t>MAG001_B_DATA_X</a:t>
              </a:r>
            </a:p>
            <a:p>
              <a:r>
                <a:rPr lang="fr-CA" sz="100">
                  <a:solidFill>
                    <a:schemeClr val="bg1"/>
                  </a:solidFill>
                </a:rPr>
                <a:t>Value</a:t>
              </a:r>
            </a:p>
            <a:p>
              <a:r>
                <a:rPr lang="fr-CA" sz="100">
                  <a:solidFill>
                    <a:schemeClr val="bg1"/>
                  </a:solidFill>
                </a:rPr>
                <a:t>MAG001_B_DATA_Y</a:t>
              </a:r>
            </a:p>
            <a:p>
              <a:r>
                <a:rPr lang="fr-CA" sz="100">
                  <a:solidFill>
                    <a:schemeClr val="bg1"/>
                  </a:solidFill>
                </a:rPr>
                <a:t>Value</a:t>
              </a:r>
            </a:p>
            <a:p>
              <a:r>
                <a:rPr lang="fr-CA" sz="100">
                  <a:solidFill>
                    <a:schemeClr val="bg1"/>
                  </a:solidFill>
                </a:rPr>
                <a:t>MAG001_B_DATA_Z</a:t>
              </a:r>
            </a:p>
            <a:p>
              <a:r>
                <a:rPr lang="fr-CA" sz="100">
                  <a:solidFill>
                    <a:schemeClr val="bg1"/>
                  </a:solidFill>
                </a:rPr>
                <a:t>Value</a:t>
              </a:r>
            </a:p>
          </p:txBody>
        </p:sp>
        <p:sp>
          <p:nvSpPr>
            <p:cNvPr id="7" name="ZoneTexte 9">
              <a:extLst>
                <a:ext uri="{FF2B5EF4-FFF2-40B4-BE49-F238E27FC236}">
                  <a16:creationId xmlns:a16="http://schemas.microsoft.com/office/drawing/2014/main" id="{E3F747CD-39C3-AD23-CFD0-2769B4CB47F0}"/>
                </a:ext>
              </a:extLst>
            </p:cNvPr>
            <p:cNvSpPr txBox="1"/>
            <p:nvPr/>
          </p:nvSpPr>
          <p:spPr>
            <a:xfrm>
              <a:off x="6303762" y="2662205"/>
              <a:ext cx="1617976" cy="2074361"/>
            </a:xfrm>
            <a:prstGeom prst="rect">
              <a:avLst/>
            </a:prstGeom>
            <a:noFill/>
          </p:spPr>
          <p:txBody>
            <a:bodyPr wrap="none" rtlCol="0">
              <a:spAutoFit/>
            </a:bodyPr>
            <a:lstStyle/>
            <a:p>
              <a:r>
                <a:rPr lang="fr-CA" sz="100">
                  <a:solidFill>
                    <a:schemeClr val="bg1"/>
                  </a:solidFill>
                </a:rPr>
                <a:t>ARS001_A_RATE_1</a:t>
              </a:r>
            </a:p>
            <a:p>
              <a:r>
                <a:rPr lang="fr-CA" sz="100">
                  <a:solidFill>
                    <a:schemeClr val="bg1"/>
                  </a:solidFill>
                </a:rPr>
                <a:t>Value</a:t>
              </a:r>
            </a:p>
            <a:p>
              <a:r>
                <a:rPr lang="fr-CA" sz="100">
                  <a:solidFill>
                    <a:schemeClr val="bg1"/>
                  </a:solidFill>
                </a:rPr>
                <a:t>ARS001_A_RATE_2</a:t>
              </a:r>
            </a:p>
            <a:p>
              <a:r>
                <a:rPr lang="fr-CA" sz="100">
                  <a:solidFill>
                    <a:schemeClr val="bg1"/>
                  </a:solidFill>
                </a:rPr>
                <a:t>Value</a:t>
              </a:r>
            </a:p>
            <a:p>
              <a:r>
                <a:rPr lang="fr-CA" sz="100">
                  <a:solidFill>
                    <a:schemeClr val="bg1"/>
                  </a:solidFill>
                </a:rPr>
                <a:t>ARS001_A_RATE_3</a:t>
              </a:r>
            </a:p>
            <a:p>
              <a:r>
                <a:rPr lang="fr-CA" sz="100">
                  <a:solidFill>
                    <a:schemeClr val="bg1"/>
                  </a:solidFill>
                </a:rPr>
                <a:t>Value</a:t>
              </a:r>
            </a:p>
            <a:p>
              <a:r>
                <a:rPr lang="fr-CA" sz="100">
                  <a:solidFill>
                    <a:schemeClr val="bg1"/>
                  </a:solidFill>
                </a:rPr>
                <a:t>ARS002_B_RATE_1</a:t>
              </a:r>
            </a:p>
            <a:p>
              <a:r>
                <a:rPr lang="fr-CA" sz="100">
                  <a:solidFill>
                    <a:schemeClr val="bg1"/>
                  </a:solidFill>
                </a:rPr>
                <a:t>Value</a:t>
              </a:r>
            </a:p>
            <a:p>
              <a:r>
                <a:rPr lang="fr-CA" sz="100">
                  <a:solidFill>
                    <a:schemeClr val="bg1"/>
                  </a:solidFill>
                </a:rPr>
                <a:t>ARS002_B_RATE_2</a:t>
              </a:r>
            </a:p>
            <a:p>
              <a:r>
                <a:rPr lang="fr-CA" sz="100">
                  <a:solidFill>
                    <a:schemeClr val="bg1"/>
                  </a:solidFill>
                </a:rPr>
                <a:t>Value</a:t>
              </a:r>
            </a:p>
            <a:p>
              <a:r>
                <a:rPr lang="fr-CA" sz="100">
                  <a:solidFill>
                    <a:schemeClr val="bg1"/>
                  </a:solidFill>
                </a:rPr>
                <a:t>ARS002_B_RATE_3</a:t>
              </a:r>
            </a:p>
            <a:p>
              <a:r>
                <a:rPr lang="fr-CA" sz="100">
                  <a:solidFill>
                    <a:schemeClr val="bg1"/>
                  </a:solidFill>
                </a:rPr>
                <a:t>Value</a:t>
              </a:r>
            </a:p>
          </p:txBody>
        </p:sp>
        <p:sp>
          <p:nvSpPr>
            <p:cNvPr id="8" name="ZoneTexte 10">
              <a:extLst>
                <a:ext uri="{FF2B5EF4-FFF2-40B4-BE49-F238E27FC236}">
                  <a16:creationId xmlns:a16="http://schemas.microsoft.com/office/drawing/2014/main" id="{9978F918-7526-D2C9-3AC1-81BCF36ECCC6}"/>
                </a:ext>
              </a:extLst>
            </p:cNvPr>
            <p:cNvSpPr txBox="1"/>
            <p:nvPr/>
          </p:nvSpPr>
          <p:spPr>
            <a:xfrm>
              <a:off x="3431881" y="4681846"/>
              <a:ext cx="1903710" cy="2189604"/>
            </a:xfrm>
            <a:prstGeom prst="rect">
              <a:avLst/>
            </a:prstGeom>
            <a:noFill/>
          </p:spPr>
          <p:txBody>
            <a:bodyPr wrap="none" rtlCol="0">
              <a:spAutoFit/>
            </a:bodyPr>
            <a:lstStyle/>
            <a:p>
              <a:r>
                <a:rPr lang="fr-CA" sz="100">
                  <a:solidFill>
                    <a:schemeClr val="bg1"/>
                  </a:solidFill>
                </a:rPr>
                <a:t>TR001_A_L_ON_OFF_CTL_1</a:t>
              </a:r>
            </a:p>
            <a:p>
              <a:r>
                <a:rPr lang="fr-CA" sz="100">
                  <a:solidFill>
                    <a:schemeClr val="bg1"/>
                  </a:solidFill>
                </a:rPr>
                <a:t>TR001_A_L_ON_OFF_CTL_1</a:t>
              </a:r>
            </a:p>
            <a:p>
              <a:r>
                <a:rPr lang="fr-CA" sz="100">
                  <a:solidFill>
                    <a:schemeClr val="bg1"/>
                  </a:solidFill>
                </a:rPr>
                <a:t>TR002_A_L_ON_OFF_CTL_1</a:t>
              </a:r>
            </a:p>
            <a:p>
              <a:r>
                <a:rPr lang="fr-CA" sz="100">
                  <a:solidFill>
                    <a:schemeClr val="bg1"/>
                  </a:solidFill>
                </a:rPr>
                <a:t>TR002_B_L_ON_OFF_CTL_1</a:t>
              </a:r>
            </a:p>
            <a:p>
              <a:r>
                <a:rPr lang="fr-CA" sz="100">
                  <a:solidFill>
                    <a:schemeClr val="bg1"/>
                  </a:solidFill>
                </a:rPr>
                <a:t>TR003_B_L_ON_OFF_CTL_1</a:t>
              </a:r>
            </a:p>
            <a:p>
              <a:r>
                <a:rPr lang="fr-CA" sz="100">
                  <a:solidFill>
                    <a:schemeClr val="bg1"/>
                  </a:solidFill>
                </a:rPr>
                <a:t>TR003_B_L_ON_OFF_CTL_1</a:t>
              </a:r>
            </a:p>
            <a:p>
              <a:r>
                <a:rPr lang="fr-CA" sz="100">
                  <a:solidFill>
                    <a:schemeClr val="bg1"/>
                  </a:solidFill>
                </a:rPr>
                <a:t>TR001_A_L_ON_OFF_CTL_2</a:t>
              </a:r>
            </a:p>
            <a:p>
              <a:r>
                <a:rPr lang="fr-CA" sz="100">
                  <a:solidFill>
                    <a:schemeClr val="bg1"/>
                  </a:solidFill>
                </a:rPr>
                <a:t>TR001_A_L_ON_OFF_CTL_2</a:t>
              </a:r>
            </a:p>
            <a:p>
              <a:r>
                <a:rPr lang="fr-CA" sz="100">
                  <a:solidFill>
                    <a:schemeClr val="bg1"/>
                  </a:solidFill>
                </a:rPr>
                <a:t>TR002_A_L_ON_OFF_CTL_2</a:t>
              </a:r>
            </a:p>
            <a:p>
              <a:r>
                <a:rPr lang="fr-CA" sz="100">
                  <a:solidFill>
                    <a:schemeClr val="bg1"/>
                  </a:solidFill>
                </a:rPr>
                <a:t>TR002_B_L_ON_OFF_CTL_2</a:t>
              </a:r>
            </a:p>
            <a:p>
              <a:r>
                <a:rPr lang="fr-CA" sz="100">
                  <a:solidFill>
                    <a:schemeClr val="bg1"/>
                  </a:solidFill>
                </a:rPr>
                <a:t>TR003_B_L_ON_OFF_CTL_2</a:t>
              </a:r>
            </a:p>
            <a:p>
              <a:r>
                <a:rPr lang="fr-CA" sz="100">
                  <a:solidFill>
                    <a:schemeClr val="bg1"/>
                  </a:solidFill>
                </a:rPr>
                <a:t>TR003_B_L_ON_OFF_CTL_2</a:t>
              </a:r>
            </a:p>
            <a:p>
              <a:endParaRPr lang="fr-CA" sz="100">
                <a:solidFill>
                  <a:schemeClr val="bg1"/>
                </a:solidFill>
              </a:endParaRPr>
            </a:p>
          </p:txBody>
        </p:sp>
        <p:sp>
          <p:nvSpPr>
            <p:cNvPr id="9" name="ZoneTexte 13">
              <a:extLst>
                <a:ext uri="{FF2B5EF4-FFF2-40B4-BE49-F238E27FC236}">
                  <a16:creationId xmlns:a16="http://schemas.microsoft.com/office/drawing/2014/main" id="{DDAF1EA6-9A24-9954-7B06-51926D375238}"/>
                </a:ext>
              </a:extLst>
            </p:cNvPr>
            <p:cNvSpPr txBox="1"/>
            <p:nvPr/>
          </p:nvSpPr>
          <p:spPr>
            <a:xfrm>
              <a:off x="3466217" y="2572056"/>
              <a:ext cx="1644769" cy="2535327"/>
            </a:xfrm>
            <a:prstGeom prst="rect">
              <a:avLst/>
            </a:prstGeom>
            <a:noFill/>
          </p:spPr>
          <p:txBody>
            <a:bodyPr wrap="none" rtlCol="0">
              <a:spAutoFit/>
            </a:bodyPr>
            <a:lstStyle/>
            <a:p>
              <a:r>
                <a:rPr lang="fr-CA" sz="100">
                  <a:solidFill>
                    <a:schemeClr val="bg1"/>
                  </a:solidFill>
                </a:rPr>
                <a:t>RW001_A_DRGTRQ</a:t>
              </a:r>
            </a:p>
            <a:p>
              <a:r>
                <a:rPr lang="fr-CA" sz="100">
                  <a:solidFill>
                    <a:schemeClr val="bg1"/>
                  </a:solidFill>
                </a:rPr>
                <a:t>RW001_A_WHLSPD</a:t>
              </a:r>
            </a:p>
            <a:p>
              <a:r>
                <a:rPr lang="fr-CA" sz="100">
                  <a:solidFill>
                    <a:schemeClr val="bg1"/>
                  </a:solidFill>
                </a:rPr>
                <a:t>RW001_B_DRGTRQ</a:t>
              </a:r>
            </a:p>
            <a:p>
              <a:r>
                <a:rPr lang="fr-CA" sz="100">
                  <a:solidFill>
                    <a:schemeClr val="bg1"/>
                  </a:solidFill>
                </a:rPr>
                <a:t>RW001_B_WHLSPD</a:t>
              </a:r>
            </a:p>
            <a:p>
              <a:r>
                <a:rPr lang="fr-CA" sz="100">
                  <a:solidFill>
                    <a:schemeClr val="bg1"/>
                  </a:solidFill>
                </a:rPr>
                <a:t>RW002_A_DRGTRQ</a:t>
              </a:r>
            </a:p>
            <a:p>
              <a:r>
                <a:rPr lang="fr-CA" sz="100">
                  <a:solidFill>
                    <a:schemeClr val="bg1"/>
                  </a:solidFill>
                </a:rPr>
                <a:t>RW002_A_WHLSPD</a:t>
              </a:r>
            </a:p>
            <a:p>
              <a:r>
                <a:rPr lang="fr-CA" sz="100">
                  <a:solidFill>
                    <a:schemeClr val="bg1"/>
                  </a:solidFill>
                </a:rPr>
                <a:t>RW002_B_DRGTRQ</a:t>
              </a:r>
            </a:p>
            <a:p>
              <a:r>
                <a:rPr lang="fr-CA" sz="100">
                  <a:solidFill>
                    <a:schemeClr val="bg1"/>
                  </a:solidFill>
                </a:rPr>
                <a:t>RW002_B_WHLSPD</a:t>
              </a:r>
            </a:p>
            <a:p>
              <a:r>
                <a:rPr lang="fr-CA" sz="100">
                  <a:solidFill>
                    <a:schemeClr val="bg1"/>
                  </a:solidFill>
                </a:rPr>
                <a:t>RW003_A_DRGTRQ</a:t>
              </a:r>
            </a:p>
            <a:p>
              <a:r>
                <a:rPr lang="fr-CA" sz="100">
                  <a:solidFill>
                    <a:schemeClr val="bg1"/>
                  </a:solidFill>
                </a:rPr>
                <a:t>RW003_A_WHLSPD</a:t>
              </a:r>
            </a:p>
            <a:p>
              <a:r>
                <a:rPr lang="fr-CA" sz="100">
                  <a:solidFill>
                    <a:schemeClr val="bg1"/>
                  </a:solidFill>
                </a:rPr>
                <a:t>RW003_B_DRGTRQ</a:t>
              </a:r>
            </a:p>
            <a:p>
              <a:r>
                <a:rPr lang="fr-CA" sz="100">
                  <a:solidFill>
                    <a:schemeClr val="bg1"/>
                  </a:solidFill>
                </a:rPr>
                <a:t>RW003_B_WHLSPD</a:t>
              </a:r>
            </a:p>
            <a:p>
              <a:r>
                <a:rPr lang="fr-CA" sz="100">
                  <a:solidFill>
                    <a:schemeClr val="bg1"/>
                  </a:solidFill>
                </a:rPr>
                <a:t>RW004_A_DRGTRQ</a:t>
              </a:r>
            </a:p>
            <a:p>
              <a:r>
                <a:rPr lang="fr-CA" sz="100">
                  <a:solidFill>
                    <a:schemeClr val="bg1"/>
                  </a:solidFill>
                </a:rPr>
                <a:t>RW004_A_WHLSPD</a:t>
              </a:r>
            </a:p>
            <a:p>
              <a:r>
                <a:rPr lang="fr-CA" sz="100">
                  <a:solidFill>
                    <a:schemeClr val="bg1"/>
                  </a:solidFill>
                </a:rPr>
                <a:t>RW004_B_DRGTRQ</a:t>
              </a:r>
            </a:p>
            <a:p>
              <a:r>
                <a:rPr lang="fr-CA" sz="100">
                  <a:solidFill>
                    <a:schemeClr val="bg1"/>
                  </a:solidFill>
                </a:rPr>
                <a:t>RW004_B_WHLSPD</a:t>
              </a:r>
            </a:p>
          </p:txBody>
        </p:sp>
        <p:sp>
          <p:nvSpPr>
            <p:cNvPr id="10" name="ZoneTexte 14">
              <a:extLst>
                <a:ext uri="{FF2B5EF4-FFF2-40B4-BE49-F238E27FC236}">
                  <a16:creationId xmlns:a16="http://schemas.microsoft.com/office/drawing/2014/main" id="{C18FAB88-98AE-4985-81C2-21236F79C3A5}"/>
                </a:ext>
              </a:extLst>
            </p:cNvPr>
            <p:cNvSpPr txBox="1"/>
            <p:nvPr/>
          </p:nvSpPr>
          <p:spPr>
            <a:xfrm>
              <a:off x="6269271" y="4700650"/>
              <a:ext cx="2171587" cy="2535327"/>
            </a:xfrm>
            <a:prstGeom prst="rect">
              <a:avLst/>
            </a:prstGeom>
            <a:noFill/>
          </p:spPr>
          <p:txBody>
            <a:bodyPr wrap="none" rtlCol="0">
              <a:spAutoFit/>
            </a:bodyPr>
            <a:lstStyle/>
            <a:p>
              <a:r>
                <a:rPr lang="fr-CA" sz="100">
                  <a:solidFill>
                    <a:schemeClr val="bg1"/>
                  </a:solidFill>
                </a:rPr>
                <a:t>SADA001_A_MOTOR_PL</a:t>
              </a:r>
            </a:p>
            <a:p>
              <a:r>
                <a:rPr lang="fr-CA" sz="100">
                  <a:solidFill>
                    <a:schemeClr val="bg1"/>
                  </a:solidFill>
                </a:rPr>
                <a:t>SADA001_A_MOTOR_PR</a:t>
              </a:r>
            </a:p>
            <a:p>
              <a:r>
                <a:rPr lang="fr-CA" sz="100">
                  <a:solidFill>
                    <a:schemeClr val="bg1"/>
                  </a:solidFill>
                </a:rPr>
                <a:t>SADA001_B_MOTOR_RL</a:t>
              </a:r>
            </a:p>
            <a:p>
              <a:r>
                <a:rPr lang="fr-CA" sz="100">
                  <a:solidFill>
                    <a:schemeClr val="bg1"/>
                  </a:solidFill>
                </a:rPr>
                <a:t>SADA001_B_MOTOR_RR</a:t>
              </a:r>
            </a:p>
            <a:p>
              <a:r>
                <a:rPr lang="fr-CA" sz="100">
                  <a:solidFill>
                    <a:schemeClr val="bg1"/>
                  </a:solidFill>
                </a:rPr>
                <a:t>SADA002_A_MOTOR_PL</a:t>
              </a:r>
            </a:p>
            <a:p>
              <a:r>
                <a:rPr lang="fr-CA" sz="100">
                  <a:solidFill>
                    <a:schemeClr val="bg1"/>
                  </a:solidFill>
                </a:rPr>
                <a:t>SADA002_A_MOTOR_PR</a:t>
              </a:r>
            </a:p>
            <a:p>
              <a:r>
                <a:rPr lang="fr-CA" sz="100">
                  <a:solidFill>
                    <a:schemeClr val="bg1"/>
                  </a:solidFill>
                </a:rPr>
                <a:t>SADA002_B_MOTOR_RL</a:t>
              </a:r>
            </a:p>
            <a:p>
              <a:r>
                <a:rPr lang="fr-CA" sz="100">
                  <a:solidFill>
                    <a:schemeClr val="bg1"/>
                  </a:solidFill>
                </a:rPr>
                <a:t>SADA002_B_MOTOR_RR</a:t>
              </a:r>
            </a:p>
            <a:p>
              <a:r>
                <a:rPr lang="fr-CA" sz="100">
                  <a:solidFill>
                    <a:schemeClr val="bg1"/>
                  </a:solidFill>
                </a:rPr>
                <a:t>SADA001_A_END_STOP_SW_PRI</a:t>
              </a:r>
            </a:p>
            <a:p>
              <a:r>
                <a:rPr lang="fr-CA" sz="100">
                  <a:solidFill>
                    <a:schemeClr val="bg1"/>
                  </a:solidFill>
                </a:rPr>
                <a:t>SADA001_A_MID_RANGE_SW_PRI</a:t>
              </a:r>
            </a:p>
            <a:p>
              <a:r>
                <a:rPr lang="fr-CA" sz="100">
                  <a:solidFill>
                    <a:schemeClr val="bg1"/>
                  </a:solidFill>
                </a:rPr>
                <a:t>SADA001_B_END_STOP_SW_RED</a:t>
              </a:r>
            </a:p>
            <a:p>
              <a:r>
                <a:rPr lang="fr-CA" sz="100">
                  <a:solidFill>
                    <a:schemeClr val="bg1"/>
                  </a:solidFill>
                </a:rPr>
                <a:t>SADA001_B_MID_ RANGE _SW_ RED</a:t>
              </a:r>
            </a:p>
            <a:p>
              <a:r>
                <a:rPr lang="fr-CA" sz="100">
                  <a:solidFill>
                    <a:schemeClr val="bg1"/>
                  </a:solidFill>
                </a:rPr>
                <a:t>SADA002_A_END_STOP_SW_PRI</a:t>
              </a:r>
            </a:p>
            <a:p>
              <a:r>
                <a:rPr lang="fr-CA" sz="100">
                  <a:solidFill>
                    <a:schemeClr val="bg1"/>
                  </a:solidFill>
                </a:rPr>
                <a:t>SADA002_A_MID_ RANGE _SW_PRI</a:t>
              </a:r>
            </a:p>
            <a:p>
              <a:r>
                <a:rPr lang="fr-CA" sz="100">
                  <a:solidFill>
                    <a:schemeClr val="bg1"/>
                  </a:solidFill>
                </a:rPr>
                <a:t>SADA002_B_END_STOP_SW_ RED</a:t>
              </a:r>
            </a:p>
            <a:p>
              <a:r>
                <a:rPr lang="fr-CA" sz="100">
                  <a:solidFill>
                    <a:schemeClr val="bg1"/>
                  </a:solidFill>
                </a:rPr>
                <a:t>SADA002_B_MID_ RANGE _SW_ RED</a:t>
              </a:r>
            </a:p>
          </p:txBody>
        </p:sp>
        <p:sp>
          <p:nvSpPr>
            <p:cNvPr id="11" name="ZoneTexte 15">
              <a:extLst>
                <a:ext uri="{FF2B5EF4-FFF2-40B4-BE49-F238E27FC236}">
                  <a16:creationId xmlns:a16="http://schemas.microsoft.com/office/drawing/2014/main" id="{2F15BE3C-DEC5-AB94-F50A-892B3170EEE5}"/>
                </a:ext>
              </a:extLst>
            </p:cNvPr>
            <p:cNvSpPr txBox="1"/>
            <p:nvPr/>
          </p:nvSpPr>
          <p:spPr>
            <a:xfrm>
              <a:off x="7771679" y="4629365"/>
              <a:ext cx="1841211" cy="2535327"/>
            </a:xfrm>
            <a:prstGeom prst="rect">
              <a:avLst/>
            </a:prstGeom>
            <a:noFill/>
          </p:spPr>
          <p:txBody>
            <a:bodyPr wrap="none" rtlCol="0">
              <a:spAutoFit/>
            </a:bodyPr>
            <a:lstStyle/>
            <a:p>
              <a:r>
                <a:rPr lang="fr-CA" sz="100">
                  <a:solidFill>
                    <a:schemeClr val="bg1"/>
                  </a:solidFill>
                </a:rPr>
                <a:t>GPS001_A_GPS_WN</a:t>
              </a:r>
            </a:p>
            <a:p>
              <a:r>
                <a:rPr lang="fr-CA" sz="100">
                  <a:solidFill>
                    <a:schemeClr val="bg1"/>
                  </a:solidFill>
                </a:rPr>
                <a:t>GPS001_A_GPS_TOW</a:t>
              </a:r>
            </a:p>
            <a:p>
              <a:r>
                <a:rPr lang="fr-CA" sz="100">
                  <a:solidFill>
                    <a:schemeClr val="bg1"/>
                  </a:solidFill>
                </a:rPr>
                <a:t>GPS001_A_ ECEF _POS_X</a:t>
              </a:r>
            </a:p>
            <a:p>
              <a:r>
                <a:rPr lang="fr-CA" sz="100">
                  <a:solidFill>
                    <a:schemeClr val="bg1"/>
                  </a:solidFill>
                </a:rPr>
                <a:t>GPS001_A_ ECEF _POS_Y</a:t>
              </a:r>
            </a:p>
            <a:p>
              <a:r>
                <a:rPr lang="fr-CA" sz="100">
                  <a:solidFill>
                    <a:schemeClr val="bg1"/>
                  </a:solidFill>
                </a:rPr>
                <a:t>GPS001_A_ ECEF _POS_Z</a:t>
              </a:r>
            </a:p>
            <a:p>
              <a:r>
                <a:rPr lang="fr-CA" sz="100">
                  <a:solidFill>
                    <a:schemeClr val="bg1"/>
                  </a:solidFill>
                </a:rPr>
                <a:t>GPS001_A_ ECEF _VEL_X</a:t>
              </a:r>
            </a:p>
            <a:p>
              <a:r>
                <a:rPr lang="fr-CA" sz="100">
                  <a:solidFill>
                    <a:schemeClr val="bg1"/>
                  </a:solidFill>
                </a:rPr>
                <a:t>GPS001_A_ ECEF _VEL_Y</a:t>
              </a:r>
            </a:p>
            <a:p>
              <a:r>
                <a:rPr lang="fr-CA" sz="100">
                  <a:solidFill>
                    <a:schemeClr val="bg1"/>
                  </a:solidFill>
                </a:rPr>
                <a:t>GPS001_A_ ECEF _VEL_Z</a:t>
              </a:r>
            </a:p>
            <a:p>
              <a:r>
                <a:rPr lang="fr-CA" sz="100">
                  <a:solidFill>
                    <a:schemeClr val="bg1"/>
                  </a:solidFill>
                </a:rPr>
                <a:t>GPS002_B_GPS_WN</a:t>
              </a:r>
            </a:p>
            <a:p>
              <a:r>
                <a:rPr lang="fr-CA" sz="100">
                  <a:solidFill>
                    <a:schemeClr val="bg1"/>
                  </a:solidFill>
                </a:rPr>
                <a:t>GPS002_B_GPS_TOW</a:t>
              </a:r>
            </a:p>
            <a:p>
              <a:r>
                <a:rPr lang="fr-CA" sz="100">
                  <a:solidFill>
                    <a:schemeClr val="bg1"/>
                  </a:solidFill>
                </a:rPr>
                <a:t>GPS002_B_ECEF_POS_X</a:t>
              </a:r>
            </a:p>
            <a:p>
              <a:r>
                <a:rPr lang="fr-CA" sz="100">
                  <a:solidFill>
                    <a:schemeClr val="bg1"/>
                  </a:solidFill>
                </a:rPr>
                <a:t>GPS002_B_ ECEF _POS_Y</a:t>
              </a:r>
            </a:p>
            <a:p>
              <a:r>
                <a:rPr lang="fr-CA" sz="100">
                  <a:solidFill>
                    <a:schemeClr val="bg1"/>
                  </a:solidFill>
                </a:rPr>
                <a:t>GPS002_B_ ECEF _POS_Z</a:t>
              </a:r>
            </a:p>
            <a:p>
              <a:r>
                <a:rPr lang="fr-CA" sz="100">
                  <a:solidFill>
                    <a:schemeClr val="bg1"/>
                  </a:solidFill>
                </a:rPr>
                <a:t>GPS002_B_ ECEF _VEL_X</a:t>
              </a:r>
            </a:p>
            <a:p>
              <a:r>
                <a:rPr lang="fr-CA" sz="100">
                  <a:solidFill>
                    <a:schemeClr val="bg1"/>
                  </a:solidFill>
                </a:rPr>
                <a:t>GPS002_B_ ECEF _VEL_Y</a:t>
              </a:r>
            </a:p>
            <a:p>
              <a:r>
                <a:rPr lang="fr-CA" sz="100">
                  <a:solidFill>
                    <a:schemeClr val="bg1"/>
                  </a:solidFill>
                </a:rPr>
                <a:t>GPS002_B_ ECEF _VEL_Z</a:t>
              </a:r>
            </a:p>
          </p:txBody>
        </p:sp>
        <p:sp>
          <p:nvSpPr>
            <p:cNvPr id="12" name="ZoneTexte 16">
              <a:extLst>
                <a:ext uri="{FF2B5EF4-FFF2-40B4-BE49-F238E27FC236}">
                  <a16:creationId xmlns:a16="http://schemas.microsoft.com/office/drawing/2014/main" id="{45C22BCD-A1E8-3960-DD26-DB106F6F7ECC}"/>
                </a:ext>
              </a:extLst>
            </p:cNvPr>
            <p:cNvSpPr txBox="1"/>
            <p:nvPr/>
          </p:nvSpPr>
          <p:spPr>
            <a:xfrm>
              <a:off x="7771679" y="2581582"/>
              <a:ext cx="1412609" cy="2535327"/>
            </a:xfrm>
            <a:prstGeom prst="rect">
              <a:avLst/>
            </a:prstGeom>
            <a:noFill/>
          </p:spPr>
          <p:txBody>
            <a:bodyPr wrap="none" rtlCol="0">
              <a:spAutoFit/>
            </a:bodyPr>
            <a:lstStyle/>
            <a:p>
              <a:r>
                <a:rPr lang="fr-CA" sz="100">
                  <a:solidFill>
                    <a:schemeClr val="bg1"/>
                  </a:solidFill>
                </a:rPr>
                <a:t>ST001_A_S</a:t>
              </a:r>
            </a:p>
            <a:p>
              <a:r>
                <a:rPr lang="fr-CA" sz="100">
                  <a:solidFill>
                    <a:schemeClr val="bg1"/>
                  </a:solidFill>
                </a:rPr>
                <a:t>ST001_A_V1</a:t>
              </a:r>
            </a:p>
            <a:p>
              <a:r>
                <a:rPr lang="fr-CA" sz="100">
                  <a:solidFill>
                    <a:schemeClr val="bg1"/>
                  </a:solidFill>
                </a:rPr>
                <a:t>ST001_A_V2</a:t>
              </a:r>
            </a:p>
            <a:p>
              <a:r>
                <a:rPr lang="fr-CA" sz="100">
                  <a:solidFill>
                    <a:schemeClr val="bg1"/>
                  </a:solidFill>
                </a:rPr>
                <a:t>ST001_A_V3</a:t>
              </a:r>
            </a:p>
            <a:p>
              <a:r>
                <a:rPr lang="fr-CA" sz="100">
                  <a:solidFill>
                    <a:schemeClr val="bg1"/>
                  </a:solidFill>
                </a:rPr>
                <a:t>ST001_B_S</a:t>
              </a:r>
            </a:p>
            <a:p>
              <a:r>
                <a:rPr lang="fr-CA" sz="100">
                  <a:solidFill>
                    <a:schemeClr val="bg1"/>
                  </a:solidFill>
                </a:rPr>
                <a:t>ST001_B_V1</a:t>
              </a:r>
            </a:p>
            <a:p>
              <a:r>
                <a:rPr lang="fr-CA" sz="100">
                  <a:solidFill>
                    <a:schemeClr val="bg1"/>
                  </a:solidFill>
                </a:rPr>
                <a:t>ST001_B_V2</a:t>
              </a:r>
            </a:p>
            <a:p>
              <a:r>
                <a:rPr lang="fr-CA" sz="100">
                  <a:solidFill>
                    <a:schemeClr val="bg1"/>
                  </a:solidFill>
                </a:rPr>
                <a:t>ST001_B_V3</a:t>
              </a:r>
            </a:p>
            <a:p>
              <a:r>
                <a:rPr lang="fr-CA" sz="100">
                  <a:solidFill>
                    <a:schemeClr val="bg1"/>
                  </a:solidFill>
                </a:rPr>
                <a:t>ST002_A_S</a:t>
              </a:r>
            </a:p>
            <a:p>
              <a:r>
                <a:rPr lang="fr-CA" sz="100">
                  <a:solidFill>
                    <a:schemeClr val="bg1"/>
                  </a:solidFill>
                </a:rPr>
                <a:t>ST002_A_V1</a:t>
              </a:r>
            </a:p>
            <a:p>
              <a:r>
                <a:rPr lang="fr-CA" sz="100">
                  <a:solidFill>
                    <a:schemeClr val="bg1"/>
                  </a:solidFill>
                </a:rPr>
                <a:t>ST002_A_V2</a:t>
              </a:r>
            </a:p>
            <a:p>
              <a:r>
                <a:rPr lang="fr-CA" sz="100">
                  <a:solidFill>
                    <a:schemeClr val="bg1"/>
                  </a:solidFill>
                </a:rPr>
                <a:t>ST002_A_V3</a:t>
              </a:r>
            </a:p>
            <a:p>
              <a:r>
                <a:rPr lang="fr-CA" sz="100">
                  <a:solidFill>
                    <a:schemeClr val="bg1"/>
                  </a:solidFill>
                </a:rPr>
                <a:t>ST002_B_S</a:t>
              </a:r>
            </a:p>
            <a:p>
              <a:r>
                <a:rPr lang="fr-CA" sz="100">
                  <a:solidFill>
                    <a:schemeClr val="bg1"/>
                  </a:solidFill>
                </a:rPr>
                <a:t>ST002_B_V1</a:t>
              </a:r>
            </a:p>
            <a:p>
              <a:r>
                <a:rPr lang="fr-CA" sz="100">
                  <a:solidFill>
                    <a:schemeClr val="bg1"/>
                  </a:solidFill>
                </a:rPr>
                <a:t>ST002_B_V2</a:t>
              </a:r>
            </a:p>
            <a:p>
              <a:r>
                <a:rPr lang="fr-CA" sz="100">
                  <a:solidFill>
                    <a:schemeClr val="bg1"/>
                  </a:solidFill>
                </a:rPr>
                <a:t>ST002_B_V3</a:t>
              </a:r>
            </a:p>
          </p:txBody>
        </p:sp>
        <p:sp>
          <p:nvSpPr>
            <p:cNvPr id="13" name="ZoneTexte 17">
              <a:extLst>
                <a:ext uri="{FF2B5EF4-FFF2-40B4-BE49-F238E27FC236}">
                  <a16:creationId xmlns:a16="http://schemas.microsoft.com/office/drawing/2014/main" id="{7440966A-7995-0A0C-A921-BC4643B8BCB5}"/>
                </a:ext>
              </a:extLst>
            </p:cNvPr>
            <p:cNvSpPr txBox="1"/>
            <p:nvPr/>
          </p:nvSpPr>
          <p:spPr>
            <a:xfrm>
              <a:off x="4864438" y="2662205"/>
              <a:ext cx="1591193" cy="1498151"/>
            </a:xfrm>
            <a:prstGeom prst="rect">
              <a:avLst/>
            </a:prstGeom>
            <a:noFill/>
          </p:spPr>
          <p:txBody>
            <a:bodyPr wrap="none" rtlCol="0">
              <a:spAutoFit/>
            </a:bodyPr>
            <a:lstStyle/>
            <a:p>
              <a:r>
                <a:rPr lang="fr-CA" sz="100">
                  <a:solidFill>
                    <a:schemeClr val="bg1"/>
                  </a:solidFill>
                </a:rPr>
                <a:t>TEMP_BAT_1</a:t>
              </a:r>
            </a:p>
            <a:p>
              <a:r>
                <a:rPr lang="fr-CA" sz="100">
                  <a:solidFill>
                    <a:schemeClr val="bg1"/>
                  </a:solidFill>
                </a:rPr>
                <a:t>TEMP_BAT_2</a:t>
              </a:r>
            </a:p>
            <a:p>
              <a:r>
                <a:rPr lang="fr-CA" sz="100">
                  <a:solidFill>
                    <a:schemeClr val="bg1"/>
                  </a:solidFill>
                </a:rPr>
                <a:t>TEMP_BAT_3</a:t>
              </a:r>
            </a:p>
            <a:p>
              <a:r>
                <a:rPr lang="fr-CA" sz="100">
                  <a:solidFill>
                    <a:schemeClr val="bg1"/>
                  </a:solidFill>
                </a:rPr>
                <a:t>TEMP_SADA001_1</a:t>
              </a:r>
            </a:p>
            <a:p>
              <a:r>
                <a:rPr lang="fr-CA" sz="100">
                  <a:solidFill>
                    <a:schemeClr val="bg1"/>
                  </a:solidFill>
                </a:rPr>
                <a:t>TEMP_SADA001_2</a:t>
              </a:r>
            </a:p>
            <a:p>
              <a:r>
                <a:rPr lang="fr-CA" sz="100">
                  <a:solidFill>
                    <a:schemeClr val="bg1"/>
                  </a:solidFill>
                </a:rPr>
                <a:t>TEMP_SADA002_1</a:t>
              </a:r>
            </a:p>
            <a:p>
              <a:r>
                <a:rPr lang="fr-CA" sz="100">
                  <a:solidFill>
                    <a:schemeClr val="bg1"/>
                  </a:solidFill>
                </a:rPr>
                <a:t>TEMP_SADA002_2</a:t>
              </a:r>
            </a:p>
          </p:txBody>
        </p:sp>
      </p:grpSp>
      <p:sp>
        <p:nvSpPr>
          <p:cNvPr id="92" name="ZoneTexte 10">
            <a:extLst>
              <a:ext uri="{FF2B5EF4-FFF2-40B4-BE49-F238E27FC236}">
                <a16:creationId xmlns:a16="http://schemas.microsoft.com/office/drawing/2014/main" id="{2EB68B6C-2572-DF36-B5F2-0EABCD2F5428}"/>
              </a:ext>
            </a:extLst>
          </p:cNvPr>
          <p:cNvSpPr txBox="1"/>
          <p:nvPr/>
        </p:nvSpPr>
        <p:spPr>
          <a:xfrm>
            <a:off x="10011477" y="2477354"/>
            <a:ext cx="1797123" cy="800219"/>
          </a:xfrm>
          <a:prstGeom prst="rect">
            <a:avLst/>
          </a:prstGeom>
          <a:noFill/>
        </p:spPr>
        <p:txBody>
          <a:bodyPr wrap="square" lIns="91440" tIns="45720" rIns="91440" bIns="45720" rtlCol="0" anchor="t">
            <a:spAutoFit/>
          </a:bodyPr>
          <a:lstStyle/>
          <a:p>
            <a:r>
              <a:rPr lang="fr-CA" sz="800" err="1"/>
              <a:t>Signals</a:t>
            </a:r>
            <a:r>
              <a:rPr lang="fr-CA" sz="800"/>
              <a:t> to OBC:</a:t>
            </a:r>
          </a:p>
          <a:p>
            <a:pPr marL="171450" indent="-171450">
              <a:buFontTx/>
              <a:buChar char="-"/>
            </a:pPr>
            <a:r>
              <a:rPr lang="fr-CA" sz="800"/>
              <a:t>Close </a:t>
            </a:r>
            <a:r>
              <a:rPr lang="fr-CA" sz="800" err="1"/>
              <a:t>loop</a:t>
            </a:r>
            <a:r>
              <a:rPr lang="fr-CA" sz="800"/>
              <a:t> </a:t>
            </a:r>
            <a:r>
              <a:rPr lang="fr-CA" sz="800" err="1"/>
              <a:t>with</a:t>
            </a:r>
            <a:r>
              <a:rPr lang="fr-CA" sz="800"/>
              <a:t> </a:t>
            </a:r>
            <a:r>
              <a:rPr lang="fr-CA" sz="800" err="1"/>
              <a:t>Syntony</a:t>
            </a:r>
            <a:r>
              <a:rPr lang="fr-CA" sz="800"/>
              <a:t> GNSS</a:t>
            </a:r>
          </a:p>
          <a:p>
            <a:pPr marL="171450" indent="-171450">
              <a:buFontTx/>
              <a:buChar char="-"/>
            </a:pPr>
            <a:r>
              <a:rPr lang="fr-CA" sz="800" err="1"/>
              <a:t>Simulate</a:t>
            </a:r>
            <a:r>
              <a:rPr lang="fr-CA" sz="800"/>
              <a:t> GPS </a:t>
            </a:r>
            <a:r>
              <a:rPr lang="fr-CA" sz="800" err="1"/>
              <a:t>signals</a:t>
            </a:r>
            <a:r>
              <a:rPr lang="fr-CA" sz="800"/>
              <a:t> (split to cover GPS A and GPS B)</a:t>
            </a:r>
          </a:p>
          <a:p>
            <a:endParaRPr lang="fr-CA" sz="700"/>
          </a:p>
          <a:p>
            <a:endParaRPr lang="fr-CA" sz="700"/>
          </a:p>
        </p:txBody>
      </p:sp>
      <p:sp>
        <p:nvSpPr>
          <p:cNvPr id="93" name="ZoneTexte 10">
            <a:extLst>
              <a:ext uri="{FF2B5EF4-FFF2-40B4-BE49-F238E27FC236}">
                <a16:creationId xmlns:a16="http://schemas.microsoft.com/office/drawing/2014/main" id="{B8E1F7B1-157B-B450-B73A-FA1E69979D29}"/>
              </a:ext>
            </a:extLst>
          </p:cNvPr>
          <p:cNvSpPr txBox="1"/>
          <p:nvPr/>
        </p:nvSpPr>
        <p:spPr>
          <a:xfrm>
            <a:off x="10324125" y="5696797"/>
            <a:ext cx="1280673" cy="461665"/>
          </a:xfrm>
          <a:prstGeom prst="rect">
            <a:avLst/>
          </a:prstGeom>
          <a:noFill/>
        </p:spPr>
        <p:txBody>
          <a:bodyPr wrap="square" rtlCol="0">
            <a:spAutoFit/>
          </a:bodyPr>
          <a:lstStyle/>
          <a:p>
            <a:r>
              <a:rPr lang="fr-CA" sz="600" err="1"/>
              <a:t>Signals</a:t>
            </a:r>
            <a:r>
              <a:rPr lang="fr-CA" sz="600"/>
              <a:t> to STR:</a:t>
            </a:r>
          </a:p>
          <a:p>
            <a:pPr marL="171450" indent="-171450">
              <a:buFontTx/>
              <a:buChar char="-"/>
            </a:pPr>
            <a:r>
              <a:rPr lang="fr-CA" sz="600" err="1"/>
              <a:t>Given</a:t>
            </a:r>
            <a:r>
              <a:rPr lang="fr-CA" sz="600"/>
              <a:t> attitude </a:t>
            </a:r>
            <a:r>
              <a:rPr lang="fr-CA" sz="600" err="1"/>
              <a:t>will</a:t>
            </a:r>
            <a:r>
              <a:rPr lang="fr-CA" sz="600"/>
              <a:t> </a:t>
            </a:r>
            <a:r>
              <a:rPr lang="fr-CA" sz="600" err="1"/>
              <a:t>provide</a:t>
            </a:r>
            <a:r>
              <a:rPr lang="fr-CA" sz="600"/>
              <a:t> star simulation images to STR </a:t>
            </a:r>
          </a:p>
        </p:txBody>
      </p:sp>
      <p:sp>
        <p:nvSpPr>
          <p:cNvPr id="220" name="ZoneTexte 10">
            <a:extLst>
              <a:ext uri="{FF2B5EF4-FFF2-40B4-BE49-F238E27FC236}">
                <a16:creationId xmlns:a16="http://schemas.microsoft.com/office/drawing/2014/main" id="{70E7BD25-7148-4BC2-BF2B-CDEA12B25C5A}"/>
              </a:ext>
            </a:extLst>
          </p:cNvPr>
          <p:cNvSpPr txBox="1"/>
          <p:nvPr/>
        </p:nvSpPr>
        <p:spPr>
          <a:xfrm>
            <a:off x="10013175" y="3438328"/>
            <a:ext cx="2113145" cy="461665"/>
          </a:xfrm>
          <a:prstGeom prst="rect">
            <a:avLst/>
          </a:prstGeom>
          <a:noFill/>
        </p:spPr>
        <p:txBody>
          <a:bodyPr wrap="square" rtlCol="0">
            <a:spAutoFit/>
          </a:bodyPr>
          <a:lstStyle/>
          <a:p>
            <a:r>
              <a:rPr lang="fr-CA" sz="600" err="1"/>
              <a:t>Signals</a:t>
            </a:r>
            <a:r>
              <a:rPr lang="fr-CA" sz="600"/>
              <a:t> to SADA :</a:t>
            </a:r>
          </a:p>
          <a:p>
            <a:pPr marL="171450" indent="-171450">
              <a:buFontTx/>
              <a:buChar char="-"/>
            </a:pPr>
            <a:r>
              <a:rPr lang="fr-CA" sz="600" err="1"/>
              <a:t>Simulate</a:t>
            </a:r>
            <a:r>
              <a:rPr lang="fr-CA" sz="600"/>
              <a:t> power of 16 strings </a:t>
            </a:r>
            <a:r>
              <a:rPr lang="fr-CA" sz="600" err="1"/>
              <a:t>independently</a:t>
            </a:r>
            <a:r>
              <a:rPr lang="fr-CA" sz="600"/>
              <a:t> (20 strings upgrades </a:t>
            </a:r>
            <a:r>
              <a:rPr lang="fr-CA" sz="600" err="1"/>
              <a:t>incoming</a:t>
            </a:r>
            <a:r>
              <a:rPr lang="fr-CA" sz="600"/>
              <a:t>)</a:t>
            </a:r>
          </a:p>
          <a:p>
            <a:pPr marL="171450" indent="-171450">
              <a:buFontTx/>
              <a:buChar char="-"/>
            </a:pPr>
            <a:endParaRPr lang="fr-CA" sz="600"/>
          </a:p>
        </p:txBody>
      </p:sp>
      <p:sp>
        <p:nvSpPr>
          <p:cNvPr id="227" name="Rectangle 226">
            <a:extLst>
              <a:ext uri="{FF2B5EF4-FFF2-40B4-BE49-F238E27FC236}">
                <a16:creationId xmlns:a16="http://schemas.microsoft.com/office/drawing/2014/main" id="{A8E0AA06-0526-4713-AAA8-BCD7F2727D30}"/>
              </a:ext>
            </a:extLst>
          </p:cNvPr>
          <p:cNvSpPr/>
          <p:nvPr/>
        </p:nvSpPr>
        <p:spPr>
          <a:xfrm>
            <a:off x="4328017" y="1797023"/>
            <a:ext cx="859962" cy="1852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1200" err="1">
                <a:solidFill>
                  <a:schemeClr val="tx1"/>
                </a:solidFill>
              </a:rPr>
              <a:t>AsynchX</a:t>
            </a:r>
            <a:endParaRPr lang="fr-CA" sz="1200">
              <a:solidFill>
                <a:schemeClr val="tx1"/>
              </a:solidFill>
            </a:endParaRPr>
          </a:p>
        </p:txBody>
      </p:sp>
      <p:sp>
        <p:nvSpPr>
          <p:cNvPr id="228" name="Rectangle 227">
            <a:extLst>
              <a:ext uri="{FF2B5EF4-FFF2-40B4-BE49-F238E27FC236}">
                <a16:creationId xmlns:a16="http://schemas.microsoft.com/office/drawing/2014/main" id="{1B164320-D49A-31C1-5F78-C8C8839B8903}"/>
              </a:ext>
            </a:extLst>
          </p:cNvPr>
          <p:cNvSpPr/>
          <p:nvPr/>
        </p:nvSpPr>
        <p:spPr>
          <a:xfrm>
            <a:off x="5256109" y="558570"/>
            <a:ext cx="1551395" cy="1852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1200" err="1">
                <a:solidFill>
                  <a:schemeClr val="tx1"/>
                </a:solidFill>
              </a:rPr>
              <a:t>MatLab</a:t>
            </a:r>
            <a:r>
              <a:rPr lang="fr-CA" sz="1200">
                <a:solidFill>
                  <a:schemeClr val="tx1"/>
                </a:solidFill>
              </a:rPr>
              <a:t> Simulation</a:t>
            </a:r>
          </a:p>
        </p:txBody>
      </p:sp>
      <p:sp>
        <p:nvSpPr>
          <p:cNvPr id="229" name="Rectangle 228">
            <a:extLst>
              <a:ext uri="{FF2B5EF4-FFF2-40B4-BE49-F238E27FC236}">
                <a16:creationId xmlns:a16="http://schemas.microsoft.com/office/drawing/2014/main" id="{CD031EC2-CFE5-3F6D-F74E-B714958A5F77}"/>
              </a:ext>
            </a:extLst>
          </p:cNvPr>
          <p:cNvSpPr/>
          <p:nvPr/>
        </p:nvSpPr>
        <p:spPr>
          <a:xfrm>
            <a:off x="6956917" y="1797417"/>
            <a:ext cx="859962" cy="1852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1200" err="1">
                <a:solidFill>
                  <a:schemeClr val="tx1"/>
                </a:solidFill>
              </a:rPr>
              <a:t>AsynchX</a:t>
            </a:r>
            <a:endParaRPr lang="fr-CA" sz="1200">
              <a:solidFill>
                <a:schemeClr val="tx1"/>
              </a:solidFill>
            </a:endParaRPr>
          </a:p>
        </p:txBody>
      </p:sp>
      <p:sp>
        <p:nvSpPr>
          <p:cNvPr id="230" name="Rectangle 229">
            <a:extLst>
              <a:ext uri="{FF2B5EF4-FFF2-40B4-BE49-F238E27FC236}">
                <a16:creationId xmlns:a16="http://schemas.microsoft.com/office/drawing/2014/main" id="{4EE6997B-5A8A-C00B-3945-35A053599562}"/>
              </a:ext>
            </a:extLst>
          </p:cNvPr>
          <p:cNvSpPr/>
          <p:nvPr/>
        </p:nvSpPr>
        <p:spPr>
          <a:xfrm>
            <a:off x="5547103" y="1259554"/>
            <a:ext cx="859962" cy="1852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1200" err="1">
                <a:solidFill>
                  <a:schemeClr val="tx1"/>
                </a:solidFill>
              </a:rPr>
              <a:t>Umbranet</a:t>
            </a:r>
            <a:endParaRPr lang="fr-CA" sz="1200">
              <a:solidFill>
                <a:schemeClr val="tx1"/>
              </a:solidFill>
            </a:endParaRPr>
          </a:p>
        </p:txBody>
      </p:sp>
      <p:cxnSp>
        <p:nvCxnSpPr>
          <p:cNvPr id="231" name="Connector: Elbow 230">
            <a:extLst>
              <a:ext uri="{FF2B5EF4-FFF2-40B4-BE49-F238E27FC236}">
                <a16:creationId xmlns:a16="http://schemas.microsoft.com/office/drawing/2014/main" id="{32E34317-31DB-28F2-75B5-C69A61B1EF40}"/>
              </a:ext>
            </a:extLst>
          </p:cNvPr>
          <p:cNvCxnSpPr>
            <a:cxnSpLocks/>
          </p:cNvCxnSpPr>
          <p:nvPr/>
        </p:nvCxnSpPr>
        <p:spPr>
          <a:xfrm flipV="1">
            <a:off x="7438684" y="2855911"/>
            <a:ext cx="2469493" cy="81812"/>
          </a:xfrm>
          <a:prstGeom prst="bentConnector3">
            <a:avLst/>
          </a:prstGeom>
          <a:ln>
            <a:solidFill>
              <a:srgbClr val="7030A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2" name="Connector: Elbow 231">
            <a:extLst>
              <a:ext uri="{FF2B5EF4-FFF2-40B4-BE49-F238E27FC236}">
                <a16:creationId xmlns:a16="http://schemas.microsoft.com/office/drawing/2014/main" id="{E42CEA0D-60C6-A2AD-44C0-D0AB666D99FA}"/>
              </a:ext>
            </a:extLst>
          </p:cNvPr>
          <p:cNvCxnSpPr>
            <a:cxnSpLocks/>
          </p:cNvCxnSpPr>
          <p:nvPr/>
        </p:nvCxnSpPr>
        <p:spPr>
          <a:xfrm flipV="1">
            <a:off x="7436215" y="3010603"/>
            <a:ext cx="2470874" cy="84896"/>
          </a:xfrm>
          <a:prstGeom prst="bentConnector3">
            <a:avLst/>
          </a:prstGeom>
          <a:ln>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3" name="TextBox 232">
            <a:extLst>
              <a:ext uri="{FF2B5EF4-FFF2-40B4-BE49-F238E27FC236}">
                <a16:creationId xmlns:a16="http://schemas.microsoft.com/office/drawing/2014/main" id="{EE08B719-CAC9-408F-8853-5DCBAB67E927}"/>
              </a:ext>
            </a:extLst>
          </p:cNvPr>
          <p:cNvSpPr txBox="1"/>
          <p:nvPr/>
        </p:nvSpPr>
        <p:spPr>
          <a:xfrm>
            <a:off x="8920042" y="2620389"/>
            <a:ext cx="478467" cy="230832"/>
          </a:xfrm>
          <a:prstGeom prst="rect">
            <a:avLst/>
          </a:prstGeom>
          <a:noFill/>
        </p:spPr>
        <p:txBody>
          <a:bodyPr wrap="square" rtlCol="0">
            <a:spAutoFit/>
          </a:bodyPr>
          <a:lstStyle/>
          <a:p>
            <a:r>
              <a:rPr lang="en-US" sz="900" err="1">
                <a:solidFill>
                  <a:srgbClr val="7030A0"/>
                </a:solidFill>
              </a:rPr>
              <a:t>tc</a:t>
            </a:r>
            <a:endParaRPr lang="en-CA" sz="900">
              <a:solidFill>
                <a:srgbClr val="7030A0"/>
              </a:solidFill>
            </a:endParaRPr>
          </a:p>
        </p:txBody>
      </p:sp>
      <p:sp>
        <p:nvSpPr>
          <p:cNvPr id="234" name="TextBox 233">
            <a:extLst>
              <a:ext uri="{FF2B5EF4-FFF2-40B4-BE49-F238E27FC236}">
                <a16:creationId xmlns:a16="http://schemas.microsoft.com/office/drawing/2014/main" id="{893237EB-0285-379D-4C46-674E44F1EE42}"/>
              </a:ext>
            </a:extLst>
          </p:cNvPr>
          <p:cNvSpPr txBox="1"/>
          <p:nvPr/>
        </p:nvSpPr>
        <p:spPr>
          <a:xfrm>
            <a:off x="8918291" y="3027265"/>
            <a:ext cx="478467" cy="215444"/>
          </a:xfrm>
          <a:prstGeom prst="rect">
            <a:avLst/>
          </a:prstGeom>
          <a:noFill/>
        </p:spPr>
        <p:txBody>
          <a:bodyPr wrap="square" rtlCol="0">
            <a:spAutoFit/>
          </a:bodyPr>
          <a:lstStyle/>
          <a:p>
            <a:r>
              <a:rPr lang="en-US" sz="800">
                <a:solidFill>
                  <a:srgbClr val="00B050"/>
                </a:solidFill>
              </a:rPr>
              <a:t>tm</a:t>
            </a:r>
            <a:endParaRPr lang="en-CA" sz="800">
              <a:solidFill>
                <a:srgbClr val="00B050"/>
              </a:solidFill>
            </a:endParaRPr>
          </a:p>
        </p:txBody>
      </p:sp>
      <p:sp>
        <p:nvSpPr>
          <p:cNvPr id="235" name="TextBox 234">
            <a:extLst>
              <a:ext uri="{FF2B5EF4-FFF2-40B4-BE49-F238E27FC236}">
                <a16:creationId xmlns:a16="http://schemas.microsoft.com/office/drawing/2014/main" id="{DCB9C433-A651-F0A7-1229-E58AB09B1CA4}"/>
              </a:ext>
            </a:extLst>
          </p:cNvPr>
          <p:cNvSpPr txBox="1"/>
          <p:nvPr/>
        </p:nvSpPr>
        <p:spPr>
          <a:xfrm>
            <a:off x="2668869" y="1642312"/>
            <a:ext cx="1122584" cy="307777"/>
          </a:xfrm>
          <a:prstGeom prst="rect">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spAutoFit/>
          </a:bodyPr>
          <a:lstStyle/>
          <a:p>
            <a:pPr algn="ctr"/>
            <a:r>
              <a:rPr lang="en-US" sz="1400">
                <a:solidFill>
                  <a:schemeClr val="accent2"/>
                </a:solidFill>
              </a:rPr>
              <a:t>Customs</a:t>
            </a:r>
            <a:endParaRPr lang="en-CA" sz="1400">
              <a:solidFill>
                <a:schemeClr val="accent2"/>
              </a:solidFill>
            </a:endParaRPr>
          </a:p>
        </p:txBody>
      </p:sp>
      <p:cxnSp>
        <p:nvCxnSpPr>
          <p:cNvPr id="236" name="Connector: Elbow 235">
            <a:extLst>
              <a:ext uri="{FF2B5EF4-FFF2-40B4-BE49-F238E27FC236}">
                <a16:creationId xmlns:a16="http://schemas.microsoft.com/office/drawing/2014/main" id="{262413A3-7AB8-CA38-3FE5-C0264B90CCE7}"/>
              </a:ext>
            </a:extLst>
          </p:cNvPr>
          <p:cNvCxnSpPr/>
          <p:nvPr/>
        </p:nvCxnSpPr>
        <p:spPr>
          <a:xfrm flipV="1">
            <a:off x="2210735" y="3669224"/>
            <a:ext cx="2427878" cy="246152"/>
          </a:xfrm>
          <a:prstGeom prst="bentConnector3">
            <a:avLst/>
          </a:prstGeom>
          <a:ln>
            <a:headEnd type="triangle"/>
            <a:tailEnd type="triangle"/>
          </a:ln>
        </p:spPr>
        <p:style>
          <a:lnRef idx="2">
            <a:schemeClr val="accent2"/>
          </a:lnRef>
          <a:fillRef idx="1">
            <a:schemeClr val="lt1"/>
          </a:fillRef>
          <a:effectRef idx="0">
            <a:schemeClr val="accent2"/>
          </a:effectRef>
          <a:fontRef idx="minor">
            <a:schemeClr val="dk1"/>
          </a:fontRef>
        </p:style>
      </p:cxnSp>
      <p:sp>
        <p:nvSpPr>
          <p:cNvPr id="239" name="TextBox 238">
            <a:extLst>
              <a:ext uri="{FF2B5EF4-FFF2-40B4-BE49-F238E27FC236}">
                <a16:creationId xmlns:a16="http://schemas.microsoft.com/office/drawing/2014/main" id="{CD9F2EA5-C45E-BDCB-F8D8-2BB29BD4A2BB}"/>
              </a:ext>
            </a:extLst>
          </p:cNvPr>
          <p:cNvSpPr txBox="1"/>
          <p:nvPr/>
        </p:nvSpPr>
        <p:spPr>
          <a:xfrm>
            <a:off x="3072062" y="3326420"/>
            <a:ext cx="731520" cy="369332"/>
          </a:xfrm>
          <a:prstGeom prst="rect">
            <a:avLst/>
          </a:prstGeom>
          <a:noFill/>
        </p:spPr>
        <p:txBody>
          <a:bodyPr wrap="square" lIns="91440" tIns="45720" rIns="91440" bIns="45720" rtlCol="0" anchor="t">
            <a:spAutoFit/>
          </a:bodyPr>
          <a:lstStyle/>
          <a:p>
            <a:r>
              <a:rPr lang="en-US" err="1">
                <a:solidFill>
                  <a:schemeClr val="accent2"/>
                </a:solidFill>
              </a:rPr>
              <a:t>tmtc</a:t>
            </a:r>
            <a:endParaRPr lang="en-CA">
              <a:solidFill>
                <a:schemeClr val="accent2"/>
              </a:solidFill>
            </a:endParaRPr>
          </a:p>
        </p:txBody>
      </p:sp>
      <p:sp>
        <p:nvSpPr>
          <p:cNvPr id="242" name="TextBox 241">
            <a:extLst>
              <a:ext uri="{FF2B5EF4-FFF2-40B4-BE49-F238E27FC236}">
                <a16:creationId xmlns:a16="http://schemas.microsoft.com/office/drawing/2014/main" id="{7E4A064B-6FBD-5E2B-865A-4F29C16D359C}"/>
              </a:ext>
            </a:extLst>
          </p:cNvPr>
          <p:cNvSpPr txBox="1"/>
          <p:nvPr/>
        </p:nvSpPr>
        <p:spPr>
          <a:xfrm>
            <a:off x="164974" y="1075551"/>
            <a:ext cx="2082176" cy="1454244"/>
          </a:xfrm>
          <a:prstGeom prst="rect">
            <a:avLst/>
          </a:prstGeom>
          <a:noFill/>
          <a:ln>
            <a:solidFill>
              <a:schemeClr val="tx1"/>
            </a:solidFill>
          </a:ln>
        </p:spPr>
        <p:txBody>
          <a:bodyPr wrap="square" rtlCol="0">
            <a:spAutoFit/>
          </a:bodyPr>
          <a:lstStyle/>
          <a:p>
            <a:r>
              <a:rPr lang="en-US" sz="1050"/>
              <a:t>Covers stimulation for:</a:t>
            </a:r>
          </a:p>
          <a:p>
            <a:r>
              <a:rPr lang="en-US" sz="700"/>
              <a:t>(</a:t>
            </a:r>
            <a:r>
              <a:rPr lang="en-US" sz="700" err="1"/>
              <a:t>total_signals</a:t>
            </a:r>
            <a:r>
              <a:rPr lang="en-US" sz="700"/>
              <a:t> = signals x  number of unit) </a:t>
            </a:r>
          </a:p>
          <a:p>
            <a:pPr marL="285750" indent="-285750">
              <a:buFontTx/>
              <a:buChar char="-"/>
            </a:pPr>
            <a:r>
              <a:rPr lang="en-US" sz="1000"/>
              <a:t>SS</a:t>
            </a:r>
            <a:r>
              <a:rPr lang="en-US" sz="1200"/>
              <a:t>  </a:t>
            </a:r>
            <a:r>
              <a:rPr lang="en-US" sz="700"/>
              <a:t>(32 = 8 x 4 </a:t>
            </a:r>
            <a:r>
              <a:rPr lang="en-US" sz="700" err="1"/>
              <a:t>phtd</a:t>
            </a:r>
            <a:r>
              <a:rPr lang="en-US" sz="700"/>
              <a:t> signals analog)</a:t>
            </a:r>
          </a:p>
          <a:p>
            <a:pPr marL="285750" indent="-285750">
              <a:buFontTx/>
              <a:buChar char="-"/>
            </a:pPr>
            <a:r>
              <a:rPr lang="en-US" sz="1000"/>
              <a:t>MAG</a:t>
            </a:r>
            <a:r>
              <a:rPr lang="en-US" sz="1200"/>
              <a:t> </a:t>
            </a:r>
            <a:r>
              <a:rPr lang="en-US" sz="700"/>
              <a:t>(6 = 3 x 2 </a:t>
            </a:r>
            <a:r>
              <a:rPr lang="en-US" sz="700" err="1"/>
              <a:t>mfield</a:t>
            </a:r>
            <a:r>
              <a:rPr lang="en-US" sz="700"/>
              <a:t> serial )</a:t>
            </a:r>
          </a:p>
          <a:p>
            <a:pPr marL="285750" indent="-285750">
              <a:buFontTx/>
              <a:buChar char="-"/>
            </a:pPr>
            <a:r>
              <a:rPr lang="en-US" sz="1000"/>
              <a:t>ARS</a:t>
            </a:r>
            <a:r>
              <a:rPr lang="en-US" sz="1100"/>
              <a:t> </a:t>
            </a:r>
            <a:r>
              <a:rPr lang="en-US" sz="700"/>
              <a:t>(6 = 3 x 2 rate analog)</a:t>
            </a:r>
          </a:p>
          <a:p>
            <a:pPr marL="285750" indent="-285750">
              <a:buFontTx/>
              <a:buChar char="-"/>
            </a:pPr>
            <a:r>
              <a:rPr lang="en-US" sz="1000"/>
              <a:t>TRQ</a:t>
            </a:r>
            <a:r>
              <a:rPr lang="en-US" sz="1200"/>
              <a:t> </a:t>
            </a:r>
            <a:r>
              <a:rPr lang="en-US" sz="700"/>
              <a:t>(6= 3 x 2 </a:t>
            </a:r>
            <a:r>
              <a:rPr lang="en-US" sz="700" err="1"/>
              <a:t>vtrq</a:t>
            </a:r>
            <a:r>
              <a:rPr lang="en-US" sz="700"/>
              <a:t> analog)</a:t>
            </a:r>
          </a:p>
          <a:p>
            <a:pPr marL="285750" indent="-285750">
              <a:buFontTx/>
              <a:buChar char="-"/>
            </a:pPr>
            <a:r>
              <a:rPr lang="en-US" sz="1000"/>
              <a:t>RW</a:t>
            </a:r>
            <a:r>
              <a:rPr lang="en-US" sz="1200"/>
              <a:t> </a:t>
            </a:r>
            <a:r>
              <a:rPr lang="en-US" sz="700"/>
              <a:t>(8= 2 x 4 speed/torque serial)</a:t>
            </a:r>
            <a:endParaRPr lang="en-US" sz="1100"/>
          </a:p>
          <a:p>
            <a:pPr marL="285750" indent="-285750">
              <a:buFontTx/>
              <a:buChar char="-"/>
            </a:pPr>
            <a:r>
              <a:rPr lang="en-US" sz="1000"/>
              <a:t>SADA</a:t>
            </a:r>
            <a:r>
              <a:rPr lang="en-US" sz="1200"/>
              <a:t> </a:t>
            </a:r>
            <a:r>
              <a:rPr lang="en-US" sz="600"/>
              <a:t> (</a:t>
            </a:r>
            <a:r>
              <a:rPr lang="en-US" sz="700"/>
              <a:t>6= 3 x 2 </a:t>
            </a:r>
            <a:r>
              <a:rPr lang="en-US" sz="700" err="1"/>
              <a:t>sada</a:t>
            </a:r>
            <a:r>
              <a:rPr lang="en-US" sz="700"/>
              <a:t> </a:t>
            </a:r>
            <a:r>
              <a:rPr lang="en-US" sz="700" err="1"/>
              <a:t>end_pos</a:t>
            </a:r>
            <a:r>
              <a:rPr lang="en-US" sz="700"/>
              <a:t> analog)</a:t>
            </a:r>
            <a:endParaRPr lang="en-US" sz="1200"/>
          </a:p>
        </p:txBody>
      </p:sp>
      <p:sp>
        <p:nvSpPr>
          <p:cNvPr id="243" name="TextBox 242">
            <a:extLst>
              <a:ext uri="{FF2B5EF4-FFF2-40B4-BE49-F238E27FC236}">
                <a16:creationId xmlns:a16="http://schemas.microsoft.com/office/drawing/2014/main" id="{460DC278-CD3C-EF83-8370-5EC7D5E24868}"/>
              </a:ext>
            </a:extLst>
          </p:cNvPr>
          <p:cNvSpPr txBox="1"/>
          <p:nvPr/>
        </p:nvSpPr>
        <p:spPr>
          <a:xfrm>
            <a:off x="9913354" y="842754"/>
            <a:ext cx="2113144" cy="1077218"/>
          </a:xfrm>
          <a:prstGeom prst="rect">
            <a:avLst/>
          </a:prstGeom>
          <a:noFill/>
          <a:ln>
            <a:solidFill>
              <a:schemeClr val="tx1"/>
            </a:solidFill>
          </a:ln>
        </p:spPr>
        <p:txBody>
          <a:bodyPr wrap="square" rtlCol="0">
            <a:spAutoFit/>
          </a:bodyPr>
          <a:lstStyle/>
          <a:p>
            <a:r>
              <a:rPr lang="en-US" sz="1100"/>
              <a:t>Covers</a:t>
            </a:r>
            <a:r>
              <a:rPr lang="en-US" sz="1400"/>
              <a:t> </a:t>
            </a:r>
            <a:r>
              <a:rPr lang="en-US" sz="1100"/>
              <a:t>stimulation</a:t>
            </a:r>
            <a:r>
              <a:rPr lang="en-US" sz="1400"/>
              <a:t> </a:t>
            </a:r>
            <a:r>
              <a:rPr lang="en-US" sz="1100"/>
              <a:t>for:</a:t>
            </a:r>
          </a:p>
          <a:p>
            <a:r>
              <a:rPr lang="en-US" sz="800"/>
              <a:t>(</a:t>
            </a:r>
            <a:r>
              <a:rPr lang="en-US" sz="800" err="1"/>
              <a:t>total_signals</a:t>
            </a:r>
            <a:r>
              <a:rPr lang="en-US" sz="800"/>
              <a:t> = signals x  number of unit) </a:t>
            </a:r>
            <a:endParaRPr lang="en-US" sz="1400"/>
          </a:p>
          <a:p>
            <a:pPr marL="285750" indent="-285750">
              <a:buFontTx/>
              <a:buChar char="-"/>
            </a:pPr>
            <a:r>
              <a:rPr lang="en-US" sz="1100"/>
              <a:t>GPS</a:t>
            </a:r>
            <a:r>
              <a:rPr lang="en-US" sz="1400"/>
              <a:t> </a:t>
            </a:r>
            <a:r>
              <a:rPr lang="en-US" sz="800"/>
              <a:t>(2= 1 x 2 l1 </a:t>
            </a:r>
            <a:r>
              <a:rPr lang="en-US" sz="800" err="1"/>
              <a:t>gps</a:t>
            </a:r>
            <a:r>
              <a:rPr lang="en-US" sz="800"/>
              <a:t>/</a:t>
            </a:r>
            <a:r>
              <a:rPr lang="en-US" sz="800" err="1"/>
              <a:t>gnss</a:t>
            </a:r>
            <a:r>
              <a:rPr lang="en-US" sz="800"/>
              <a:t> rf)</a:t>
            </a:r>
            <a:endParaRPr lang="en-US" sz="1400"/>
          </a:p>
          <a:p>
            <a:pPr marL="285750" indent="-285750">
              <a:buFontTx/>
              <a:buChar char="-"/>
            </a:pPr>
            <a:r>
              <a:rPr lang="en-US" sz="1100"/>
              <a:t>STR</a:t>
            </a:r>
            <a:r>
              <a:rPr lang="en-US" sz="1400"/>
              <a:t> </a:t>
            </a:r>
            <a:r>
              <a:rPr lang="en-US" sz="800"/>
              <a:t>(2= 1 x 2 l1 </a:t>
            </a:r>
            <a:r>
              <a:rPr lang="en-US" sz="800" err="1"/>
              <a:t>starfiels</a:t>
            </a:r>
            <a:r>
              <a:rPr lang="en-US" sz="800"/>
              <a:t> optical)</a:t>
            </a:r>
            <a:endParaRPr lang="en-US" sz="1400"/>
          </a:p>
          <a:p>
            <a:pPr marL="285750" indent="-285750">
              <a:buFontTx/>
              <a:buChar char="-"/>
            </a:pPr>
            <a:r>
              <a:rPr lang="en-US" sz="1100"/>
              <a:t>BCR</a:t>
            </a:r>
            <a:r>
              <a:rPr lang="en-US" sz="1400"/>
              <a:t> </a:t>
            </a:r>
            <a:r>
              <a:rPr lang="en-US" sz="800"/>
              <a:t>(16= 4 x 4  SA power)</a:t>
            </a:r>
          </a:p>
        </p:txBody>
      </p:sp>
      <p:cxnSp>
        <p:nvCxnSpPr>
          <p:cNvPr id="245" name="Connector: Elbow 244">
            <a:extLst>
              <a:ext uri="{FF2B5EF4-FFF2-40B4-BE49-F238E27FC236}">
                <a16:creationId xmlns:a16="http://schemas.microsoft.com/office/drawing/2014/main" id="{730F1CCF-090F-DDF5-7B37-E8F8E1B0E9F9}"/>
              </a:ext>
            </a:extLst>
          </p:cNvPr>
          <p:cNvCxnSpPr>
            <a:stCxn id="31" idx="2"/>
            <a:endCxn id="230" idx="0"/>
          </p:cNvCxnSpPr>
          <p:nvPr/>
        </p:nvCxnSpPr>
        <p:spPr>
          <a:xfrm rot="5400000">
            <a:off x="5887977" y="1115723"/>
            <a:ext cx="232938" cy="54724"/>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6" name="Connector: Elbow 245">
            <a:extLst>
              <a:ext uri="{FF2B5EF4-FFF2-40B4-BE49-F238E27FC236}">
                <a16:creationId xmlns:a16="http://schemas.microsoft.com/office/drawing/2014/main" id="{8DC5D184-2AAF-2350-6B0D-11E483660604}"/>
              </a:ext>
            </a:extLst>
          </p:cNvPr>
          <p:cNvCxnSpPr>
            <a:cxnSpLocks/>
            <a:stCxn id="230" idx="2"/>
            <a:endCxn id="227" idx="0"/>
          </p:cNvCxnSpPr>
          <p:nvPr/>
        </p:nvCxnSpPr>
        <p:spPr>
          <a:xfrm rot="5400000">
            <a:off x="5191427" y="1011366"/>
            <a:ext cx="352228" cy="1219086"/>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9" name="Connector: Elbow 248">
            <a:extLst>
              <a:ext uri="{FF2B5EF4-FFF2-40B4-BE49-F238E27FC236}">
                <a16:creationId xmlns:a16="http://schemas.microsoft.com/office/drawing/2014/main" id="{A2C0C3BE-2D8B-0786-D781-D86F9913839B}"/>
              </a:ext>
            </a:extLst>
          </p:cNvPr>
          <p:cNvCxnSpPr>
            <a:cxnSpLocks/>
            <a:stCxn id="230" idx="2"/>
            <a:endCxn id="229" idx="0"/>
          </p:cNvCxnSpPr>
          <p:nvPr/>
        </p:nvCxnSpPr>
        <p:spPr>
          <a:xfrm rot="16200000" flipH="1">
            <a:off x="6505680" y="916199"/>
            <a:ext cx="352622" cy="1409814"/>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2" name="Connector: Elbow 251">
            <a:extLst>
              <a:ext uri="{FF2B5EF4-FFF2-40B4-BE49-F238E27FC236}">
                <a16:creationId xmlns:a16="http://schemas.microsoft.com/office/drawing/2014/main" id="{918CAA4C-B835-958A-A282-28A812526989}"/>
              </a:ext>
            </a:extLst>
          </p:cNvPr>
          <p:cNvCxnSpPr>
            <a:cxnSpLocks/>
            <a:stCxn id="229" idx="2"/>
            <a:endCxn id="32" idx="0"/>
          </p:cNvCxnSpPr>
          <p:nvPr/>
        </p:nvCxnSpPr>
        <p:spPr>
          <a:xfrm rot="5400000">
            <a:off x="6505212" y="1509254"/>
            <a:ext cx="408283" cy="1355090"/>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5" name="Connector: Elbow 254">
            <a:extLst>
              <a:ext uri="{FF2B5EF4-FFF2-40B4-BE49-F238E27FC236}">
                <a16:creationId xmlns:a16="http://schemas.microsoft.com/office/drawing/2014/main" id="{1F1BE323-BCBE-3BD9-70BE-3E6A5994FFA6}"/>
              </a:ext>
            </a:extLst>
          </p:cNvPr>
          <p:cNvCxnSpPr>
            <a:cxnSpLocks/>
            <a:stCxn id="227" idx="2"/>
            <a:endCxn id="32" idx="0"/>
          </p:cNvCxnSpPr>
          <p:nvPr/>
        </p:nvCxnSpPr>
        <p:spPr>
          <a:xfrm rot="16200000" flipH="1">
            <a:off x="5190565" y="1549697"/>
            <a:ext cx="408677" cy="1273810"/>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8" name="Connector: Elbow 257">
            <a:extLst>
              <a:ext uri="{FF2B5EF4-FFF2-40B4-BE49-F238E27FC236}">
                <a16:creationId xmlns:a16="http://schemas.microsoft.com/office/drawing/2014/main" id="{4EC76E36-1EDC-A7A6-7610-059D60C047EA}"/>
              </a:ext>
            </a:extLst>
          </p:cNvPr>
          <p:cNvCxnSpPr>
            <a:cxnSpLocks/>
            <a:stCxn id="32" idx="3"/>
            <a:endCxn id="33" idx="1"/>
          </p:cNvCxnSpPr>
          <p:nvPr/>
        </p:nvCxnSpPr>
        <p:spPr>
          <a:xfrm flipV="1">
            <a:off x="7346258" y="2329777"/>
            <a:ext cx="2808155" cy="184666"/>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4EE02B08-CF10-B117-E1A4-666103984C3E}"/>
              </a:ext>
            </a:extLst>
          </p:cNvPr>
          <p:cNvSpPr/>
          <p:nvPr/>
        </p:nvSpPr>
        <p:spPr>
          <a:xfrm>
            <a:off x="4636835" y="2734227"/>
            <a:ext cx="2788915" cy="18746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chemeClr val="tx1"/>
                </a:solidFill>
              </a:rPr>
              <a:t>CCSDS packet Header:</a:t>
            </a:r>
          </a:p>
          <a:p>
            <a:pPr marL="1200150" lvl="2" indent="-285750">
              <a:buFont typeface="Arial" panose="020B0604020202020204" pitchFamily="34" charset="0"/>
              <a:buChar char="•"/>
            </a:pPr>
            <a:r>
              <a:rPr lang="en-US" sz="1000" err="1">
                <a:solidFill>
                  <a:schemeClr val="tx1"/>
                </a:solidFill>
              </a:rPr>
              <a:t>p_version</a:t>
            </a:r>
            <a:r>
              <a:rPr lang="en-US" sz="1000">
                <a:solidFill>
                  <a:schemeClr val="tx1"/>
                </a:solidFill>
              </a:rPr>
              <a:t>: 0x00</a:t>
            </a:r>
          </a:p>
          <a:p>
            <a:pPr marL="1200150" lvl="2" indent="-285750">
              <a:buFont typeface="Arial" panose="020B0604020202020204" pitchFamily="34" charset="0"/>
              <a:buChar char="•"/>
            </a:pPr>
            <a:r>
              <a:rPr lang="en-US" sz="1000" err="1">
                <a:solidFill>
                  <a:schemeClr val="tx1"/>
                </a:solidFill>
              </a:rPr>
              <a:t>p_type</a:t>
            </a:r>
            <a:r>
              <a:rPr lang="en-US" sz="1000">
                <a:solidFill>
                  <a:schemeClr val="tx1"/>
                </a:solidFill>
              </a:rPr>
              <a:t>: 0x01</a:t>
            </a:r>
          </a:p>
          <a:p>
            <a:pPr marL="1200150" lvl="2" indent="-285750">
              <a:buFont typeface="Arial" panose="020B0604020202020204" pitchFamily="34" charset="0"/>
              <a:buChar char="•"/>
            </a:pPr>
            <a:r>
              <a:rPr lang="en-US" sz="1000" err="1">
                <a:solidFill>
                  <a:schemeClr val="tx1"/>
                </a:solidFill>
              </a:rPr>
              <a:t>p_sec_hdr</a:t>
            </a:r>
            <a:r>
              <a:rPr lang="en-US" sz="1000">
                <a:solidFill>
                  <a:schemeClr val="tx1"/>
                </a:solidFill>
              </a:rPr>
              <a:t>: 0x01</a:t>
            </a:r>
          </a:p>
          <a:p>
            <a:pPr marL="1200150" lvl="2" indent="-285750">
              <a:buFont typeface="Arial" panose="020B0604020202020204" pitchFamily="34" charset="0"/>
              <a:buChar char="•"/>
            </a:pPr>
            <a:r>
              <a:rPr lang="en-US" sz="1000" err="1">
                <a:solidFill>
                  <a:schemeClr val="tx1"/>
                </a:solidFill>
              </a:rPr>
              <a:t>p_apid</a:t>
            </a:r>
            <a:r>
              <a:rPr lang="en-US" sz="1000">
                <a:solidFill>
                  <a:schemeClr val="tx1"/>
                </a:solidFill>
              </a:rPr>
              <a:t>: </a:t>
            </a:r>
            <a:r>
              <a:rPr lang="en-US" sz="1000" err="1">
                <a:solidFill>
                  <a:schemeClr val="tx1"/>
                </a:solidFill>
              </a:rPr>
              <a:t>tc</a:t>
            </a:r>
            <a:r>
              <a:rPr lang="en-US" sz="1000">
                <a:solidFill>
                  <a:schemeClr val="tx1"/>
                </a:solidFill>
              </a:rPr>
              <a:t> 2040 / tm 2041</a:t>
            </a:r>
          </a:p>
          <a:p>
            <a:pPr marL="1200150" lvl="2" indent="-285750">
              <a:buFont typeface="Arial" panose="020B0604020202020204" pitchFamily="34" charset="0"/>
              <a:buChar char="•"/>
            </a:pPr>
            <a:r>
              <a:rPr lang="en-US" sz="1000" err="1">
                <a:solidFill>
                  <a:schemeClr val="tx1"/>
                </a:solidFill>
              </a:rPr>
              <a:t>p_seq_flags</a:t>
            </a:r>
            <a:r>
              <a:rPr lang="en-US" sz="1000">
                <a:solidFill>
                  <a:schemeClr val="tx1"/>
                </a:solidFill>
              </a:rPr>
              <a:t>: 0x03</a:t>
            </a:r>
          </a:p>
          <a:p>
            <a:pPr marL="1200150" lvl="2" indent="-285750">
              <a:buFont typeface="Arial" panose="020B0604020202020204" pitchFamily="34" charset="0"/>
              <a:buChar char="•"/>
            </a:pPr>
            <a:r>
              <a:rPr lang="en-US" sz="1000" err="1">
                <a:solidFill>
                  <a:schemeClr val="tx1"/>
                </a:solidFill>
              </a:rPr>
              <a:t>p_seq_count</a:t>
            </a:r>
            <a:r>
              <a:rPr lang="en-US" sz="1000">
                <a:solidFill>
                  <a:schemeClr val="tx1"/>
                </a:solidFill>
              </a:rPr>
              <a:t>: XX</a:t>
            </a:r>
          </a:p>
          <a:p>
            <a:pPr marL="1200150" lvl="2" indent="-285750">
              <a:buFont typeface="Arial" panose="020B0604020202020204" pitchFamily="34" charset="0"/>
              <a:buChar char="•"/>
            </a:pPr>
            <a:r>
              <a:rPr lang="en-US" sz="1000" err="1">
                <a:solidFill>
                  <a:schemeClr val="tx1"/>
                </a:solidFill>
              </a:rPr>
              <a:t>p_pkt_length</a:t>
            </a:r>
            <a:r>
              <a:rPr lang="en-US" sz="1000">
                <a:solidFill>
                  <a:schemeClr val="tx1"/>
                </a:solidFill>
              </a:rPr>
              <a:t>: XX</a:t>
            </a:r>
          </a:p>
          <a:p>
            <a:pPr marL="1200150" lvl="2" indent="-285750">
              <a:buFont typeface="Arial" panose="020B0604020202020204" pitchFamily="34" charset="0"/>
              <a:buChar char="•"/>
            </a:pPr>
            <a:r>
              <a:rPr lang="en-US" sz="1000" err="1">
                <a:solidFill>
                  <a:schemeClr val="tx1"/>
                </a:solidFill>
              </a:rPr>
              <a:t>p_ack_flags</a:t>
            </a:r>
            <a:r>
              <a:rPr lang="en-US" sz="1000">
                <a:solidFill>
                  <a:schemeClr val="tx1"/>
                </a:solidFill>
              </a:rPr>
              <a:t>: 0x01</a:t>
            </a:r>
          </a:p>
          <a:p>
            <a:pPr marL="1200150" lvl="2" indent="-285750">
              <a:buFont typeface="Arial" panose="020B0604020202020204" pitchFamily="34" charset="0"/>
              <a:buChar char="•"/>
            </a:pPr>
            <a:r>
              <a:rPr lang="en-US" sz="1000" err="1">
                <a:solidFill>
                  <a:schemeClr val="tx1"/>
                </a:solidFill>
              </a:rPr>
              <a:t>p_source_id</a:t>
            </a:r>
            <a:r>
              <a:rPr lang="en-US" sz="1000">
                <a:solidFill>
                  <a:schemeClr val="tx1"/>
                </a:solidFill>
              </a:rPr>
              <a:t>: XX</a:t>
            </a:r>
          </a:p>
          <a:p>
            <a:pPr marL="1200150" lvl="2" indent="-285750">
              <a:buFont typeface="Arial" panose="020B0604020202020204" pitchFamily="34" charset="0"/>
              <a:buChar char="•"/>
            </a:pPr>
            <a:r>
              <a:rPr lang="en-US" sz="1000" err="1">
                <a:solidFill>
                  <a:schemeClr val="tx1"/>
                </a:solidFill>
              </a:rPr>
              <a:t>p_pkt_type</a:t>
            </a:r>
            <a:r>
              <a:rPr lang="en-US" sz="1000">
                <a:solidFill>
                  <a:schemeClr val="tx1"/>
                </a:solidFill>
              </a:rPr>
              <a:t>: PUS</a:t>
            </a:r>
          </a:p>
          <a:p>
            <a:pPr marL="1200150" lvl="2" indent="-285750">
              <a:buFont typeface="Arial" panose="020B0604020202020204" pitchFamily="34" charset="0"/>
              <a:buChar char="•"/>
            </a:pPr>
            <a:r>
              <a:rPr lang="en-US" sz="1000" err="1">
                <a:solidFill>
                  <a:schemeClr val="tx1"/>
                </a:solidFill>
              </a:rPr>
              <a:t>p_pkt_subtype</a:t>
            </a:r>
            <a:r>
              <a:rPr lang="en-US" sz="1000">
                <a:solidFill>
                  <a:schemeClr val="tx1"/>
                </a:solidFill>
              </a:rPr>
              <a:t>: PUS</a:t>
            </a:r>
          </a:p>
        </p:txBody>
      </p:sp>
      <p:sp>
        <p:nvSpPr>
          <p:cNvPr id="15" name="Rectangle 14">
            <a:extLst>
              <a:ext uri="{FF2B5EF4-FFF2-40B4-BE49-F238E27FC236}">
                <a16:creationId xmlns:a16="http://schemas.microsoft.com/office/drawing/2014/main" id="{A5A62200-BADE-2FEF-013B-05A5CDA93D63}"/>
              </a:ext>
            </a:extLst>
          </p:cNvPr>
          <p:cNvSpPr/>
          <p:nvPr/>
        </p:nvSpPr>
        <p:spPr>
          <a:xfrm>
            <a:off x="4631870" y="4664896"/>
            <a:ext cx="2788915" cy="1889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chemeClr val="tx1"/>
                </a:solidFill>
              </a:rPr>
              <a:t>CCSDS packet Data</a:t>
            </a:r>
          </a:p>
        </p:txBody>
      </p:sp>
      <p:sp>
        <p:nvSpPr>
          <p:cNvPr id="16" name="Rectangle 15">
            <a:extLst>
              <a:ext uri="{FF2B5EF4-FFF2-40B4-BE49-F238E27FC236}">
                <a16:creationId xmlns:a16="http://schemas.microsoft.com/office/drawing/2014/main" id="{7E0EBE8D-E7EA-0C98-53F0-0D65C56B9213}"/>
              </a:ext>
            </a:extLst>
          </p:cNvPr>
          <p:cNvSpPr/>
          <p:nvPr/>
        </p:nvSpPr>
        <p:spPr>
          <a:xfrm>
            <a:off x="4647509" y="4912667"/>
            <a:ext cx="2788915" cy="1889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chemeClr val="tx1"/>
                </a:solidFill>
              </a:rPr>
              <a:t>CRC-16 CCITT</a:t>
            </a:r>
          </a:p>
        </p:txBody>
      </p:sp>
      <p:sp>
        <p:nvSpPr>
          <p:cNvPr id="17" name="ZoneTexte 10">
            <a:extLst>
              <a:ext uri="{FF2B5EF4-FFF2-40B4-BE49-F238E27FC236}">
                <a16:creationId xmlns:a16="http://schemas.microsoft.com/office/drawing/2014/main" id="{A8AAADB1-6A61-4C7A-3622-E8BFB7DA0264}"/>
              </a:ext>
            </a:extLst>
          </p:cNvPr>
          <p:cNvSpPr txBox="1"/>
          <p:nvPr/>
        </p:nvSpPr>
        <p:spPr>
          <a:xfrm>
            <a:off x="268762" y="3066996"/>
            <a:ext cx="1797123" cy="677108"/>
          </a:xfrm>
          <a:prstGeom prst="rect">
            <a:avLst/>
          </a:prstGeom>
          <a:noFill/>
        </p:spPr>
        <p:txBody>
          <a:bodyPr wrap="square" lIns="91440" tIns="45720" rIns="91440" bIns="45720" rtlCol="0" anchor="t">
            <a:spAutoFit/>
          </a:bodyPr>
          <a:lstStyle/>
          <a:p>
            <a:r>
              <a:rPr lang="fr-CA" sz="800" err="1"/>
              <a:t>Signals</a:t>
            </a:r>
            <a:r>
              <a:rPr lang="fr-CA" sz="800"/>
              <a:t> to OBC:</a:t>
            </a:r>
          </a:p>
          <a:p>
            <a:pPr marL="171450" indent="-171450">
              <a:buFont typeface="Arial"/>
              <a:buChar char="•"/>
            </a:pPr>
            <a:r>
              <a:rPr lang="fr-CA" sz="800"/>
              <a:t>Analog signals to cOBC CM (PM &amp; TTR)</a:t>
            </a:r>
          </a:p>
          <a:p>
            <a:endParaRPr lang="fr-CA" sz="700"/>
          </a:p>
          <a:p>
            <a:endParaRPr lang="fr-CA" sz="700"/>
          </a:p>
        </p:txBody>
      </p:sp>
      <p:sp>
        <p:nvSpPr>
          <p:cNvPr id="20" name="ZoneTexte 10">
            <a:extLst>
              <a:ext uri="{FF2B5EF4-FFF2-40B4-BE49-F238E27FC236}">
                <a16:creationId xmlns:a16="http://schemas.microsoft.com/office/drawing/2014/main" id="{4711EB9C-6575-68A0-E8B0-944366EAB047}"/>
              </a:ext>
            </a:extLst>
          </p:cNvPr>
          <p:cNvSpPr txBox="1"/>
          <p:nvPr/>
        </p:nvSpPr>
        <p:spPr>
          <a:xfrm>
            <a:off x="350404" y="4101138"/>
            <a:ext cx="1797123" cy="677108"/>
          </a:xfrm>
          <a:prstGeom prst="rect">
            <a:avLst/>
          </a:prstGeom>
          <a:noFill/>
        </p:spPr>
        <p:txBody>
          <a:bodyPr wrap="square" lIns="91440" tIns="45720" rIns="91440" bIns="45720" rtlCol="0" anchor="t">
            <a:spAutoFit/>
          </a:bodyPr>
          <a:lstStyle/>
          <a:p>
            <a:r>
              <a:rPr lang="fr-CA" sz="800" err="1"/>
              <a:t>Signals</a:t>
            </a:r>
            <a:r>
              <a:rPr lang="fr-CA" sz="800"/>
              <a:t> to OBC:</a:t>
            </a:r>
          </a:p>
          <a:p>
            <a:pPr marL="171450" indent="-171450">
              <a:buFont typeface="Arial"/>
              <a:buChar char="•"/>
            </a:pPr>
            <a:r>
              <a:rPr lang="fr-CA" sz="800"/>
              <a:t>Serial link to cOBC CM (PM &amp; TTR)</a:t>
            </a:r>
          </a:p>
          <a:p>
            <a:endParaRPr lang="fr-CA" sz="700"/>
          </a:p>
          <a:p>
            <a:endParaRPr lang="fr-CA" sz="700"/>
          </a:p>
        </p:txBody>
      </p:sp>
      <p:sp>
        <p:nvSpPr>
          <p:cNvPr id="21" name="ZoneTexte 10">
            <a:extLst>
              <a:ext uri="{FF2B5EF4-FFF2-40B4-BE49-F238E27FC236}">
                <a16:creationId xmlns:a16="http://schemas.microsoft.com/office/drawing/2014/main" id="{4FCFA97F-0E37-B998-5C25-ADB95C48E811}"/>
              </a:ext>
            </a:extLst>
          </p:cNvPr>
          <p:cNvSpPr txBox="1"/>
          <p:nvPr/>
        </p:nvSpPr>
        <p:spPr>
          <a:xfrm>
            <a:off x="350404" y="5362067"/>
            <a:ext cx="1797123" cy="677108"/>
          </a:xfrm>
          <a:prstGeom prst="rect">
            <a:avLst/>
          </a:prstGeom>
          <a:noFill/>
        </p:spPr>
        <p:txBody>
          <a:bodyPr wrap="square" lIns="91440" tIns="45720" rIns="91440" bIns="45720" rtlCol="0" anchor="t">
            <a:spAutoFit/>
          </a:bodyPr>
          <a:lstStyle/>
          <a:p>
            <a:r>
              <a:rPr lang="fr-CA" sz="800" err="1"/>
              <a:t>Signals</a:t>
            </a:r>
            <a:r>
              <a:rPr lang="fr-CA" sz="800"/>
              <a:t> to OBC:</a:t>
            </a:r>
          </a:p>
          <a:p>
            <a:pPr marL="171450" indent="-171450">
              <a:buFont typeface="Arial"/>
              <a:buChar char="•"/>
            </a:pPr>
            <a:r>
              <a:rPr lang="fr-CA" sz="800"/>
              <a:t>Digital signals to cOBC CM (PM &amp; TTR)</a:t>
            </a:r>
          </a:p>
          <a:p>
            <a:endParaRPr lang="fr-CA" sz="700"/>
          </a:p>
          <a:p>
            <a:endParaRPr lang="fr-CA" sz="700"/>
          </a:p>
        </p:txBody>
      </p:sp>
    </p:spTree>
    <p:extLst>
      <p:ext uri="{BB962C8B-B14F-4D97-AF65-F5344CB8AC3E}">
        <p14:creationId xmlns:p14="http://schemas.microsoft.com/office/powerpoint/2010/main" val="40370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55FA86-F1A3-AA6D-66A0-B8DA64EE564B}"/>
              </a:ext>
            </a:extLst>
          </p:cNvPr>
          <p:cNvSpPr>
            <a:spLocks noGrp="1"/>
          </p:cNvSpPr>
          <p:nvPr>
            <p:ph type="title"/>
          </p:nvPr>
        </p:nvSpPr>
        <p:spPr>
          <a:xfrm>
            <a:off x="201386" y="3372"/>
            <a:ext cx="9610035" cy="745929"/>
          </a:xfrm>
        </p:spPr>
        <p:txBody>
          <a:bodyPr/>
          <a:lstStyle/>
          <a:p>
            <a:r>
              <a:rPr lang="en-US" sz="1850">
                <a:latin typeface="Arial"/>
                <a:cs typeface="Arial"/>
              </a:rPr>
              <a:t>Example of simulation</a:t>
            </a:r>
            <a:endParaRPr lang="en-US"/>
          </a:p>
        </p:txBody>
      </p:sp>
      <p:sp>
        <p:nvSpPr>
          <p:cNvPr id="4" name="TextBox 3">
            <a:extLst>
              <a:ext uri="{FF2B5EF4-FFF2-40B4-BE49-F238E27FC236}">
                <a16:creationId xmlns:a16="http://schemas.microsoft.com/office/drawing/2014/main" id="{CE5DB39F-B7A1-8450-A8C7-6D18CAA1CBF8}"/>
              </a:ext>
            </a:extLst>
          </p:cNvPr>
          <p:cNvSpPr txBox="1"/>
          <p:nvPr/>
        </p:nvSpPr>
        <p:spPr>
          <a:xfrm>
            <a:off x="468415" y="755402"/>
            <a:ext cx="1013361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Startup sequence </a:t>
            </a:r>
          </a:p>
          <a:p>
            <a:pPr marL="285750" indent="-285750">
              <a:buFont typeface="Arial"/>
              <a:buChar char="•"/>
            </a:pPr>
            <a:r>
              <a:rPr lang="en-US"/>
              <a:t>Launch TSC/CCS5</a:t>
            </a:r>
          </a:p>
          <a:p>
            <a:pPr marL="742950" lvl="1" indent="-285750">
              <a:buFont typeface="Courier New"/>
              <a:buChar char="o"/>
            </a:pPr>
            <a:r>
              <a:rPr lang="en-US"/>
              <a:t>Create session with SSS Name</a:t>
            </a:r>
          </a:p>
          <a:p>
            <a:pPr marL="285750" indent="-285750">
              <a:buFont typeface="Arial"/>
              <a:buChar char="•"/>
            </a:pPr>
            <a:r>
              <a:rPr lang="en-US"/>
              <a:t>On TSC, connect to :</a:t>
            </a:r>
          </a:p>
          <a:p>
            <a:pPr marL="742950" lvl="1" indent="-285750">
              <a:buFont typeface="Courier New"/>
              <a:buChar char="o"/>
            </a:pPr>
            <a:r>
              <a:rPr lang="en-US"/>
              <a:t>AOCS</a:t>
            </a:r>
          </a:p>
          <a:p>
            <a:pPr marL="742950" lvl="1" indent="-285750">
              <a:buFont typeface="Courier New"/>
              <a:buChar char="o"/>
            </a:pPr>
            <a:r>
              <a:rPr lang="en-US" err="1"/>
              <a:t>cOBC</a:t>
            </a:r>
            <a:r>
              <a:rPr lang="en-US"/>
              <a:t> nom</a:t>
            </a:r>
          </a:p>
          <a:p>
            <a:pPr marL="742950" lvl="1" indent="-285750">
              <a:buFont typeface="Courier New"/>
              <a:buChar char="o"/>
            </a:pPr>
            <a:r>
              <a:rPr lang="en-US" err="1"/>
              <a:t>cOBC</a:t>
            </a:r>
            <a:r>
              <a:rPr lang="en-US"/>
              <a:t> red</a:t>
            </a:r>
          </a:p>
          <a:p>
            <a:pPr marL="742950" lvl="1" indent="-285750">
              <a:buFont typeface="Courier New"/>
              <a:buChar char="o"/>
            </a:pPr>
            <a:r>
              <a:rPr lang="en-US"/>
              <a:t>GNSS SCOE</a:t>
            </a:r>
          </a:p>
          <a:p>
            <a:pPr marL="742950" lvl="1" indent="-285750">
              <a:buFont typeface="Courier New"/>
              <a:buChar char="o"/>
            </a:pPr>
            <a:r>
              <a:rPr lang="en-US"/>
              <a:t>PWR SCOE</a:t>
            </a:r>
          </a:p>
          <a:p>
            <a:pPr marL="742950" lvl="1" indent="-285750">
              <a:buFont typeface="Courier New"/>
              <a:buChar char="o"/>
            </a:pPr>
            <a:r>
              <a:rPr lang="en-US"/>
              <a:t>OSI SCOE</a:t>
            </a:r>
          </a:p>
          <a:p>
            <a:pPr marL="742950" lvl="1" indent="-285750">
              <a:buFont typeface="Courier New"/>
              <a:buChar char="o"/>
            </a:pPr>
            <a:r>
              <a:rPr lang="en-US"/>
              <a:t>DQCSS SCOE</a:t>
            </a:r>
          </a:p>
          <a:p>
            <a:pPr marL="285750" indent="-285750">
              <a:buFont typeface="Arial"/>
              <a:buChar char="•"/>
            </a:pPr>
            <a:r>
              <a:rPr lang="en-US"/>
              <a:t>Launch GNC simulator(Matlab) GUI</a:t>
            </a:r>
          </a:p>
          <a:p>
            <a:pPr marL="742950" lvl="1" indent="-285750">
              <a:buFont typeface="Courier New"/>
              <a:buChar char="o"/>
            </a:pPr>
            <a:r>
              <a:rPr lang="en-US"/>
              <a:t>Configure simulator</a:t>
            </a:r>
          </a:p>
          <a:p>
            <a:pPr marL="285750" indent="-285750">
              <a:buFont typeface="Arial"/>
              <a:buChar char="•"/>
            </a:pPr>
            <a:r>
              <a:rPr lang="en-US"/>
              <a:t>On CCS5 Launch Remote command to all SCOE</a:t>
            </a:r>
          </a:p>
          <a:p>
            <a:pPr marL="742950" lvl="1" indent="-285750">
              <a:buFont typeface="Courier New"/>
              <a:buChar char="o"/>
            </a:pPr>
            <a:r>
              <a:rPr lang="en-US"/>
              <a:t>Synchronization if established at the Matlab level and is return to controller (bool)</a:t>
            </a:r>
          </a:p>
          <a:p>
            <a:pPr marL="285750" indent="-285750">
              <a:buFont typeface="Arial"/>
              <a:buChar char="•"/>
            </a:pPr>
            <a:r>
              <a:rPr lang="en-US"/>
              <a:t>Execute TSC command to start GNC Simulation</a:t>
            </a:r>
          </a:p>
          <a:p>
            <a:pPr marL="285750" indent="-285750">
              <a:buFont typeface="Arial"/>
              <a:buChar char="•"/>
            </a:pPr>
            <a:r>
              <a:rPr lang="en-US"/>
              <a:t>Execute CNT SCOE command to close Separation Straps on BCR</a:t>
            </a:r>
          </a:p>
          <a:p>
            <a:pPr marL="285750" indent="-285750">
              <a:buFont typeface="Arial"/>
              <a:buChar char="•"/>
            </a:pPr>
            <a:r>
              <a:rPr lang="en-US"/>
              <a:t>Execute CNT SCOE command to open Separation Straps on </a:t>
            </a:r>
            <a:r>
              <a:rPr lang="en-US" err="1"/>
              <a:t>cOBC</a:t>
            </a:r>
            <a:r>
              <a:rPr lang="en-US"/>
              <a:t> (FSW mode)</a:t>
            </a:r>
          </a:p>
          <a:p>
            <a:r>
              <a:rPr lang="en-US"/>
              <a:t> </a:t>
            </a:r>
          </a:p>
        </p:txBody>
      </p:sp>
    </p:spTree>
    <p:extLst>
      <p:ext uri="{BB962C8B-B14F-4D97-AF65-F5344CB8AC3E}">
        <p14:creationId xmlns:p14="http://schemas.microsoft.com/office/powerpoint/2010/main" val="388577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1DF3E-7F57-CDAB-CBEB-CBFFD4DB745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88EC795-736D-FC6A-A490-E737787C2CFF}"/>
              </a:ext>
            </a:extLst>
          </p:cNvPr>
          <p:cNvSpPr txBox="1"/>
          <p:nvPr/>
        </p:nvSpPr>
        <p:spPr>
          <a:xfrm>
            <a:off x="6735677" y="24143"/>
            <a:ext cx="39578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ptos Display"/>
              </a:rPr>
              <a:t>Block Diagram in Progress</a:t>
            </a:r>
            <a:endParaRPr lang="en-US"/>
          </a:p>
        </p:txBody>
      </p:sp>
      <p:grpSp>
        <p:nvGrpSpPr>
          <p:cNvPr id="65" name="Groupe 1074">
            <a:extLst>
              <a:ext uri="{FF2B5EF4-FFF2-40B4-BE49-F238E27FC236}">
                <a16:creationId xmlns:a16="http://schemas.microsoft.com/office/drawing/2014/main" id="{E51874CD-FE67-EE59-2141-130D005A71C2}"/>
              </a:ext>
            </a:extLst>
          </p:cNvPr>
          <p:cNvGrpSpPr/>
          <p:nvPr/>
        </p:nvGrpSpPr>
        <p:grpSpPr>
          <a:xfrm>
            <a:off x="6645372" y="553102"/>
            <a:ext cx="636502" cy="837534"/>
            <a:chOff x="7776560" y="1538420"/>
            <a:chExt cx="3239372" cy="4911593"/>
          </a:xfrm>
        </p:grpSpPr>
        <p:pic>
          <p:nvPicPr>
            <p:cNvPr id="63" name="Picture 2">
              <a:extLst>
                <a:ext uri="{FF2B5EF4-FFF2-40B4-BE49-F238E27FC236}">
                  <a16:creationId xmlns:a16="http://schemas.microsoft.com/office/drawing/2014/main" id="{FFB4A0B8-E74A-9C38-D5F6-620525A5C70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b="52611"/>
            <a:stretch/>
          </p:blipFill>
          <p:spPr bwMode="auto">
            <a:xfrm>
              <a:off x="7776560" y="1538420"/>
              <a:ext cx="3239372" cy="330758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a:extLst>
                <a:ext uri="{FF2B5EF4-FFF2-40B4-BE49-F238E27FC236}">
                  <a16:creationId xmlns:a16="http://schemas.microsoft.com/office/drawing/2014/main" id="{9A97D0C9-F751-82D0-CD4A-1392B9F04F5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t="78113" b="-1094"/>
            <a:stretch/>
          </p:blipFill>
          <p:spPr bwMode="auto">
            <a:xfrm>
              <a:off x="7776560" y="4846003"/>
              <a:ext cx="3239372" cy="1604010"/>
            </a:xfrm>
            <a:prstGeom prst="rect">
              <a:avLst/>
            </a:prstGeom>
            <a:noFill/>
            <a:extLst>
              <a:ext uri="{909E8E84-426E-40DD-AFC4-6F175D3DCCD1}">
                <a14:hiddenFill xmlns:a14="http://schemas.microsoft.com/office/drawing/2010/main">
                  <a:solidFill>
                    <a:srgbClr val="FFFFFF"/>
                  </a:solidFill>
                </a14:hiddenFill>
              </a:ext>
            </a:extLst>
          </p:spPr>
        </p:pic>
      </p:grpSp>
      <p:pic>
        <p:nvPicPr>
          <p:cNvPr id="66" name="Picture 65">
            <a:extLst>
              <a:ext uri="{FF2B5EF4-FFF2-40B4-BE49-F238E27FC236}">
                <a16:creationId xmlns:a16="http://schemas.microsoft.com/office/drawing/2014/main" id="{38D22A26-1BB5-B607-F290-DCA65725D747}"/>
              </a:ext>
            </a:extLst>
          </p:cNvPr>
          <p:cNvPicPr>
            <a:picLocks noChangeAspect="1"/>
          </p:cNvPicPr>
          <p:nvPr/>
        </p:nvPicPr>
        <p:blipFill>
          <a:blip r:embed="rId4"/>
          <a:stretch>
            <a:fillRect/>
          </a:stretch>
        </p:blipFill>
        <p:spPr>
          <a:xfrm>
            <a:off x="224381" y="233879"/>
            <a:ext cx="652742" cy="1154319"/>
          </a:xfrm>
          <a:prstGeom prst="rect">
            <a:avLst/>
          </a:prstGeom>
        </p:spPr>
      </p:pic>
      <p:pic>
        <p:nvPicPr>
          <p:cNvPr id="67" name="Picture 66">
            <a:extLst>
              <a:ext uri="{FF2B5EF4-FFF2-40B4-BE49-F238E27FC236}">
                <a16:creationId xmlns:a16="http://schemas.microsoft.com/office/drawing/2014/main" id="{B67B56E0-F2E8-2167-67A5-EB0BB6EE379B}"/>
              </a:ext>
            </a:extLst>
          </p:cNvPr>
          <p:cNvPicPr>
            <a:picLocks noChangeAspect="1"/>
          </p:cNvPicPr>
          <p:nvPr/>
        </p:nvPicPr>
        <p:blipFill>
          <a:blip r:embed="rId4"/>
          <a:stretch>
            <a:fillRect/>
          </a:stretch>
        </p:blipFill>
        <p:spPr>
          <a:xfrm>
            <a:off x="963747" y="233879"/>
            <a:ext cx="652742" cy="1154319"/>
          </a:xfrm>
          <a:prstGeom prst="rect">
            <a:avLst/>
          </a:prstGeom>
        </p:spPr>
      </p:pic>
      <p:pic>
        <p:nvPicPr>
          <p:cNvPr id="12" name="Picture 11">
            <a:extLst>
              <a:ext uri="{FF2B5EF4-FFF2-40B4-BE49-F238E27FC236}">
                <a16:creationId xmlns:a16="http://schemas.microsoft.com/office/drawing/2014/main" id="{1B3EF8AE-A0CA-9E1E-2971-0DC5EB74BE92}"/>
              </a:ext>
            </a:extLst>
          </p:cNvPr>
          <p:cNvPicPr>
            <a:picLocks noChangeAspect="1"/>
          </p:cNvPicPr>
          <p:nvPr/>
        </p:nvPicPr>
        <p:blipFill>
          <a:blip r:embed="rId5"/>
          <a:stretch>
            <a:fillRect/>
          </a:stretch>
        </p:blipFill>
        <p:spPr>
          <a:xfrm>
            <a:off x="4666191" y="187243"/>
            <a:ext cx="577536" cy="1237873"/>
          </a:xfrm>
          <a:prstGeom prst="rect">
            <a:avLst/>
          </a:prstGeom>
        </p:spPr>
      </p:pic>
      <p:pic>
        <p:nvPicPr>
          <p:cNvPr id="13" name="Picture 12">
            <a:extLst>
              <a:ext uri="{FF2B5EF4-FFF2-40B4-BE49-F238E27FC236}">
                <a16:creationId xmlns:a16="http://schemas.microsoft.com/office/drawing/2014/main" id="{E33B977F-845E-1B13-E2B7-4B4ED6E8BD2C}"/>
              </a:ext>
            </a:extLst>
          </p:cNvPr>
          <p:cNvPicPr>
            <a:picLocks noChangeAspect="1"/>
          </p:cNvPicPr>
          <p:nvPr/>
        </p:nvPicPr>
        <p:blipFill>
          <a:blip r:embed="rId6"/>
          <a:stretch>
            <a:fillRect/>
          </a:stretch>
        </p:blipFill>
        <p:spPr>
          <a:xfrm>
            <a:off x="10364673" y="636771"/>
            <a:ext cx="658452" cy="681368"/>
          </a:xfrm>
          <a:prstGeom prst="rect">
            <a:avLst/>
          </a:prstGeom>
        </p:spPr>
      </p:pic>
      <p:pic>
        <p:nvPicPr>
          <p:cNvPr id="15" name="Picture 14">
            <a:extLst>
              <a:ext uri="{FF2B5EF4-FFF2-40B4-BE49-F238E27FC236}">
                <a16:creationId xmlns:a16="http://schemas.microsoft.com/office/drawing/2014/main" id="{61DD3873-4671-0703-104C-35884C16AA0E}"/>
              </a:ext>
            </a:extLst>
          </p:cNvPr>
          <p:cNvPicPr>
            <a:picLocks noChangeAspect="1"/>
          </p:cNvPicPr>
          <p:nvPr/>
        </p:nvPicPr>
        <p:blipFill>
          <a:blip r:embed="rId7"/>
          <a:stretch>
            <a:fillRect/>
          </a:stretch>
        </p:blipFill>
        <p:spPr>
          <a:xfrm>
            <a:off x="3898322" y="5367277"/>
            <a:ext cx="770490" cy="747100"/>
          </a:xfrm>
          <a:prstGeom prst="rect">
            <a:avLst/>
          </a:prstGeom>
        </p:spPr>
      </p:pic>
      <p:pic>
        <p:nvPicPr>
          <p:cNvPr id="3" name="Picture 2">
            <a:extLst>
              <a:ext uri="{FF2B5EF4-FFF2-40B4-BE49-F238E27FC236}">
                <a16:creationId xmlns:a16="http://schemas.microsoft.com/office/drawing/2014/main" id="{C3C7A9C4-4A91-33AB-6D43-BED20631B17D}"/>
              </a:ext>
            </a:extLst>
          </p:cNvPr>
          <p:cNvPicPr>
            <a:picLocks noChangeAspect="1"/>
          </p:cNvPicPr>
          <p:nvPr/>
        </p:nvPicPr>
        <p:blipFill>
          <a:blip r:embed="rId8"/>
          <a:stretch>
            <a:fillRect/>
          </a:stretch>
        </p:blipFill>
        <p:spPr>
          <a:xfrm>
            <a:off x="0" y="1600066"/>
            <a:ext cx="12192000" cy="3657867"/>
          </a:xfrm>
          <a:prstGeom prst="rect">
            <a:avLst/>
          </a:prstGeom>
        </p:spPr>
      </p:pic>
      <p:sp>
        <p:nvSpPr>
          <p:cNvPr id="2" name="TextBox 1">
            <a:extLst>
              <a:ext uri="{FF2B5EF4-FFF2-40B4-BE49-F238E27FC236}">
                <a16:creationId xmlns:a16="http://schemas.microsoft.com/office/drawing/2014/main" id="{8F9B66FC-5578-F13E-8C38-18409CFC7D61}"/>
              </a:ext>
            </a:extLst>
          </p:cNvPr>
          <p:cNvSpPr txBox="1"/>
          <p:nvPr/>
        </p:nvSpPr>
        <p:spPr>
          <a:xfrm>
            <a:off x="8113156" y="5557487"/>
            <a:ext cx="2897414" cy="369332"/>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Valid for PFEM Dev kit only</a:t>
            </a:r>
          </a:p>
        </p:txBody>
      </p:sp>
    </p:spTree>
    <p:extLst>
      <p:ext uri="{BB962C8B-B14F-4D97-AF65-F5344CB8AC3E}">
        <p14:creationId xmlns:p14="http://schemas.microsoft.com/office/powerpoint/2010/main" val="147290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5C864B-1C86-2175-76B9-945B75563196}"/>
              </a:ext>
            </a:extLst>
          </p:cNvPr>
          <p:cNvPicPr>
            <a:picLocks noChangeAspect="1"/>
          </p:cNvPicPr>
          <p:nvPr/>
        </p:nvPicPr>
        <p:blipFill>
          <a:blip r:embed="rId2"/>
          <a:srcRect l="3543" t="8426" r="3543" b="27273"/>
          <a:stretch>
            <a:fillRect/>
          </a:stretch>
        </p:blipFill>
        <p:spPr>
          <a:xfrm>
            <a:off x="2066521" y="955279"/>
            <a:ext cx="3800100" cy="4674009"/>
          </a:xfrm>
          <a:prstGeom prst="rect">
            <a:avLst/>
          </a:prstGeom>
        </p:spPr>
      </p:pic>
      <p:pic>
        <p:nvPicPr>
          <p:cNvPr id="5" name="Picture 4">
            <a:extLst>
              <a:ext uri="{FF2B5EF4-FFF2-40B4-BE49-F238E27FC236}">
                <a16:creationId xmlns:a16="http://schemas.microsoft.com/office/drawing/2014/main" id="{49C02C17-703A-29D3-4486-D93955589858}"/>
              </a:ext>
            </a:extLst>
          </p:cNvPr>
          <p:cNvPicPr>
            <a:picLocks noChangeAspect="1"/>
          </p:cNvPicPr>
          <p:nvPr/>
        </p:nvPicPr>
        <p:blipFill>
          <a:blip r:embed="rId3"/>
          <a:stretch>
            <a:fillRect/>
          </a:stretch>
        </p:blipFill>
        <p:spPr>
          <a:xfrm>
            <a:off x="7016342" y="4692520"/>
            <a:ext cx="4202506" cy="721072"/>
          </a:xfrm>
          <a:prstGeom prst="rect">
            <a:avLst/>
          </a:prstGeom>
        </p:spPr>
      </p:pic>
      <p:sp>
        <p:nvSpPr>
          <p:cNvPr id="6" name="TextBox 5">
            <a:extLst>
              <a:ext uri="{FF2B5EF4-FFF2-40B4-BE49-F238E27FC236}">
                <a16:creationId xmlns:a16="http://schemas.microsoft.com/office/drawing/2014/main" id="{8E879819-4C65-9BD7-B226-A88923F5BA81}"/>
              </a:ext>
            </a:extLst>
          </p:cNvPr>
          <p:cNvSpPr txBox="1"/>
          <p:nvPr/>
        </p:nvSpPr>
        <p:spPr>
          <a:xfrm>
            <a:off x="341014" y="258024"/>
            <a:ext cx="48179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ptos Display"/>
              </a:rPr>
              <a:t>Rack Build in Progress</a:t>
            </a:r>
            <a:endParaRPr lang="en-US"/>
          </a:p>
        </p:txBody>
      </p:sp>
      <p:sp>
        <p:nvSpPr>
          <p:cNvPr id="10" name="TextBox 9">
            <a:extLst>
              <a:ext uri="{FF2B5EF4-FFF2-40B4-BE49-F238E27FC236}">
                <a16:creationId xmlns:a16="http://schemas.microsoft.com/office/drawing/2014/main" id="{4F7FEBDB-F81B-3687-92BF-2BE9F49C4AA9}"/>
              </a:ext>
            </a:extLst>
          </p:cNvPr>
          <p:cNvSpPr txBox="1"/>
          <p:nvPr/>
        </p:nvSpPr>
        <p:spPr>
          <a:xfrm>
            <a:off x="7649172" y="5378911"/>
            <a:ext cx="2942255" cy="253916"/>
          </a:xfrm>
          <a:prstGeom prst="rect">
            <a:avLst/>
          </a:prstGeom>
          <a:noFill/>
          <a:ln>
            <a:solidFill>
              <a:schemeClr val="tx1"/>
            </a:solidFill>
          </a:ln>
        </p:spPr>
        <p:txBody>
          <a:bodyPr wrap="square" lIns="91440" tIns="45720" rIns="91440" bIns="45720" rtlCol="0" anchor="t">
            <a:spAutoFit/>
          </a:bodyPr>
          <a:lstStyle/>
          <a:p>
            <a:r>
              <a:rPr lang="en-US" sz="1050"/>
              <a:t>Generic SUBD – 240 Output from rack to </a:t>
            </a:r>
            <a:r>
              <a:rPr lang="en-US" sz="1050" err="1"/>
              <a:t>flatsat</a:t>
            </a:r>
            <a:endParaRPr lang="en-US" sz="700" err="1"/>
          </a:p>
        </p:txBody>
      </p:sp>
      <p:cxnSp>
        <p:nvCxnSpPr>
          <p:cNvPr id="11" name="Straight Arrow Connector 10">
            <a:extLst>
              <a:ext uri="{FF2B5EF4-FFF2-40B4-BE49-F238E27FC236}">
                <a16:creationId xmlns:a16="http://schemas.microsoft.com/office/drawing/2014/main" id="{A5B49D8B-A863-0961-12CD-1B30D393A5E8}"/>
              </a:ext>
            </a:extLst>
          </p:cNvPr>
          <p:cNvCxnSpPr/>
          <p:nvPr/>
        </p:nvCxnSpPr>
        <p:spPr>
          <a:xfrm>
            <a:off x="3748041" y="3716152"/>
            <a:ext cx="3241381" cy="133233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806C419-FF83-C332-CFB4-8B8DB9F62277}"/>
              </a:ext>
            </a:extLst>
          </p:cNvPr>
          <p:cNvSpPr txBox="1"/>
          <p:nvPr/>
        </p:nvSpPr>
        <p:spPr>
          <a:xfrm>
            <a:off x="6304642" y="1135577"/>
            <a:ext cx="503826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Assembly 75% done</a:t>
            </a:r>
          </a:p>
          <a:p>
            <a:pPr marL="285750" indent="-285750">
              <a:buFont typeface="Arial"/>
              <a:buChar char="•"/>
            </a:pPr>
            <a:r>
              <a:rPr lang="en-US"/>
              <a:t>Software integration 50% done</a:t>
            </a:r>
            <a:br>
              <a:rPr lang="en-US"/>
            </a:br>
            <a:endParaRPr lang="en-US"/>
          </a:p>
          <a:p>
            <a:pPr marL="285750" indent="-285750">
              <a:buFont typeface="Arial"/>
              <a:buChar char="•"/>
            </a:pPr>
            <a:r>
              <a:rPr lang="en-US"/>
              <a:t>Major Actions :</a:t>
            </a:r>
          </a:p>
          <a:p>
            <a:pPr marL="742950" lvl="1" indent="-285750">
              <a:buFont typeface="Courier New"/>
              <a:buChar char="o"/>
            </a:pPr>
            <a:r>
              <a:rPr lang="en-US"/>
              <a:t>ITECH Power firmware upgrades </a:t>
            </a:r>
          </a:p>
          <a:p>
            <a:pPr marL="742950" lvl="1" indent="-285750">
              <a:buFont typeface="Courier New"/>
              <a:buChar char="o"/>
            </a:pPr>
            <a:r>
              <a:rPr lang="en-US"/>
              <a:t>Driver integration and test</a:t>
            </a:r>
          </a:p>
          <a:p>
            <a:pPr marL="742950" lvl="1" indent="-285750">
              <a:buFont typeface="Courier New"/>
              <a:buChar char="o"/>
            </a:pPr>
            <a:r>
              <a:rPr lang="en-US"/>
              <a:t>Integration in the final bay</a:t>
            </a:r>
          </a:p>
          <a:p>
            <a:pPr marL="742950" lvl="1" indent="-285750">
              <a:buFont typeface="Courier New"/>
              <a:buChar char="o"/>
            </a:pPr>
            <a:r>
              <a:rPr lang="en-US"/>
              <a:t>Replace prototype PCB with the new ones</a:t>
            </a:r>
          </a:p>
          <a:p>
            <a:pPr marL="742950" lvl="1" indent="-285750">
              <a:buFont typeface="Courier New"/>
              <a:buChar char="o"/>
            </a:pPr>
            <a:r>
              <a:rPr lang="en-US"/>
              <a:t>Integrate OSI SCOE (and DQCSS)</a:t>
            </a:r>
          </a:p>
          <a:p>
            <a:pPr marL="742950" lvl="1" indent="-285750">
              <a:buFont typeface="Courier New"/>
              <a:buChar char="o"/>
            </a:pPr>
            <a:r>
              <a:rPr lang="en-US"/>
              <a:t>Final Testing </a:t>
            </a:r>
            <a:r>
              <a:rPr lang="en-US" err="1"/>
              <a:t>MatLab</a:t>
            </a:r>
            <a:r>
              <a:rPr lang="en-US"/>
              <a:t> simulation</a:t>
            </a:r>
          </a:p>
          <a:p>
            <a:endParaRPr lang="en-US"/>
          </a:p>
        </p:txBody>
      </p:sp>
    </p:spTree>
    <p:extLst>
      <p:ext uri="{BB962C8B-B14F-4D97-AF65-F5344CB8AC3E}">
        <p14:creationId xmlns:p14="http://schemas.microsoft.com/office/powerpoint/2010/main" val="275191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26" name="Title 1">
            <a:extLst>
              <a:ext uri="{FF2B5EF4-FFF2-40B4-BE49-F238E27FC236}">
                <a16:creationId xmlns:a16="http://schemas.microsoft.com/office/drawing/2014/main" id="{2BE8F276-F931-3A79-05E6-53316A6EFC06}"/>
              </a:ext>
            </a:extLst>
          </p:cNvPr>
          <p:cNvSpPr txBox="1">
            <a:spLocks/>
          </p:cNvSpPr>
          <p:nvPr/>
        </p:nvSpPr>
        <p:spPr>
          <a:xfrm>
            <a:off x="0" y="61695"/>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3. Planning and Milestones</a:t>
            </a:r>
          </a:p>
        </p:txBody>
      </p:sp>
      <p:sp>
        <p:nvSpPr>
          <p:cNvPr id="102" name="Espace réservé du contenu 2">
            <a:extLst>
              <a:ext uri="{FF2B5EF4-FFF2-40B4-BE49-F238E27FC236}">
                <a16:creationId xmlns:a16="http://schemas.microsoft.com/office/drawing/2014/main" id="{9A04B595-34F1-88DA-0521-2DAA6712ABD3}"/>
              </a:ext>
            </a:extLst>
          </p:cNvPr>
          <p:cNvSpPr txBox="1">
            <a:spLocks/>
          </p:cNvSpPr>
          <p:nvPr/>
        </p:nvSpPr>
        <p:spPr>
          <a:xfrm>
            <a:off x="374899" y="925023"/>
            <a:ext cx="1432447" cy="256077"/>
          </a:xfrm>
          <a:prstGeom prst="rect">
            <a:avLst/>
          </a:prstGeom>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Schedule :</a:t>
            </a:r>
            <a:endParaRPr lang="fr-CA" sz="2000"/>
          </a:p>
        </p:txBody>
      </p:sp>
      <p:sp>
        <p:nvSpPr>
          <p:cNvPr id="2" name="Arrow: Right 1">
            <a:extLst>
              <a:ext uri="{FF2B5EF4-FFF2-40B4-BE49-F238E27FC236}">
                <a16:creationId xmlns:a16="http://schemas.microsoft.com/office/drawing/2014/main" id="{527BDACA-6E58-94AC-5EE1-7150C67242A2}"/>
              </a:ext>
            </a:extLst>
          </p:cNvPr>
          <p:cNvSpPr/>
          <p:nvPr/>
        </p:nvSpPr>
        <p:spPr>
          <a:xfrm>
            <a:off x="257920" y="1716842"/>
            <a:ext cx="11749552" cy="4192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Plus Sign 2">
            <a:extLst>
              <a:ext uri="{FF2B5EF4-FFF2-40B4-BE49-F238E27FC236}">
                <a16:creationId xmlns:a16="http://schemas.microsoft.com/office/drawing/2014/main" id="{C18AE80C-B649-8241-5ADC-7E0CC0A5C5E5}"/>
              </a:ext>
            </a:extLst>
          </p:cNvPr>
          <p:cNvSpPr/>
          <p:nvPr/>
        </p:nvSpPr>
        <p:spPr>
          <a:xfrm>
            <a:off x="377101" y="1432736"/>
            <a:ext cx="355600" cy="99793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Plus Sign 3">
            <a:extLst>
              <a:ext uri="{FF2B5EF4-FFF2-40B4-BE49-F238E27FC236}">
                <a16:creationId xmlns:a16="http://schemas.microsoft.com/office/drawing/2014/main" id="{464DFDF6-6033-240B-A5CB-6877A1FB6F70}"/>
              </a:ext>
            </a:extLst>
          </p:cNvPr>
          <p:cNvSpPr/>
          <p:nvPr/>
        </p:nvSpPr>
        <p:spPr>
          <a:xfrm>
            <a:off x="2994115" y="1432736"/>
            <a:ext cx="355600" cy="99793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Plus Sign 5">
            <a:extLst>
              <a:ext uri="{FF2B5EF4-FFF2-40B4-BE49-F238E27FC236}">
                <a16:creationId xmlns:a16="http://schemas.microsoft.com/office/drawing/2014/main" id="{67131041-40E4-27EB-7B11-42C821C67A7B}"/>
              </a:ext>
            </a:extLst>
          </p:cNvPr>
          <p:cNvSpPr/>
          <p:nvPr/>
        </p:nvSpPr>
        <p:spPr>
          <a:xfrm>
            <a:off x="5914882" y="1432736"/>
            <a:ext cx="355600" cy="99793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lus Sign 6">
            <a:extLst>
              <a:ext uri="{FF2B5EF4-FFF2-40B4-BE49-F238E27FC236}">
                <a16:creationId xmlns:a16="http://schemas.microsoft.com/office/drawing/2014/main" id="{1D8D0D70-F140-FB55-1F2F-EA84F5BE77D0}"/>
              </a:ext>
            </a:extLst>
          </p:cNvPr>
          <p:cNvSpPr/>
          <p:nvPr/>
        </p:nvSpPr>
        <p:spPr>
          <a:xfrm>
            <a:off x="8964322" y="1432736"/>
            <a:ext cx="355600" cy="99793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Plus Sign 7">
            <a:extLst>
              <a:ext uri="{FF2B5EF4-FFF2-40B4-BE49-F238E27FC236}">
                <a16:creationId xmlns:a16="http://schemas.microsoft.com/office/drawing/2014/main" id="{FF1BBED7-3140-C197-9888-630402AC4732}"/>
              </a:ext>
            </a:extLst>
          </p:cNvPr>
          <p:cNvSpPr/>
          <p:nvPr/>
        </p:nvSpPr>
        <p:spPr>
          <a:xfrm>
            <a:off x="11478874" y="1432735"/>
            <a:ext cx="355600" cy="997933"/>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Espace réservé du contenu 2">
            <a:extLst>
              <a:ext uri="{FF2B5EF4-FFF2-40B4-BE49-F238E27FC236}">
                <a16:creationId xmlns:a16="http://schemas.microsoft.com/office/drawing/2014/main" id="{E269317A-5632-4C9E-0CB6-19731A882205}"/>
              </a:ext>
            </a:extLst>
          </p:cNvPr>
          <p:cNvSpPr txBox="1">
            <a:spLocks/>
          </p:cNvSpPr>
          <p:nvPr/>
        </p:nvSpPr>
        <p:spPr>
          <a:xfrm>
            <a:off x="254505" y="1267318"/>
            <a:ext cx="596870" cy="284107"/>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A" sz="1600"/>
              <a:t>May</a:t>
            </a:r>
            <a:endParaRPr lang="fr-CA" sz="2000"/>
          </a:p>
        </p:txBody>
      </p:sp>
      <p:sp>
        <p:nvSpPr>
          <p:cNvPr id="10" name="Espace réservé du contenu 2">
            <a:extLst>
              <a:ext uri="{FF2B5EF4-FFF2-40B4-BE49-F238E27FC236}">
                <a16:creationId xmlns:a16="http://schemas.microsoft.com/office/drawing/2014/main" id="{76982DC1-71F8-1DE5-6695-229B6601A1F7}"/>
              </a:ext>
            </a:extLst>
          </p:cNvPr>
          <p:cNvSpPr txBox="1">
            <a:spLocks/>
          </p:cNvSpPr>
          <p:nvPr/>
        </p:nvSpPr>
        <p:spPr>
          <a:xfrm>
            <a:off x="2769096" y="1267318"/>
            <a:ext cx="814624" cy="228047"/>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A" sz="1600"/>
              <a:t>June</a:t>
            </a:r>
            <a:endParaRPr lang="fr-CA" sz="2000"/>
          </a:p>
        </p:txBody>
      </p:sp>
      <p:sp>
        <p:nvSpPr>
          <p:cNvPr id="11" name="Espace réservé du contenu 2">
            <a:extLst>
              <a:ext uri="{FF2B5EF4-FFF2-40B4-BE49-F238E27FC236}">
                <a16:creationId xmlns:a16="http://schemas.microsoft.com/office/drawing/2014/main" id="{392F36FC-A448-7351-F9BC-057EE874335E}"/>
              </a:ext>
            </a:extLst>
          </p:cNvPr>
          <p:cNvSpPr txBox="1">
            <a:spLocks/>
          </p:cNvSpPr>
          <p:nvPr/>
        </p:nvSpPr>
        <p:spPr>
          <a:xfrm>
            <a:off x="5487358" y="1236003"/>
            <a:ext cx="1210648" cy="228047"/>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A" sz="1600"/>
              <a:t>July</a:t>
            </a:r>
          </a:p>
        </p:txBody>
      </p:sp>
      <p:sp>
        <p:nvSpPr>
          <p:cNvPr id="12" name="Espace réservé du contenu 2">
            <a:extLst>
              <a:ext uri="{FF2B5EF4-FFF2-40B4-BE49-F238E27FC236}">
                <a16:creationId xmlns:a16="http://schemas.microsoft.com/office/drawing/2014/main" id="{E05FDBB4-DB69-0C59-8341-0863D50ADDC8}"/>
              </a:ext>
            </a:extLst>
          </p:cNvPr>
          <p:cNvSpPr txBox="1">
            <a:spLocks/>
          </p:cNvSpPr>
          <p:nvPr/>
        </p:nvSpPr>
        <p:spPr>
          <a:xfrm>
            <a:off x="8536798" y="1238175"/>
            <a:ext cx="1210648" cy="228047"/>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A" sz="1600"/>
              <a:t>August</a:t>
            </a:r>
            <a:endParaRPr lang="en-US"/>
          </a:p>
        </p:txBody>
      </p:sp>
      <p:sp>
        <p:nvSpPr>
          <p:cNvPr id="16" name="Rectangle 15">
            <a:extLst>
              <a:ext uri="{FF2B5EF4-FFF2-40B4-BE49-F238E27FC236}">
                <a16:creationId xmlns:a16="http://schemas.microsoft.com/office/drawing/2014/main" id="{03DEE174-89F3-AC95-F489-1F9438CFB776}"/>
              </a:ext>
            </a:extLst>
          </p:cNvPr>
          <p:cNvSpPr/>
          <p:nvPr/>
        </p:nvSpPr>
        <p:spPr>
          <a:xfrm>
            <a:off x="375806" y="2505772"/>
            <a:ext cx="1206613" cy="19111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W1:</a:t>
            </a:r>
          </a:p>
          <a:p>
            <a:pPr marL="171450" indent="-171450">
              <a:buFont typeface="Arial"/>
              <a:buChar char="•"/>
            </a:pPr>
            <a:r>
              <a:rPr lang="en-US" sz="1100">
                <a:solidFill>
                  <a:schemeClr val="tx1"/>
                </a:solidFill>
              </a:rPr>
              <a:t>Matlab </a:t>
            </a:r>
            <a:r>
              <a:rPr lang="en-US" sz="1100" err="1">
                <a:solidFill>
                  <a:schemeClr val="tx1"/>
                </a:solidFill>
              </a:rPr>
              <a:t>licence</a:t>
            </a:r>
            <a:r>
              <a:rPr lang="en-US" sz="1100">
                <a:solidFill>
                  <a:schemeClr val="tx1"/>
                </a:solidFill>
              </a:rPr>
              <a:t> demand</a:t>
            </a:r>
          </a:p>
          <a:p>
            <a:pPr marL="171450" indent="-171450">
              <a:buFont typeface="Arial"/>
              <a:buChar char="•"/>
            </a:pPr>
            <a:r>
              <a:rPr lang="en-US" sz="1100">
                <a:solidFill>
                  <a:schemeClr val="tx1"/>
                </a:solidFill>
              </a:rPr>
              <a:t>Sun Sensor</a:t>
            </a:r>
          </a:p>
          <a:p>
            <a:pPr marL="171450" indent="-171450">
              <a:buFont typeface="Arial"/>
              <a:buChar char="•"/>
            </a:pPr>
            <a:r>
              <a:rPr lang="en-US" sz="1100">
                <a:solidFill>
                  <a:schemeClr val="tx1"/>
                </a:solidFill>
              </a:rPr>
              <a:t>Moxas</a:t>
            </a:r>
          </a:p>
          <a:p>
            <a:endParaRPr lang="en-US" sz="1100">
              <a:solidFill>
                <a:schemeClr val="tx1"/>
              </a:solidFill>
            </a:endParaRPr>
          </a:p>
        </p:txBody>
      </p:sp>
      <p:sp>
        <p:nvSpPr>
          <p:cNvPr id="24" name="Rectangle 23">
            <a:extLst>
              <a:ext uri="{FF2B5EF4-FFF2-40B4-BE49-F238E27FC236}">
                <a16:creationId xmlns:a16="http://schemas.microsoft.com/office/drawing/2014/main" id="{052C4D28-587D-A4B6-7F72-E1186A0474CD}"/>
              </a:ext>
            </a:extLst>
          </p:cNvPr>
          <p:cNvSpPr/>
          <p:nvPr/>
        </p:nvSpPr>
        <p:spPr>
          <a:xfrm>
            <a:off x="375806" y="4466278"/>
            <a:ext cx="1206613" cy="17412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W2:</a:t>
            </a:r>
          </a:p>
          <a:p>
            <a:pPr marL="171450" indent="-171450">
              <a:buFont typeface="Arial"/>
              <a:buChar char="•"/>
            </a:pPr>
            <a:r>
              <a:rPr lang="en-US" sz="1100">
                <a:solidFill>
                  <a:schemeClr val="tx1"/>
                </a:solidFill>
              </a:rPr>
              <a:t>Response </a:t>
            </a:r>
            <a:br>
              <a:rPr lang="en-US" sz="1100">
                <a:solidFill>
                  <a:schemeClr val="tx1"/>
                </a:solidFill>
              </a:rPr>
            </a:br>
            <a:r>
              <a:rPr lang="en-US" sz="1100">
                <a:solidFill>
                  <a:schemeClr val="tx1"/>
                </a:solidFill>
              </a:rPr>
              <a:t>time Moxas tests</a:t>
            </a:r>
            <a:endParaRPr lang="en-US">
              <a:solidFill>
                <a:schemeClr val="tx1"/>
              </a:solidFill>
            </a:endParaRPr>
          </a:p>
          <a:p>
            <a:pPr marL="171450" indent="-171450">
              <a:buFont typeface="Arial"/>
              <a:buChar char="•"/>
            </a:pPr>
            <a:endParaRPr lang="en-US" sz="1100">
              <a:solidFill>
                <a:schemeClr val="tx1"/>
              </a:solidFill>
            </a:endParaRPr>
          </a:p>
          <a:p>
            <a:pPr marL="342900" indent="-342900">
              <a:buFont typeface="Arial" panose="02110004020202020204"/>
              <a:buChar char="•"/>
            </a:pPr>
            <a:endParaRPr lang="en-US" sz="1100">
              <a:solidFill>
                <a:schemeClr val="tx1"/>
              </a:solidFill>
            </a:endParaRPr>
          </a:p>
        </p:txBody>
      </p:sp>
      <p:sp>
        <p:nvSpPr>
          <p:cNvPr id="25" name="Rectangle 24">
            <a:extLst>
              <a:ext uri="{FF2B5EF4-FFF2-40B4-BE49-F238E27FC236}">
                <a16:creationId xmlns:a16="http://schemas.microsoft.com/office/drawing/2014/main" id="{50302B4D-461E-C601-5514-A424BA9E6EF7}"/>
              </a:ext>
            </a:extLst>
          </p:cNvPr>
          <p:cNvSpPr/>
          <p:nvPr/>
        </p:nvSpPr>
        <p:spPr>
          <a:xfrm>
            <a:off x="1670470" y="2505772"/>
            <a:ext cx="1206613" cy="19111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W3:</a:t>
            </a:r>
          </a:p>
          <a:p>
            <a:pPr marL="171450" indent="-171450">
              <a:buFont typeface="Arial"/>
              <a:buChar char="•"/>
            </a:pPr>
            <a:r>
              <a:rPr lang="en-US" sz="1100">
                <a:solidFill>
                  <a:schemeClr val="tx1"/>
                </a:solidFill>
              </a:rPr>
              <a:t>Sun sensor simulation with Moxas</a:t>
            </a:r>
          </a:p>
          <a:p>
            <a:pPr marL="171450" indent="-171450">
              <a:buFont typeface="Arial"/>
              <a:buChar char="•"/>
            </a:pPr>
            <a:r>
              <a:rPr lang="en-US" sz="1100">
                <a:solidFill>
                  <a:schemeClr val="tx1"/>
                </a:solidFill>
              </a:rPr>
              <a:t>Try different solutions</a:t>
            </a:r>
          </a:p>
          <a:p>
            <a:endParaRPr lang="en-US" sz="1100">
              <a:solidFill>
                <a:schemeClr val="tx1"/>
              </a:solidFill>
            </a:endParaRPr>
          </a:p>
        </p:txBody>
      </p:sp>
      <p:sp>
        <p:nvSpPr>
          <p:cNvPr id="27" name="Rectangle 26">
            <a:extLst>
              <a:ext uri="{FF2B5EF4-FFF2-40B4-BE49-F238E27FC236}">
                <a16:creationId xmlns:a16="http://schemas.microsoft.com/office/drawing/2014/main" id="{9BA5819A-5286-A578-29D7-B583C1F9F178}"/>
              </a:ext>
            </a:extLst>
          </p:cNvPr>
          <p:cNvSpPr/>
          <p:nvPr/>
        </p:nvSpPr>
        <p:spPr>
          <a:xfrm>
            <a:off x="1670470" y="4466278"/>
            <a:ext cx="1206613" cy="17412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W4:</a:t>
            </a:r>
          </a:p>
          <a:p>
            <a:pPr marL="171450" indent="-171450">
              <a:buFont typeface="Arial"/>
              <a:buChar char="•"/>
            </a:pPr>
            <a:r>
              <a:rPr lang="en-US" sz="1100">
                <a:solidFill>
                  <a:schemeClr val="tx1"/>
                </a:solidFill>
              </a:rPr>
              <a:t>Start design analog output board</a:t>
            </a:r>
          </a:p>
        </p:txBody>
      </p:sp>
      <p:sp>
        <p:nvSpPr>
          <p:cNvPr id="49" name="Rectangle 48">
            <a:extLst>
              <a:ext uri="{FF2B5EF4-FFF2-40B4-BE49-F238E27FC236}">
                <a16:creationId xmlns:a16="http://schemas.microsoft.com/office/drawing/2014/main" id="{D0218EE3-8067-3D63-F3A3-399FA965BB0D}"/>
              </a:ext>
            </a:extLst>
          </p:cNvPr>
          <p:cNvSpPr/>
          <p:nvPr/>
        </p:nvSpPr>
        <p:spPr>
          <a:xfrm>
            <a:off x="3474349" y="2508590"/>
            <a:ext cx="1206613" cy="19111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W1:</a:t>
            </a:r>
            <a:endParaRPr lang="en-US">
              <a:solidFill>
                <a:schemeClr val="tx1"/>
              </a:solidFill>
            </a:endParaRPr>
          </a:p>
          <a:p>
            <a:pPr marL="171450" indent="-171450">
              <a:buFont typeface="Arial"/>
              <a:buChar char="•"/>
            </a:pPr>
            <a:r>
              <a:rPr lang="en-US" sz="1100">
                <a:solidFill>
                  <a:schemeClr val="tx1"/>
                </a:solidFill>
              </a:rPr>
              <a:t>Design analog output board</a:t>
            </a:r>
          </a:p>
          <a:p>
            <a:pPr marL="171450" indent="-171450">
              <a:buFont typeface="Arial"/>
              <a:buChar char="•"/>
            </a:pPr>
            <a:r>
              <a:rPr lang="en-US" sz="1100">
                <a:solidFill>
                  <a:schemeClr val="tx1"/>
                </a:solidFill>
              </a:rPr>
              <a:t>GNSS SIM Procurement</a:t>
            </a:r>
          </a:p>
        </p:txBody>
      </p:sp>
      <p:sp>
        <p:nvSpPr>
          <p:cNvPr id="50" name="Rectangle 49">
            <a:extLst>
              <a:ext uri="{FF2B5EF4-FFF2-40B4-BE49-F238E27FC236}">
                <a16:creationId xmlns:a16="http://schemas.microsoft.com/office/drawing/2014/main" id="{B48D811D-8EC8-A5D0-C6AF-930469567EE2}"/>
              </a:ext>
            </a:extLst>
          </p:cNvPr>
          <p:cNvSpPr/>
          <p:nvPr/>
        </p:nvSpPr>
        <p:spPr>
          <a:xfrm>
            <a:off x="3474349" y="4469096"/>
            <a:ext cx="1206613" cy="17412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W2:</a:t>
            </a:r>
          </a:p>
          <a:p>
            <a:pPr marL="171450" indent="-171450">
              <a:buFont typeface="Arial"/>
              <a:buChar char="•"/>
            </a:pPr>
            <a:r>
              <a:rPr lang="en-US" sz="1100">
                <a:solidFill>
                  <a:schemeClr val="tx1"/>
                </a:solidFill>
              </a:rPr>
              <a:t>Build in a16U rack</a:t>
            </a:r>
          </a:p>
        </p:txBody>
      </p:sp>
      <p:sp>
        <p:nvSpPr>
          <p:cNvPr id="51" name="Rectangle 50">
            <a:extLst>
              <a:ext uri="{FF2B5EF4-FFF2-40B4-BE49-F238E27FC236}">
                <a16:creationId xmlns:a16="http://schemas.microsoft.com/office/drawing/2014/main" id="{AFDC4008-9AC7-B664-9200-28762C9D5B9A}"/>
              </a:ext>
            </a:extLst>
          </p:cNvPr>
          <p:cNvSpPr/>
          <p:nvPr/>
        </p:nvSpPr>
        <p:spPr>
          <a:xfrm>
            <a:off x="4769013" y="2508590"/>
            <a:ext cx="1206613" cy="19111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W3:</a:t>
            </a:r>
            <a:endParaRPr lang="en-US"/>
          </a:p>
          <a:p>
            <a:pPr marL="171450" indent="-171450">
              <a:buFont typeface="Arial"/>
              <a:buChar char="•"/>
            </a:pPr>
            <a:r>
              <a:rPr lang="en-US" sz="1100">
                <a:solidFill>
                  <a:schemeClr val="tx1"/>
                </a:solidFill>
              </a:rPr>
              <a:t>PO for AO PCB Card</a:t>
            </a:r>
          </a:p>
        </p:txBody>
      </p:sp>
      <p:sp>
        <p:nvSpPr>
          <p:cNvPr id="52" name="Rectangle 51">
            <a:extLst>
              <a:ext uri="{FF2B5EF4-FFF2-40B4-BE49-F238E27FC236}">
                <a16:creationId xmlns:a16="http://schemas.microsoft.com/office/drawing/2014/main" id="{175B5DDE-88F1-B58F-862B-F7344DCCDD40}"/>
              </a:ext>
            </a:extLst>
          </p:cNvPr>
          <p:cNvSpPr/>
          <p:nvPr/>
        </p:nvSpPr>
        <p:spPr>
          <a:xfrm>
            <a:off x="4769013" y="4469096"/>
            <a:ext cx="1206613" cy="17412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W4:</a:t>
            </a:r>
          </a:p>
          <a:p>
            <a:pPr marL="171450" indent="-171450">
              <a:buFont typeface="Arial"/>
              <a:buChar char="•"/>
            </a:pPr>
            <a:r>
              <a:rPr lang="en-US" sz="1100">
                <a:solidFill>
                  <a:schemeClr val="tx1"/>
                </a:solidFill>
              </a:rPr>
              <a:t>Drawing Front panel</a:t>
            </a:r>
          </a:p>
          <a:p>
            <a:pPr marL="171450" indent="-171450">
              <a:buFont typeface="Arial"/>
              <a:buChar char="•"/>
            </a:pPr>
            <a:r>
              <a:rPr lang="en-US" sz="1100">
                <a:solidFill>
                  <a:schemeClr val="tx1"/>
                </a:solidFill>
              </a:rPr>
              <a:t>Matlab license installed</a:t>
            </a:r>
          </a:p>
        </p:txBody>
      </p:sp>
      <p:sp>
        <p:nvSpPr>
          <p:cNvPr id="53" name="Rectangle 52">
            <a:extLst>
              <a:ext uri="{FF2B5EF4-FFF2-40B4-BE49-F238E27FC236}">
                <a16:creationId xmlns:a16="http://schemas.microsoft.com/office/drawing/2014/main" id="{BA4F60A5-6FD4-D454-0EC7-E24669230806}"/>
              </a:ext>
            </a:extLst>
          </p:cNvPr>
          <p:cNvSpPr/>
          <p:nvPr/>
        </p:nvSpPr>
        <p:spPr>
          <a:xfrm>
            <a:off x="6463045" y="2509244"/>
            <a:ext cx="1206613" cy="19111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W1:</a:t>
            </a:r>
          </a:p>
          <a:p>
            <a:pPr marL="171450" indent="-171450">
              <a:buFont typeface="Arial"/>
              <a:buChar char="•"/>
            </a:pPr>
            <a:r>
              <a:rPr lang="en-US" sz="1100">
                <a:solidFill>
                  <a:schemeClr val="tx1"/>
                </a:solidFill>
              </a:rPr>
              <a:t>Plan IP</a:t>
            </a:r>
          </a:p>
          <a:p>
            <a:pPr marL="171450" indent="-171450">
              <a:buFont typeface="Arial"/>
              <a:buChar char="•"/>
            </a:pPr>
            <a:r>
              <a:rPr lang="en-US" sz="1100">
                <a:solidFill>
                  <a:schemeClr val="tx1"/>
                </a:solidFill>
              </a:rPr>
              <a:t>Ordering parts</a:t>
            </a:r>
          </a:p>
          <a:p>
            <a:pPr marL="171450" indent="-171450">
              <a:buFont typeface="Arial"/>
              <a:buChar char="•"/>
            </a:pPr>
            <a:r>
              <a:rPr lang="en-US" sz="1100">
                <a:solidFill>
                  <a:schemeClr val="tx1"/>
                </a:solidFill>
              </a:rPr>
              <a:t>Matlab Validation</a:t>
            </a:r>
          </a:p>
        </p:txBody>
      </p:sp>
      <p:sp>
        <p:nvSpPr>
          <p:cNvPr id="54" name="Rectangle 53">
            <a:extLst>
              <a:ext uri="{FF2B5EF4-FFF2-40B4-BE49-F238E27FC236}">
                <a16:creationId xmlns:a16="http://schemas.microsoft.com/office/drawing/2014/main" id="{D3A9834F-BC53-716C-D852-C8FA48CFF34F}"/>
              </a:ext>
            </a:extLst>
          </p:cNvPr>
          <p:cNvSpPr/>
          <p:nvPr/>
        </p:nvSpPr>
        <p:spPr>
          <a:xfrm>
            <a:off x="6463045" y="4469750"/>
            <a:ext cx="1206613" cy="17412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W2:</a:t>
            </a:r>
          </a:p>
          <a:p>
            <a:pPr marL="228600" indent="-228600">
              <a:buFont typeface="Arial"/>
              <a:buChar char="•"/>
            </a:pPr>
            <a:r>
              <a:rPr lang="en-US" sz="1100">
                <a:solidFill>
                  <a:schemeClr val="tx1"/>
                </a:solidFill>
              </a:rPr>
              <a:t>JIRA setup</a:t>
            </a:r>
          </a:p>
          <a:p>
            <a:pPr marL="228600" indent="-228600">
              <a:buFont typeface="Arial"/>
              <a:buChar char="•"/>
            </a:pPr>
            <a:r>
              <a:rPr lang="en-US" sz="1100">
                <a:solidFill>
                  <a:schemeClr val="tx1"/>
                </a:solidFill>
              </a:rPr>
              <a:t>VM installation</a:t>
            </a:r>
          </a:p>
        </p:txBody>
      </p:sp>
      <p:sp>
        <p:nvSpPr>
          <p:cNvPr id="55" name="Rectangle 54">
            <a:extLst>
              <a:ext uri="{FF2B5EF4-FFF2-40B4-BE49-F238E27FC236}">
                <a16:creationId xmlns:a16="http://schemas.microsoft.com/office/drawing/2014/main" id="{B2FC0820-4399-E25D-BD2F-F97572876374}"/>
              </a:ext>
            </a:extLst>
          </p:cNvPr>
          <p:cNvSpPr/>
          <p:nvPr/>
        </p:nvSpPr>
        <p:spPr>
          <a:xfrm>
            <a:off x="7757709" y="2509244"/>
            <a:ext cx="1206613" cy="19111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W3:</a:t>
            </a:r>
          </a:p>
          <a:p>
            <a:pPr marL="171450" indent="-171450">
              <a:buFont typeface="Arial"/>
              <a:buChar char="•"/>
            </a:pPr>
            <a:r>
              <a:rPr lang="en-US" sz="1100">
                <a:solidFill>
                  <a:schemeClr val="tx1"/>
                </a:solidFill>
              </a:rPr>
              <a:t>GNSS SIM Configuration</a:t>
            </a:r>
            <a:endParaRPr lang="en-US">
              <a:solidFill>
                <a:schemeClr val="tx1"/>
              </a:solidFill>
            </a:endParaRPr>
          </a:p>
          <a:p>
            <a:pPr marL="171450" indent="-171450">
              <a:buFont typeface="Arial"/>
              <a:buChar char="•"/>
            </a:pPr>
            <a:r>
              <a:rPr lang="en-US" sz="1100">
                <a:solidFill>
                  <a:schemeClr val="tx1"/>
                </a:solidFill>
              </a:rPr>
              <a:t>Finishing  </a:t>
            </a:r>
            <a:br>
              <a:rPr lang="en-US" sz="1100">
                <a:solidFill>
                  <a:schemeClr val="tx1"/>
                </a:solidFill>
              </a:rPr>
            </a:br>
            <a:r>
              <a:rPr lang="en-US" sz="1100">
                <a:solidFill>
                  <a:schemeClr val="tx1"/>
                </a:solidFill>
              </a:rPr>
              <a:t>Analog Output code</a:t>
            </a:r>
          </a:p>
        </p:txBody>
      </p:sp>
      <p:sp>
        <p:nvSpPr>
          <p:cNvPr id="56" name="Rectangle 55">
            <a:extLst>
              <a:ext uri="{FF2B5EF4-FFF2-40B4-BE49-F238E27FC236}">
                <a16:creationId xmlns:a16="http://schemas.microsoft.com/office/drawing/2014/main" id="{B088349C-67BF-79EE-CB3E-85E4B23E358C}"/>
              </a:ext>
            </a:extLst>
          </p:cNvPr>
          <p:cNvSpPr/>
          <p:nvPr/>
        </p:nvSpPr>
        <p:spPr>
          <a:xfrm>
            <a:off x="7757709" y="4469750"/>
            <a:ext cx="1206613" cy="17412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W4:</a:t>
            </a:r>
          </a:p>
          <a:p>
            <a:pPr marL="171450" indent="-171450">
              <a:buFont typeface="Arial"/>
              <a:buChar char="•"/>
            </a:pPr>
            <a:r>
              <a:rPr lang="en-US" sz="1100">
                <a:solidFill>
                  <a:schemeClr val="tx1"/>
                </a:solidFill>
              </a:rPr>
              <a:t>GPS installation</a:t>
            </a:r>
          </a:p>
          <a:p>
            <a:pPr marL="171450" indent="-171450">
              <a:buFont typeface="Arial"/>
              <a:buChar char="•"/>
            </a:pPr>
            <a:r>
              <a:rPr lang="en-US" sz="1100">
                <a:solidFill>
                  <a:schemeClr val="tx1"/>
                </a:solidFill>
              </a:rPr>
              <a:t>Receiving the 24U Rack (final)</a:t>
            </a:r>
          </a:p>
          <a:p>
            <a:pPr marL="171450" indent="-171450">
              <a:buFont typeface="Arial"/>
              <a:buChar char="•"/>
            </a:pPr>
            <a:r>
              <a:rPr lang="en-US" sz="1100">
                <a:solidFill>
                  <a:schemeClr val="tx1"/>
                </a:solidFill>
              </a:rPr>
              <a:t>Transfer all in the 24U</a:t>
            </a:r>
          </a:p>
          <a:p>
            <a:pPr marL="171450" indent="-171450">
              <a:buFont typeface="Arial"/>
              <a:buChar char="•"/>
            </a:pPr>
            <a:endParaRPr lang="en-US" sz="1100">
              <a:solidFill>
                <a:schemeClr val="tx1"/>
              </a:solidFill>
            </a:endParaRPr>
          </a:p>
        </p:txBody>
      </p:sp>
      <p:sp>
        <p:nvSpPr>
          <p:cNvPr id="57" name="Rectangle 56">
            <a:extLst>
              <a:ext uri="{FF2B5EF4-FFF2-40B4-BE49-F238E27FC236}">
                <a16:creationId xmlns:a16="http://schemas.microsoft.com/office/drawing/2014/main" id="{3F6EF2F1-CB5D-1FFD-8883-09EF1FF6CDAE}"/>
              </a:ext>
            </a:extLst>
          </p:cNvPr>
          <p:cNvSpPr/>
          <p:nvPr/>
        </p:nvSpPr>
        <p:spPr>
          <a:xfrm>
            <a:off x="9340926" y="2498806"/>
            <a:ext cx="1206613" cy="19111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W1:</a:t>
            </a:r>
          </a:p>
          <a:p>
            <a:pPr marL="171450" indent="-171450">
              <a:buFont typeface="Arial"/>
              <a:buChar char="•"/>
            </a:pPr>
            <a:r>
              <a:rPr lang="en-US" sz="1100">
                <a:solidFill>
                  <a:schemeClr val="tx1"/>
                </a:solidFill>
              </a:rPr>
              <a:t>Receiving PCB</a:t>
            </a:r>
          </a:p>
          <a:p>
            <a:pPr marL="171450" indent="-171450">
              <a:buFont typeface="Arial"/>
              <a:buChar char="•"/>
            </a:pPr>
            <a:r>
              <a:rPr lang="en-US" sz="1100">
                <a:solidFill>
                  <a:schemeClr val="tx1"/>
                </a:solidFill>
              </a:rPr>
              <a:t>Validation code </a:t>
            </a:r>
          </a:p>
          <a:p>
            <a:pPr marL="171450" indent="-171450">
              <a:buFont typeface="Arial"/>
              <a:buChar char="•"/>
            </a:pPr>
            <a:r>
              <a:rPr lang="en-US" sz="1100">
                <a:solidFill>
                  <a:schemeClr val="tx1"/>
                </a:solidFill>
              </a:rPr>
              <a:t>TSC/CCS5 deployment</a:t>
            </a:r>
          </a:p>
          <a:p>
            <a:pPr marL="171450" indent="-171450">
              <a:buFont typeface="Arial"/>
              <a:buChar char="•"/>
            </a:pPr>
            <a:r>
              <a:rPr lang="en-US" sz="1100" err="1">
                <a:solidFill>
                  <a:schemeClr val="tx1"/>
                </a:solidFill>
              </a:rPr>
              <a:t>AsynchX</a:t>
            </a:r>
            <a:r>
              <a:rPr lang="en-US" sz="1100">
                <a:solidFill>
                  <a:schemeClr val="tx1"/>
                </a:solidFill>
              </a:rPr>
              <a:t> deployment</a:t>
            </a:r>
          </a:p>
        </p:txBody>
      </p:sp>
      <p:sp>
        <p:nvSpPr>
          <p:cNvPr id="58" name="Rectangle 57">
            <a:extLst>
              <a:ext uri="{FF2B5EF4-FFF2-40B4-BE49-F238E27FC236}">
                <a16:creationId xmlns:a16="http://schemas.microsoft.com/office/drawing/2014/main" id="{83986E0F-4C29-171C-354C-E5AE994EE6E8}"/>
              </a:ext>
            </a:extLst>
          </p:cNvPr>
          <p:cNvSpPr/>
          <p:nvPr/>
        </p:nvSpPr>
        <p:spPr>
          <a:xfrm>
            <a:off x="9340926" y="4459312"/>
            <a:ext cx="1206613" cy="17412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W2:</a:t>
            </a:r>
          </a:p>
          <a:p>
            <a:pPr marL="171450" indent="-171450">
              <a:buFont typeface="Arial"/>
              <a:buChar char="•"/>
            </a:pPr>
            <a:r>
              <a:rPr lang="en-US" sz="1100">
                <a:solidFill>
                  <a:schemeClr val="tx1"/>
                </a:solidFill>
              </a:rPr>
              <a:t>Receiving PCB</a:t>
            </a:r>
          </a:p>
          <a:p>
            <a:pPr marL="171450" indent="-171450">
              <a:buFont typeface="Arial"/>
              <a:buChar char="•"/>
            </a:pPr>
            <a:r>
              <a:rPr lang="en-US" sz="1100">
                <a:solidFill>
                  <a:schemeClr val="tx1"/>
                </a:solidFill>
              </a:rPr>
              <a:t>Install PCB</a:t>
            </a:r>
          </a:p>
          <a:p>
            <a:pPr marL="171450" indent="-171450">
              <a:buFont typeface="Arial"/>
              <a:buChar char="•"/>
            </a:pPr>
            <a:r>
              <a:rPr lang="en-US" sz="1100">
                <a:solidFill>
                  <a:schemeClr val="tx1"/>
                </a:solidFill>
              </a:rPr>
              <a:t>Validation code</a:t>
            </a:r>
          </a:p>
          <a:p>
            <a:pPr marL="171450" indent="-171450">
              <a:buFont typeface="Arial"/>
              <a:buChar char="•"/>
            </a:pPr>
            <a:r>
              <a:rPr lang="en-US" sz="1100">
                <a:solidFill>
                  <a:schemeClr val="tx1"/>
                </a:solidFill>
              </a:rPr>
              <a:t>Finish drivers</a:t>
            </a:r>
          </a:p>
          <a:p>
            <a:pPr marL="171450" indent="-171450">
              <a:buFont typeface="Arial"/>
              <a:buChar char="•"/>
            </a:pPr>
            <a:r>
              <a:rPr lang="en-US" sz="1100">
                <a:solidFill>
                  <a:schemeClr val="tx1"/>
                </a:solidFill>
              </a:rPr>
              <a:t>End to end test</a:t>
            </a:r>
          </a:p>
        </p:txBody>
      </p:sp>
      <p:sp>
        <p:nvSpPr>
          <p:cNvPr id="59" name="Rectangle 58">
            <a:extLst>
              <a:ext uri="{FF2B5EF4-FFF2-40B4-BE49-F238E27FC236}">
                <a16:creationId xmlns:a16="http://schemas.microsoft.com/office/drawing/2014/main" id="{F45111E8-0CF4-2689-7441-A8F088F2E1B1}"/>
              </a:ext>
            </a:extLst>
          </p:cNvPr>
          <p:cNvSpPr/>
          <p:nvPr/>
        </p:nvSpPr>
        <p:spPr>
          <a:xfrm>
            <a:off x="10635590" y="2498806"/>
            <a:ext cx="1206613" cy="19111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W3:</a:t>
            </a:r>
          </a:p>
          <a:p>
            <a:pPr marL="171450" indent="-171450">
              <a:buFont typeface="Arial"/>
              <a:buChar char="•"/>
            </a:pPr>
            <a:r>
              <a:rPr lang="en-US" sz="1100">
                <a:solidFill>
                  <a:schemeClr val="tx1"/>
                </a:solidFill>
              </a:rPr>
              <a:t>Start Tests</a:t>
            </a:r>
          </a:p>
        </p:txBody>
      </p:sp>
      <p:sp>
        <p:nvSpPr>
          <p:cNvPr id="60" name="Rectangle 59">
            <a:extLst>
              <a:ext uri="{FF2B5EF4-FFF2-40B4-BE49-F238E27FC236}">
                <a16:creationId xmlns:a16="http://schemas.microsoft.com/office/drawing/2014/main" id="{A254B002-D577-7275-48EC-D99B35D7698B}"/>
              </a:ext>
            </a:extLst>
          </p:cNvPr>
          <p:cNvSpPr/>
          <p:nvPr/>
        </p:nvSpPr>
        <p:spPr>
          <a:xfrm>
            <a:off x="10635590" y="4459312"/>
            <a:ext cx="1206613" cy="17412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chemeClr val="tx1"/>
                </a:solidFill>
              </a:rPr>
              <a:t>W4:</a:t>
            </a:r>
          </a:p>
          <a:p>
            <a:pPr marL="171450" indent="-171450">
              <a:buFont typeface="Arial"/>
              <a:buChar char="•"/>
            </a:pPr>
            <a:r>
              <a:rPr lang="en-US" sz="1100">
                <a:solidFill>
                  <a:schemeClr val="tx1"/>
                </a:solidFill>
              </a:rPr>
              <a:t>Continue testing until OSI SCOE is received in October</a:t>
            </a:r>
          </a:p>
        </p:txBody>
      </p:sp>
      <p:sp>
        <p:nvSpPr>
          <p:cNvPr id="68" name="Espace réservé du contenu 2">
            <a:extLst>
              <a:ext uri="{FF2B5EF4-FFF2-40B4-BE49-F238E27FC236}">
                <a16:creationId xmlns:a16="http://schemas.microsoft.com/office/drawing/2014/main" id="{49713C72-20AC-B7DB-6691-C98F76F44275}"/>
              </a:ext>
            </a:extLst>
          </p:cNvPr>
          <p:cNvSpPr txBox="1">
            <a:spLocks/>
          </p:cNvSpPr>
          <p:nvPr/>
        </p:nvSpPr>
        <p:spPr>
          <a:xfrm>
            <a:off x="732378" y="2146565"/>
            <a:ext cx="2148192" cy="256077"/>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200" i="1"/>
              <a:t>Focus on Input/Output</a:t>
            </a:r>
            <a:endParaRPr lang="fr-CA" sz="1600" i="1"/>
          </a:p>
        </p:txBody>
      </p:sp>
      <p:sp>
        <p:nvSpPr>
          <p:cNvPr id="69" name="Espace réservé du contenu 2">
            <a:extLst>
              <a:ext uri="{FF2B5EF4-FFF2-40B4-BE49-F238E27FC236}">
                <a16:creationId xmlns:a16="http://schemas.microsoft.com/office/drawing/2014/main" id="{4EA28D21-8C9D-82CC-0D81-3D467EEE69C1}"/>
              </a:ext>
            </a:extLst>
          </p:cNvPr>
          <p:cNvSpPr txBox="1">
            <a:spLocks/>
          </p:cNvSpPr>
          <p:nvPr/>
        </p:nvSpPr>
        <p:spPr>
          <a:xfrm>
            <a:off x="3469252" y="2146565"/>
            <a:ext cx="2467560" cy="238955"/>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A" sz="1200" i="1"/>
              <a:t>Focus on Hardware</a:t>
            </a:r>
            <a:endParaRPr lang="fr-CA" sz="1600" i="1"/>
          </a:p>
        </p:txBody>
      </p:sp>
      <p:sp>
        <p:nvSpPr>
          <p:cNvPr id="70" name="Espace réservé du contenu 2">
            <a:extLst>
              <a:ext uri="{FF2B5EF4-FFF2-40B4-BE49-F238E27FC236}">
                <a16:creationId xmlns:a16="http://schemas.microsoft.com/office/drawing/2014/main" id="{58BC5BFA-64A2-517F-790B-7F83A1427FD6}"/>
              </a:ext>
            </a:extLst>
          </p:cNvPr>
          <p:cNvSpPr txBox="1">
            <a:spLocks/>
          </p:cNvSpPr>
          <p:nvPr/>
        </p:nvSpPr>
        <p:spPr>
          <a:xfrm>
            <a:off x="6460622" y="2132173"/>
            <a:ext cx="2500597" cy="265846"/>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A" sz="1200" i="1"/>
              <a:t>Focus on Integration</a:t>
            </a:r>
            <a:endParaRPr lang="fr-CA" sz="1600" i="1"/>
          </a:p>
        </p:txBody>
      </p:sp>
      <p:sp>
        <p:nvSpPr>
          <p:cNvPr id="71" name="Espace réservé du contenu 2">
            <a:extLst>
              <a:ext uri="{FF2B5EF4-FFF2-40B4-BE49-F238E27FC236}">
                <a16:creationId xmlns:a16="http://schemas.microsoft.com/office/drawing/2014/main" id="{379843C3-E864-2A6D-A7A2-FFE546892623}"/>
              </a:ext>
            </a:extLst>
          </p:cNvPr>
          <p:cNvSpPr txBox="1">
            <a:spLocks/>
          </p:cNvSpPr>
          <p:nvPr/>
        </p:nvSpPr>
        <p:spPr>
          <a:xfrm>
            <a:off x="9320033" y="2142611"/>
            <a:ext cx="2510368" cy="136212"/>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A" sz="1200" i="1"/>
              <a:t>Focus on Software</a:t>
            </a:r>
            <a:endParaRPr lang="fr-CA" sz="1600" i="1"/>
          </a:p>
        </p:txBody>
      </p:sp>
      <p:sp>
        <p:nvSpPr>
          <p:cNvPr id="5" name="Espace réservé du contenu 2">
            <a:extLst>
              <a:ext uri="{FF2B5EF4-FFF2-40B4-BE49-F238E27FC236}">
                <a16:creationId xmlns:a16="http://schemas.microsoft.com/office/drawing/2014/main" id="{B202AAA9-84E2-001E-70C2-94E513AFD7F4}"/>
              </a:ext>
            </a:extLst>
          </p:cNvPr>
          <p:cNvSpPr txBox="1">
            <a:spLocks/>
          </p:cNvSpPr>
          <p:nvPr/>
        </p:nvSpPr>
        <p:spPr>
          <a:xfrm>
            <a:off x="10979106" y="1267482"/>
            <a:ext cx="1210648" cy="228047"/>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fr-CA" sz="1600"/>
              <a:t>September</a:t>
            </a:r>
          </a:p>
        </p:txBody>
      </p:sp>
      <p:sp>
        <p:nvSpPr>
          <p:cNvPr id="14" name="Rectangle 13">
            <a:extLst>
              <a:ext uri="{FF2B5EF4-FFF2-40B4-BE49-F238E27FC236}">
                <a16:creationId xmlns:a16="http://schemas.microsoft.com/office/drawing/2014/main" id="{1F310978-AE1D-3088-413B-4FB206ED0A85}"/>
              </a:ext>
            </a:extLst>
          </p:cNvPr>
          <p:cNvSpPr/>
          <p:nvPr/>
        </p:nvSpPr>
        <p:spPr>
          <a:xfrm rot="20340000">
            <a:off x="7980930" y="5899541"/>
            <a:ext cx="1311904" cy="38541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i="1">
                <a:solidFill>
                  <a:srgbClr val="FF0000"/>
                </a:solidFill>
              </a:rPr>
              <a:t>6months delay on the order</a:t>
            </a:r>
          </a:p>
        </p:txBody>
      </p:sp>
      <p:sp>
        <p:nvSpPr>
          <p:cNvPr id="13" name="Rectangle 12">
            <a:extLst>
              <a:ext uri="{FF2B5EF4-FFF2-40B4-BE49-F238E27FC236}">
                <a16:creationId xmlns:a16="http://schemas.microsoft.com/office/drawing/2014/main" id="{562CDA19-20E0-4DC6-C565-8361DEFBB37F}"/>
              </a:ext>
            </a:extLst>
          </p:cNvPr>
          <p:cNvSpPr/>
          <p:nvPr/>
        </p:nvSpPr>
        <p:spPr>
          <a:xfrm rot="20340000">
            <a:off x="4932930" y="5817896"/>
            <a:ext cx="1311904" cy="38541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i="1">
                <a:solidFill>
                  <a:srgbClr val="FF0000"/>
                </a:solidFill>
              </a:rPr>
              <a:t>2month response time</a:t>
            </a:r>
            <a:endParaRPr lang="en-US"/>
          </a:p>
        </p:txBody>
      </p:sp>
      <p:sp>
        <p:nvSpPr>
          <p:cNvPr id="15" name="Rectangle 14">
            <a:extLst>
              <a:ext uri="{FF2B5EF4-FFF2-40B4-BE49-F238E27FC236}">
                <a16:creationId xmlns:a16="http://schemas.microsoft.com/office/drawing/2014/main" id="{B5C72B77-6CBA-ADA4-97BB-AF11D2E491B5}"/>
              </a:ext>
            </a:extLst>
          </p:cNvPr>
          <p:cNvSpPr/>
          <p:nvPr/>
        </p:nvSpPr>
        <p:spPr>
          <a:xfrm rot="20340000">
            <a:off x="10248786" y="4266681"/>
            <a:ext cx="1311904" cy="38541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i="1">
                <a:solidFill>
                  <a:srgbClr val="FF0000"/>
                </a:solidFill>
              </a:rPr>
              <a:t>2month response time PCB</a:t>
            </a:r>
            <a:endParaRPr lang="en-US"/>
          </a:p>
        </p:txBody>
      </p:sp>
    </p:spTree>
    <p:extLst>
      <p:ext uri="{BB962C8B-B14F-4D97-AF65-F5344CB8AC3E}">
        <p14:creationId xmlns:p14="http://schemas.microsoft.com/office/powerpoint/2010/main" val="402096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26" name="Title 1">
            <a:extLst>
              <a:ext uri="{FF2B5EF4-FFF2-40B4-BE49-F238E27FC236}">
                <a16:creationId xmlns:a16="http://schemas.microsoft.com/office/drawing/2014/main" id="{2BE8F276-F931-3A79-05E6-53316A6EFC06}"/>
              </a:ext>
            </a:extLst>
          </p:cNvPr>
          <p:cNvSpPr txBox="1">
            <a:spLocks/>
          </p:cNvSpPr>
          <p:nvPr/>
        </p:nvSpPr>
        <p:spPr>
          <a:xfrm>
            <a:off x="0" y="61695"/>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3. Planning and Milestones</a:t>
            </a:r>
          </a:p>
        </p:txBody>
      </p:sp>
      <p:sp>
        <p:nvSpPr>
          <p:cNvPr id="102" name="Espace réservé du contenu 2">
            <a:extLst>
              <a:ext uri="{FF2B5EF4-FFF2-40B4-BE49-F238E27FC236}">
                <a16:creationId xmlns:a16="http://schemas.microsoft.com/office/drawing/2014/main" id="{9A04B595-34F1-88DA-0521-2DAA6712ABD3}"/>
              </a:ext>
            </a:extLst>
          </p:cNvPr>
          <p:cNvSpPr txBox="1">
            <a:spLocks/>
          </p:cNvSpPr>
          <p:nvPr/>
        </p:nvSpPr>
        <p:spPr>
          <a:xfrm>
            <a:off x="855063" y="925023"/>
            <a:ext cx="1432447" cy="256077"/>
          </a:xfrm>
          <a:prstGeom prst="rect">
            <a:avLst/>
          </a:prstGeom>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err="1"/>
              <a:t>Cost</a:t>
            </a:r>
            <a:r>
              <a:rPr lang="fr-CA" sz="1600"/>
              <a:t> :</a:t>
            </a:r>
            <a:endParaRPr lang="fr-CA" sz="2000"/>
          </a:p>
        </p:txBody>
      </p:sp>
      <p:graphicFrame>
        <p:nvGraphicFramePr>
          <p:cNvPr id="10" name="Table 9">
            <a:extLst>
              <a:ext uri="{FF2B5EF4-FFF2-40B4-BE49-F238E27FC236}">
                <a16:creationId xmlns:a16="http://schemas.microsoft.com/office/drawing/2014/main" id="{2C26E1B5-B259-E7BE-0231-5513F6F8485A}"/>
              </a:ext>
            </a:extLst>
          </p:cNvPr>
          <p:cNvGraphicFramePr>
            <a:graphicFrameLocks noGrp="1"/>
          </p:cNvGraphicFramePr>
          <p:nvPr>
            <p:extLst>
              <p:ext uri="{D42A27DB-BD31-4B8C-83A1-F6EECF244321}">
                <p14:modId xmlns:p14="http://schemas.microsoft.com/office/powerpoint/2010/main" val="453922388"/>
              </p:ext>
            </p:extLst>
          </p:nvPr>
        </p:nvGraphicFramePr>
        <p:xfrm>
          <a:off x="1871313" y="1357664"/>
          <a:ext cx="8443155" cy="3343274"/>
        </p:xfrm>
        <a:graphic>
          <a:graphicData uri="http://schemas.openxmlformats.org/drawingml/2006/table">
            <a:tbl>
              <a:tblPr firstRow="1" bandRow="1">
                <a:tableStyleId>{5C22544A-7EE6-4342-B048-85BDC9FD1C3A}</a:tableStyleId>
              </a:tblPr>
              <a:tblGrid>
                <a:gridCol w="1688631">
                  <a:extLst>
                    <a:ext uri="{9D8B030D-6E8A-4147-A177-3AD203B41FA5}">
                      <a16:colId xmlns:a16="http://schemas.microsoft.com/office/drawing/2014/main" val="3905401244"/>
                    </a:ext>
                  </a:extLst>
                </a:gridCol>
                <a:gridCol w="1688631">
                  <a:extLst>
                    <a:ext uri="{9D8B030D-6E8A-4147-A177-3AD203B41FA5}">
                      <a16:colId xmlns:a16="http://schemas.microsoft.com/office/drawing/2014/main" val="3154001583"/>
                    </a:ext>
                  </a:extLst>
                </a:gridCol>
                <a:gridCol w="1688631">
                  <a:extLst>
                    <a:ext uri="{9D8B030D-6E8A-4147-A177-3AD203B41FA5}">
                      <a16:colId xmlns:a16="http://schemas.microsoft.com/office/drawing/2014/main" val="2389509518"/>
                    </a:ext>
                  </a:extLst>
                </a:gridCol>
                <a:gridCol w="1688631">
                  <a:extLst>
                    <a:ext uri="{9D8B030D-6E8A-4147-A177-3AD203B41FA5}">
                      <a16:colId xmlns:a16="http://schemas.microsoft.com/office/drawing/2014/main" val="2757418008"/>
                    </a:ext>
                  </a:extLst>
                </a:gridCol>
                <a:gridCol w="1688631">
                  <a:extLst>
                    <a:ext uri="{9D8B030D-6E8A-4147-A177-3AD203B41FA5}">
                      <a16:colId xmlns:a16="http://schemas.microsoft.com/office/drawing/2014/main" val="817800497"/>
                    </a:ext>
                  </a:extLst>
                </a:gridCol>
              </a:tblGrid>
              <a:tr h="203254">
                <a:tc>
                  <a:txBody>
                    <a:bodyPr/>
                    <a:lstStyle/>
                    <a:p>
                      <a:pPr lvl="0" algn="ctr">
                        <a:buNone/>
                      </a:pPr>
                      <a:r>
                        <a:rPr lang="en-US" sz="1100">
                          <a:solidFill>
                            <a:srgbClr val="FFFFFF"/>
                          </a:solidFill>
                          <a:effectLst/>
                        </a:rPr>
                        <a:t>Item</a:t>
                      </a:r>
                    </a:p>
                  </a:txBody>
                  <a:tcPr marL="9525" marR="9525" marT="9525" anchor="ctr"/>
                </a:tc>
                <a:tc>
                  <a:txBody>
                    <a:bodyPr/>
                    <a:lstStyle/>
                    <a:p>
                      <a:pPr lvl="0" algn="ctr">
                        <a:buNone/>
                      </a:pPr>
                      <a:r>
                        <a:rPr lang="en-US" sz="1100">
                          <a:solidFill>
                            <a:srgbClr val="FFFFFF"/>
                          </a:solidFill>
                          <a:effectLst/>
                        </a:rPr>
                        <a:t>Quantity needed</a:t>
                      </a:r>
                    </a:p>
                  </a:txBody>
                  <a:tcPr marL="9524" marR="9524" marT="9524" anchor="ctr"/>
                </a:tc>
                <a:tc>
                  <a:txBody>
                    <a:bodyPr/>
                    <a:lstStyle/>
                    <a:p>
                      <a:pPr lvl="0" algn="ctr">
                        <a:buNone/>
                      </a:pPr>
                      <a:r>
                        <a:rPr lang="en-US" sz="1100">
                          <a:solidFill>
                            <a:srgbClr val="FFFFFF"/>
                          </a:solidFill>
                          <a:effectLst/>
                        </a:rPr>
                        <a:t>Quantity Bought</a:t>
                      </a:r>
                    </a:p>
                  </a:txBody>
                  <a:tcPr marL="9524" marR="9524" marT="9524" anchor="ctr"/>
                </a:tc>
                <a:tc>
                  <a:txBody>
                    <a:bodyPr/>
                    <a:lstStyle/>
                    <a:p>
                      <a:pPr lvl="0" algn="ctr">
                        <a:buNone/>
                      </a:pPr>
                      <a:r>
                        <a:rPr lang="en-US" sz="1100">
                          <a:solidFill>
                            <a:srgbClr val="FFFFFF"/>
                          </a:solidFill>
                          <a:effectLst/>
                        </a:rPr>
                        <a:t>Price (CAD)</a:t>
                      </a:r>
                    </a:p>
                  </a:txBody>
                  <a:tcPr marL="9524" marR="9524" marT="9524" anchor="ctr"/>
                </a:tc>
                <a:tc>
                  <a:txBody>
                    <a:bodyPr/>
                    <a:lstStyle/>
                    <a:p>
                      <a:pPr lvl="0" algn="ctr">
                        <a:buNone/>
                      </a:pPr>
                      <a:r>
                        <a:rPr lang="en-US" sz="1100">
                          <a:solidFill>
                            <a:srgbClr val="FFFFFF"/>
                          </a:solidFill>
                          <a:effectLst/>
                        </a:rPr>
                        <a:t>Integrated</a:t>
                      </a:r>
                    </a:p>
                  </a:txBody>
                  <a:tcPr marL="9524" marR="9524" marT="9524" anchor="ctr"/>
                </a:tc>
                <a:extLst>
                  <a:ext uri="{0D108BD9-81ED-4DB2-BD59-A6C34878D82A}">
                    <a16:rowId xmlns:a16="http://schemas.microsoft.com/office/drawing/2014/main" val="86002638"/>
                  </a:ext>
                </a:extLst>
              </a:tr>
              <a:tr h="203254">
                <a:tc>
                  <a:txBody>
                    <a:bodyPr/>
                    <a:lstStyle/>
                    <a:p>
                      <a:pPr algn="ctr" fontAlgn="ctr">
                        <a:buNone/>
                      </a:pPr>
                      <a:r>
                        <a:rPr lang="en-US" sz="1100">
                          <a:effectLst/>
                        </a:rPr>
                        <a:t>Rack</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2</a:t>
                      </a:r>
                    </a:p>
                  </a:txBody>
                  <a:tcPr marL="9524" marR="9524" marT="9524" anchor="ctr"/>
                </a:tc>
                <a:tc>
                  <a:txBody>
                    <a:bodyPr/>
                    <a:lstStyle/>
                    <a:p>
                      <a:pPr lvl="0" algn="ctr">
                        <a:buNone/>
                      </a:pPr>
                      <a:r>
                        <a:rPr lang="en-US" sz="1100">
                          <a:effectLst/>
                        </a:rPr>
                        <a:t>5000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2712348714"/>
                  </a:ext>
                </a:extLst>
              </a:tr>
              <a:tr h="203254">
                <a:tc>
                  <a:txBody>
                    <a:bodyPr/>
                    <a:lstStyle/>
                    <a:p>
                      <a:pPr algn="ctr" fontAlgn="ctr">
                        <a:buNone/>
                      </a:pPr>
                      <a:r>
                        <a:rPr lang="en-US" sz="1100">
                          <a:effectLst/>
                        </a:rPr>
                        <a:t>Server</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9000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2139008820"/>
                  </a:ext>
                </a:extLst>
              </a:tr>
              <a:tr h="203254">
                <a:tc>
                  <a:txBody>
                    <a:bodyPr/>
                    <a:lstStyle/>
                    <a:p>
                      <a:pPr algn="ctr" fontAlgn="ctr">
                        <a:buNone/>
                      </a:pPr>
                      <a:r>
                        <a:rPr lang="en-US" sz="1100">
                          <a:effectLst/>
                        </a:rPr>
                        <a:t>Switch </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3000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2427122869"/>
                  </a:ext>
                </a:extLst>
              </a:tr>
              <a:tr h="203254">
                <a:tc>
                  <a:txBody>
                    <a:bodyPr/>
                    <a:lstStyle/>
                    <a:p>
                      <a:pPr algn="ctr" fontAlgn="ctr">
                        <a:buNone/>
                      </a:pPr>
                      <a:r>
                        <a:rPr lang="en-US" sz="1100">
                          <a:effectLst/>
                        </a:rPr>
                        <a:t>Rack IO</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2</a:t>
                      </a:r>
                    </a:p>
                  </a:txBody>
                  <a:tcPr marL="9524" marR="9524" marT="9524" anchor="ctr"/>
                </a:tc>
                <a:tc>
                  <a:txBody>
                    <a:bodyPr/>
                    <a:lstStyle/>
                    <a:p>
                      <a:pPr lvl="0" algn="ctr">
                        <a:buNone/>
                      </a:pPr>
                      <a:r>
                        <a:rPr lang="en-US" sz="1100">
                          <a:effectLst/>
                        </a:rPr>
                        <a:t>600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336306181"/>
                  </a:ext>
                </a:extLst>
              </a:tr>
              <a:tr h="203254">
                <a:tc>
                  <a:txBody>
                    <a:bodyPr/>
                    <a:lstStyle/>
                    <a:p>
                      <a:pPr algn="ctr" fontAlgn="ctr">
                        <a:buNone/>
                      </a:pPr>
                      <a:r>
                        <a:rPr lang="en-US" sz="1100">
                          <a:effectLst/>
                        </a:rPr>
                        <a:t>Moxa</a:t>
                      </a:r>
                    </a:p>
                  </a:txBody>
                  <a:tcPr marL="9525" marR="9525" marT="9525" anchor="ctr"/>
                </a:tc>
                <a:tc>
                  <a:txBody>
                    <a:bodyPr/>
                    <a:lstStyle/>
                    <a:p>
                      <a:pPr lvl="0" algn="ctr">
                        <a:buNone/>
                      </a:pPr>
                      <a:r>
                        <a:rPr lang="en-US" sz="1100">
                          <a:effectLst/>
                        </a:rPr>
                        <a:t>4</a:t>
                      </a:r>
                    </a:p>
                  </a:txBody>
                  <a:tcPr marL="9524" marR="9524" marT="9524" anchor="ctr"/>
                </a:tc>
                <a:tc>
                  <a:txBody>
                    <a:bodyPr/>
                    <a:lstStyle/>
                    <a:p>
                      <a:pPr lvl="0" algn="ctr">
                        <a:buNone/>
                      </a:pPr>
                      <a:r>
                        <a:rPr lang="en-US" sz="1100">
                          <a:effectLst/>
                        </a:rPr>
                        <a:t>4</a:t>
                      </a:r>
                    </a:p>
                  </a:txBody>
                  <a:tcPr marL="9524" marR="9524" marT="9524" anchor="ctr"/>
                </a:tc>
                <a:tc>
                  <a:txBody>
                    <a:bodyPr/>
                    <a:lstStyle/>
                    <a:p>
                      <a:pPr lvl="0" algn="ctr">
                        <a:buNone/>
                      </a:pPr>
                      <a:r>
                        <a:rPr lang="en-US" sz="1100">
                          <a:effectLst/>
                        </a:rPr>
                        <a:t>2000</a:t>
                      </a:r>
                    </a:p>
                  </a:txBody>
                  <a:tcPr marL="9524" marR="9524" marT="9524" anchor="ctr"/>
                </a:tc>
                <a:tc>
                  <a:txBody>
                    <a:bodyPr/>
                    <a:lstStyle/>
                    <a:p>
                      <a:pPr lvl="0" algn="ctr">
                        <a:buNone/>
                      </a:pPr>
                      <a:r>
                        <a:rPr lang="en-US" sz="1100">
                          <a:effectLst/>
                        </a:rPr>
                        <a:t>Proto one Yes</a:t>
                      </a:r>
                    </a:p>
                  </a:txBody>
                  <a:tcPr marL="9524" marR="9524" marT="9524" anchor="ctr"/>
                </a:tc>
                <a:extLst>
                  <a:ext uri="{0D108BD9-81ED-4DB2-BD59-A6C34878D82A}">
                    <a16:rowId xmlns:a16="http://schemas.microsoft.com/office/drawing/2014/main" val="3323747858"/>
                  </a:ext>
                </a:extLst>
              </a:tr>
              <a:tr h="203254">
                <a:tc>
                  <a:txBody>
                    <a:bodyPr/>
                    <a:lstStyle/>
                    <a:p>
                      <a:pPr algn="ctr" fontAlgn="ctr">
                        <a:buNone/>
                      </a:pPr>
                      <a:r>
                        <a:rPr lang="en-US" sz="1100" err="1">
                          <a:effectLst/>
                        </a:rPr>
                        <a:t>Itech</a:t>
                      </a:r>
                      <a:r>
                        <a:rPr lang="en-US" sz="1100">
                          <a:effectLst/>
                        </a:rPr>
                        <a:t> Lab PSU</a:t>
                      </a:r>
                      <a:endParaRPr lang="en-US" sz="1100" err="1">
                        <a:effectLst/>
                      </a:endParaRP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7000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2342161126"/>
                  </a:ext>
                </a:extLst>
              </a:tr>
              <a:tr h="203254">
                <a:tc>
                  <a:txBody>
                    <a:bodyPr/>
                    <a:lstStyle/>
                    <a:p>
                      <a:pPr algn="ctr" fontAlgn="ctr">
                        <a:buNone/>
                      </a:pPr>
                      <a:r>
                        <a:rPr lang="en-US" sz="1100">
                          <a:effectLst/>
                        </a:rPr>
                        <a:t>GNSS Sim</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100.000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1254457721"/>
                  </a:ext>
                </a:extLst>
              </a:tr>
              <a:tr h="203254">
                <a:tc>
                  <a:txBody>
                    <a:bodyPr/>
                    <a:lstStyle/>
                    <a:p>
                      <a:pPr algn="ctr" fontAlgn="ctr">
                        <a:buNone/>
                      </a:pPr>
                      <a:r>
                        <a:rPr lang="en-US" sz="1100">
                          <a:effectLst/>
                        </a:rPr>
                        <a:t>Eaton UPS</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4000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3106441486"/>
                  </a:ext>
                </a:extLst>
              </a:tr>
              <a:tr h="203254">
                <a:tc>
                  <a:txBody>
                    <a:bodyPr/>
                    <a:lstStyle/>
                    <a:p>
                      <a:pPr algn="ctr" fontAlgn="ctr">
                        <a:buNone/>
                      </a:pPr>
                      <a:r>
                        <a:rPr lang="en-US" sz="1100">
                          <a:effectLst/>
                        </a:rPr>
                        <a:t>AO PCB</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5</a:t>
                      </a:r>
                    </a:p>
                  </a:txBody>
                  <a:tcPr marL="9524" marR="9524" marT="9524" anchor="ctr"/>
                </a:tc>
                <a:tc>
                  <a:txBody>
                    <a:bodyPr/>
                    <a:lstStyle/>
                    <a:p>
                      <a:pPr lvl="0" algn="ctr">
                        <a:buNone/>
                      </a:pPr>
                      <a:r>
                        <a:rPr lang="en-US" sz="1100">
                          <a:effectLst/>
                        </a:rPr>
                        <a:t>400</a:t>
                      </a:r>
                    </a:p>
                  </a:txBody>
                  <a:tcPr marL="9524" marR="9524" marT="9524" anchor="ctr"/>
                </a:tc>
                <a:tc>
                  <a:txBody>
                    <a:bodyPr/>
                    <a:lstStyle/>
                    <a:p>
                      <a:pPr lvl="0" algn="ctr">
                        <a:buNone/>
                      </a:pPr>
                      <a:r>
                        <a:rPr lang="en-US" sz="1100">
                          <a:effectLst/>
                        </a:rPr>
                        <a:t>N</a:t>
                      </a:r>
                    </a:p>
                  </a:txBody>
                  <a:tcPr marL="9524" marR="9524" marT="9524" anchor="ctr"/>
                </a:tc>
                <a:extLst>
                  <a:ext uri="{0D108BD9-81ED-4DB2-BD59-A6C34878D82A}">
                    <a16:rowId xmlns:a16="http://schemas.microsoft.com/office/drawing/2014/main" val="2644506731"/>
                  </a:ext>
                </a:extLst>
              </a:tr>
              <a:tr h="203254">
                <a:tc>
                  <a:txBody>
                    <a:bodyPr/>
                    <a:lstStyle/>
                    <a:p>
                      <a:pPr lvl="0" algn="ctr">
                        <a:buNone/>
                      </a:pPr>
                      <a:r>
                        <a:rPr lang="en-US" sz="1100">
                          <a:effectLst/>
                        </a:rPr>
                        <a:t>AI PCB</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5</a:t>
                      </a:r>
                    </a:p>
                  </a:txBody>
                  <a:tcPr marL="9524" marR="9524" marT="9524" anchor="ctr"/>
                </a:tc>
                <a:tc>
                  <a:txBody>
                    <a:bodyPr/>
                    <a:lstStyle/>
                    <a:p>
                      <a:pPr lvl="0" algn="ctr">
                        <a:buNone/>
                      </a:pPr>
                      <a:r>
                        <a:rPr lang="en-US" sz="1100">
                          <a:effectLst/>
                        </a:rPr>
                        <a:t>400</a:t>
                      </a:r>
                    </a:p>
                  </a:txBody>
                  <a:tcPr marL="9524" marR="9524" marT="9524" anchor="ctr"/>
                </a:tc>
                <a:tc>
                  <a:txBody>
                    <a:bodyPr/>
                    <a:lstStyle/>
                    <a:p>
                      <a:pPr lvl="0" algn="ctr">
                        <a:buNone/>
                      </a:pPr>
                      <a:r>
                        <a:rPr lang="en-US" sz="1100">
                          <a:effectLst/>
                        </a:rPr>
                        <a:t>N</a:t>
                      </a:r>
                    </a:p>
                  </a:txBody>
                  <a:tcPr marL="9524" marR="9524" marT="9524" anchor="ctr"/>
                </a:tc>
                <a:extLst>
                  <a:ext uri="{0D108BD9-81ED-4DB2-BD59-A6C34878D82A}">
                    <a16:rowId xmlns:a16="http://schemas.microsoft.com/office/drawing/2014/main" val="3886507351"/>
                  </a:ext>
                </a:extLst>
              </a:tr>
              <a:tr h="203254">
                <a:tc>
                  <a:txBody>
                    <a:bodyPr/>
                    <a:lstStyle/>
                    <a:p>
                      <a:pPr algn="ctr" fontAlgn="ctr">
                        <a:buNone/>
                      </a:pPr>
                      <a:r>
                        <a:rPr lang="en-US" sz="1100">
                          <a:effectLst/>
                        </a:rPr>
                        <a:t>Digi MEI 32</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5000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542591476"/>
                  </a:ext>
                </a:extLst>
              </a:tr>
              <a:tr h="203254">
                <a:tc>
                  <a:txBody>
                    <a:bodyPr/>
                    <a:lstStyle/>
                    <a:p>
                      <a:pPr algn="ctr" fontAlgn="ctr">
                        <a:buNone/>
                      </a:pPr>
                      <a:r>
                        <a:rPr lang="en-US" sz="1100">
                          <a:effectLst/>
                        </a:rPr>
                        <a:t>RS link cables</a:t>
                      </a:r>
                    </a:p>
                  </a:txBody>
                  <a:tcPr marL="9525" marR="9525" marT="9525" anchor="ctr"/>
                </a:tc>
                <a:tc>
                  <a:txBody>
                    <a:bodyPr/>
                    <a:lstStyle/>
                    <a:p>
                      <a:pPr lvl="0" algn="ctr">
                        <a:buNone/>
                      </a:pPr>
                      <a:r>
                        <a:rPr lang="en-US" sz="1100">
                          <a:effectLst/>
                        </a:rPr>
                        <a:t>24</a:t>
                      </a:r>
                    </a:p>
                  </a:txBody>
                  <a:tcPr marL="9524" marR="9524" marT="9524" anchor="ctr"/>
                </a:tc>
                <a:tc>
                  <a:txBody>
                    <a:bodyPr/>
                    <a:lstStyle/>
                    <a:p>
                      <a:pPr lvl="0" algn="ctr">
                        <a:buNone/>
                      </a:pPr>
                      <a:r>
                        <a:rPr lang="en-US" sz="1100">
                          <a:effectLst/>
                        </a:rPr>
                        <a:t>30</a:t>
                      </a:r>
                    </a:p>
                  </a:txBody>
                  <a:tcPr marL="9524" marR="9524" marT="9524" anchor="ctr"/>
                </a:tc>
                <a:tc>
                  <a:txBody>
                    <a:bodyPr/>
                    <a:lstStyle/>
                    <a:p>
                      <a:pPr lvl="0" algn="ctr">
                        <a:buNone/>
                      </a:pPr>
                      <a:r>
                        <a:rPr lang="en-US" sz="1100">
                          <a:effectLst/>
                        </a:rPr>
                        <a:t>500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3816950267"/>
                  </a:ext>
                </a:extLst>
              </a:tr>
              <a:tr h="203254">
                <a:tc>
                  <a:txBody>
                    <a:bodyPr/>
                    <a:lstStyle/>
                    <a:p>
                      <a:pPr algn="ctr" fontAlgn="ctr">
                        <a:buNone/>
                      </a:pPr>
                      <a:r>
                        <a:rPr lang="en-US" sz="1100">
                          <a:effectLst/>
                        </a:rPr>
                        <a:t>Digi USB</a:t>
                      </a:r>
                    </a:p>
                  </a:txBody>
                  <a:tcPr marL="9525" marR="9525" marT="9525"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1</a:t>
                      </a:r>
                    </a:p>
                  </a:txBody>
                  <a:tcPr marL="9524" marR="9524" marT="9524" anchor="ctr"/>
                </a:tc>
                <a:tc>
                  <a:txBody>
                    <a:bodyPr/>
                    <a:lstStyle/>
                    <a:p>
                      <a:pPr lvl="0" algn="ctr">
                        <a:buNone/>
                      </a:pPr>
                      <a:r>
                        <a:rPr lang="en-US" sz="1100">
                          <a:effectLst/>
                        </a:rPr>
                        <a:t>2500</a:t>
                      </a:r>
                    </a:p>
                  </a:txBody>
                  <a:tcPr marL="9524" marR="9524" marT="9524" anchor="ctr"/>
                </a:tc>
                <a:tc>
                  <a:txBody>
                    <a:bodyPr/>
                    <a:lstStyle/>
                    <a:p>
                      <a:pPr lvl="0" algn="ctr">
                        <a:buNone/>
                      </a:pPr>
                      <a:r>
                        <a:rPr lang="en-US" sz="1100">
                          <a:effectLst/>
                        </a:rPr>
                        <a:t>Y</a:t>
                      </a:r>
                    </a:p>
                  </a:txBody>
                  <a:tcPr marL="9524" marR="9524" marT="9524" anchor="ctr"/>
                </a:tc>
                <a:extLst>
                  <a:ext uri="{0D108BD9-81ED-4DB2-BD59-A6C34878D82A}">
                    <a16:rowId xmlns:a16="http://schemas.microsoft.com/office/drawing/2014/main" val="722707933"/>
                  </a:ext>
                </a:extLst>
              </a:tr>
              <a:tr h="203254">
                <a:tc>
                  <a:txBody>
                    <a:bodyPr/>
                    <a:lstStyle/>
                    <a:p>
                      <a:pPr lvl="0" algn="ctr">
                        <a:buNone/>
                      </a:pPr>
                      <a:r>
                        <a:rPr lang="en-US" sz="1100">
                          <a:effectLst/>
                        </a:rPr>
                        <a:t>Hardware</a:t>
                      </a:r>
                    </a:p>
                  </a:txBody>
                  <a:tcPr marL="9524" marR="9524" marT="9524" anchor="ctr"/>
                </a:tc>
                <a:tc>
                  <a:txBody>
                    <a:bodyPr/>
                    <a:lstStyle/>
                    <a:p>
                      <a:pPr lvl="0" algn="ctr">
                        <a:buNone/>
                      </a:pPr>
                      <a:endParaRPr lang="en-US" sz="1100">
                        <a:effectLst/>
                      </a:endParaRPr>
                    </a:p>
                  </a:txBody>
                  <a:tcPr marL="9524" marR="9524" marT="9524" anchor="ctr"/>
                </a:tc>
                <a:tc>
                  <a:txBody>
                    <a:bodyPr/>
                    <a:lstStyle/>
                    <a:p>
                      <a:pPr lvl="0" algn="ctr">
                        <a:buNone/>
                      </a:pPr>
                      <a:endParaRPr lang="en-US" sz="1100">
                        <a:effectLst/>
                      </a:endParaRPr>
                    </a:p>
                  </a:txBody>
                  <a:tcPr marL="9524" marR="9524" marT="9524" anchor="ctr"/>
                </a:tc>
                <a:tc>
                  <a:txBody>
                    <a:bodyPr/>
                    <a:lstStyle/>
                    <a:p>
                      <a:pPr lvl="0" algn="ctr">
                        <a:buNone/>
                      </a:pPr>
                      <a:r>
                        <a:rPr lang="en-US" sz="1100">
                          <a:effectLst/>
                        </a:rPr>
                        <a:t>8000</a:t>
                      </a:r>
                    </a:p>
                  </a:txBody>
                  <a:tcPr marL="9524" marR="9524" marT="9524" anchor="ctr"/>
                </a:tc>
                <a:tc>
                  <a:txBody>
                    <a:bodyPr/>
                    <a:lstStyle/>
                    <a:p>
                      <a:pPr lvl="0" algn="ctr">
                        <a:buNone/>
                      </a:pPr>
                      <a:endParaRPr lang="en-US" sz="1100">
                        <a:effectLst/>
                      </a:endParaRPr>
                    </a:p>
                  </a:txBody>
                  <a:tcPr marL="9524" marR="9524" marT="9524" anchor="ctr"/>
                </a:tc>
                <a:extLst>
                  <a:ext uri="{0D108BD9-81ED-4DB2-BD59-A6C34878D82A}">
                    <a16:rowId xmlns:a16="http://schemas.microsoft.com/office/drawing/2014/main" val="2561726185"/>
                  </a:ext>
                </a:extLst>
              </a:tr>
            </a:tbl>
          </a:graphicData>
        </a:graphic>
      </p:graphicFrame>
      <p:sp>
        <p:nvSpPr>
          <p:cNvPr id="3" name="Espace réservé du contenu 2">
            <a:extLst>
              <a:ext uri="{FF2B5EF4-FFF2-40B4-BE49-F238E27FC236}">
                <a16:creationId xmlns:a16="http://schemas.microsoft.com/office/drawing/2014/main" id="{EE1FE7A2-CDD6-172E-A8D2-C953AD94643A}"/>
              </a:ext>
            </a:extLst>
          </p:cNvPr>
          <p:cNvSpPr txBox="1">
            <a:spLocks/>
          </p:cNvSpPr>
          <p:nvPr/>
        </p:nvSpPr>
        <p:spPr>
          <a:xfrm>
            <a:off x="1154740" y="5245657"/>
            <a:ext cx="9874612" cy="345372"/>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Total </a:t>
            </a:r>
            <a:r>
              <a:rPr lang="fr-CA" sz="1600" err="1"/>
              <a:t>spent</a:t>
            </a:r>
            <a:r>
              <a:rPr lang="fr-CA" sz="1600"/>
              <a:t> in </a:t>
            </a:r>
            <a:r>
              <a:rPr lang="fr-CA" sz="1600" err="1"/>
              <a:t>equipment</a:t>
            </a:r>
            <a:r>
              <a:rPr lang="fr-CA" sz="1600"/>
              <a:t> : 160k CAD         </a:t>
            </a:r>
            <a:r>
              <a:rPr lang="fr-CA" sz="1600" err="1"/>
              <a:t>Expected</a:t>
            </a:r>
            <a:r>
              <a:rPr lang="fr-CA" sz="1600"/>
              <a:t> </a:t>
            </a:r>
            <a:r>
              <a:rPr lang="fr-CA" sz="1600" err="1"/>
              <a:t>additional</a:t>
            </a:r>
            <a:r>
              <a:rPr lang="fr-CA" sz="1600"/>
              <a:t> </a:t>
            </a:r>
            <a:r>
              <a:rPr lang="fr-CA" sz="1600" err="1"/>
              <a:t>spending</a:t>
            </a:r>
            <a:r>
              <a:rPr lang="fr-CA" sz="1600"/>
              <a:t> : 200k CAD (</a:t>
            </a:r>
            <a:r>
              <a:rPr lang="fr-CA" sz="1600" err="1"/>
              <a:t>worst</a:t>
            </a:r>
            <a:r>
              <a:rPr lang="fr-CA" sz="1600"/>
              <a:t> case)</a:t>
            </a:r>
            <a:endParaRPr lang="en-US"/>
          </a:p>
        </p:txBody>
      </p:sp>
      <p:sp>
        <p:nvSpPr>
          <p:cNvPr id="4" name="Rectangle 3">
            <a:extLst>
              <a:ext uri="{FF2B5EF4-FFF2-40B4-BE49-F238E27FC236}">
                <a16:creationId xmlns:a16="http://schemas.microsoft.com/office/drawing/2014/main" id="{61ECB0F4-E975-04A5-EA8B-30E3A2050311}"/>
              </a:ext>
            </a:extLst>
          </p:cNvPr>
          <p:cNvSpPr/>
          <p:nvPr/>
        </p:nvSpPr>
        <p:spPr>
          <a:xfrm>
            <a:off x="9096716" y="5836039"/>
            <a:ext cx="2309761" cy="385410"/>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i="1">
                <a:solidFill>
                  <a:srgbClr val="FF0000"/>
                </a:solidFill>
              </a:rPr>
              <a:t>High cost is due to purchase an additional Hardware</a:t>
            </a:r>
            <a:endParaRPr lang="en-US"/>
          </a:p>
        </p:txBody>
      </p:sp>
    </p:spTree>
    <p:extLst>
      <p:ext uri="{BB962C8B-B14F-4D97-AF65-F5344CB8AC3E}">
        <p14:creationId xmlns:p14="http://schemas.microsoft.com/office/powerpoint/2010/main" val="209275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26" name="Title 1">
            <a:extLst>
              <a:ext uri="{FF2B5EF4-FFF2-40B4-BE49-F238E27FC236}">
                <a16:creationId xmlns:a16="http://schemas.microsoft.com/office/drawing/2014/main" id="{2BE8F276-F931-3A79-05E6-53316A6EFC06}"/>
              </a:ext>
            </a:extLst>
          </p:cNvPr>
          <p:cNvSpPr txBox="1">
            <a:spLocks/>
          </p:cNvSpPr>
          <p:nvPr/>
        </p:nvSpPr>
        <p:spPr>
          <a:xfrm>
            <a:off x="0" y="61695"/>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3. Planning and Milestones</a:t>
            </a:r>
          </a:p>
        </p:txBody>
      </p:sp>
      <p:sp>
        <p:nvSpPr>
          <p:cNvPr id="102" name="Espace réservé du contenu 2">
            <a:extLst>
              <a:ext uri="{FF2B5EF4-FFF2-40B4-BE49-F238E27FC236}">
                <a16:creationId xmlns:a16="http://schemas.microsoft.com/office/drawing/2014/main" id="{9A04B595-34F1-88DA-0521-2DAA6712ABD3}"/>
              </a:ext>
            </a:extLst>
          </p:cNvPr>
          <p:cNvSpPr txBox="1">
            <a:spLocks/>
          </p:cNvSpPr>
          <p:nvPr/>
        </p:nvSpPr>
        <p:spPr>
          <a:xfrm>
            <a:off x="855063" y="925023"/>
            <a:ext cx="1432447" cy="256077"/>
          </a:xfrm>
          <a:prstGeom prst="rect">
            <a:avLst/>
          </a:prstGeom>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Manpower :</a:t>
            </a:r>
            <a:endParaRPr lang="fr-CA" sz="2000"/>
          </a:p>
        </p:txBody>
      </p:sp>
      <p:graphicFrame>
        <p:nvGraphicFramePr>
          <p:cNvPr id="2" name="Table 1">
            <a:extLst>
              <a:ext uri="{FF2B5EF4-FFF2-40B4-BE49-F238E27FC236}">
                <a16:creationId xmlns:a16="http://schemas.microsoft.com/office/drawing/2014/main" id="{904D6547-0098-E92D-DFEC-3C8635D777DF}"/>
              </a:ext>
            </a:extLst>
          </p:cNvPr>
          <p:cNvGraphicFramePr>
            <a:graphicFrameLocks noGrp="1"/>
          </p:cNvGraphicFramePr>
          <p:nvPr>
            <p:extLst>
              <p:ext uri="{D42A27DB-BD31-4B8C-83A1-F6EECF244321}">
                <p14:modId xmlns:p14="http://schemas.microsoft.com/office/powerpoint/2010/main" val="1345831114"/>
              </p:ext>
            </p:extLst>
          </p:nvPr>
        </p:nvGraphicFramePr>
        <p:xfrm>
          <a:off x="1452880" y="1382606"/>
          <a:ext cx="9504680" cy="3119860"/>
        </p:xfrm>
        <a:graphic>
          <a:graphicData uri="http://schemas.openxmlformats.org/drawingml/2006/table">
            <a:tbl>
              <a:tblPr firstRow="1" bandRow="1">
                <a:tableStyleId>{5C22544A-7EE6-4342-B048-85BDC9FD1C3A}</a:tableStyleId>
              </a:tblPr>
              <a:tblGrid>
                <a:gridCol w="1900936">
                  <a:extLst>
                    <a:ext uri="{9D8B030D-6E8A-4147-A177-3AD203B41FA5}">
                      <a16:colId xmlns:a16="http://schemas.microsoft.com/office/drawing/2014/main" val="713912432"/>
                    </a:ext>
                  </a:extLst>
                </a:gridCol>
                <a:gridCol w="1900936">
                  <a:extLst>
                    <a:ext uri="{9D8B030D-6E8A-4147-A177-3AD203B41FA5}">
                      <a16:colId xmlns:a16="http://schemas.microsoft.com/office/drawing/2014/main" val="3109527159"/>
                    </a:ext>
                  </a:extLst>
                </a:gridCol>
                <a:gridCol w="1900936">
                  <a:extLst>
                    <a:ext uri="{9D8B030D-6E8A-4147-A177-3AD203B41FA5}">
                      <a16:colId xmlns:a16="http://schemas.microsoft.com/office/drawing/2014/main" val="740257311"/>
                    </a:ext>
                  </a:extLst>
                </a:gridCol>
                <a:gridCol w="1900936">
                  <a:extLst>
                    <a:ext uri="{9D8B030D-6E8A-4147-A177-3AD203B41FA5}">
                      <a16:colId xmlns:a16="http://schemas.microsoft.com/office/drawing/2014/main" val="4111371506"/>
                    </a:ext>
                  </a:extLst>
                </a:gridCol>
                <a:gridCol w="1900936">
                  <a:extLst>
                    <a:ext uri="{9D8B030D-6E8A-4147-A177-3AD203B41FA5}">
                      <a16:colId xmlns:a16="http://schemas.microsoft.com/office/drawing/2014/main" val="2334330330"/>
                    </a:ext>
                  </a:extLst>
                </a:gridCol>
              </a:tblGrid>
              <a:tr h="526680">
                <a:tc>
                  <a:txBody>
                    <a:bodyPr/>
                    <a:lstStyle/>
                    <a:p>
                      <a:r>
                        <a:rPr lang="en-US" sz="1200"/>
                        <a:t>Manpower:</a:t>
                      </a:r>
                      <a:endParaRPr lang="en-CA" sz="1200"/>
                    </a:p>
                  </a:txBody>
                  <a:tcPr/>
                </a:tc>
                <a:tc>
                  <a:txBody>
                    <a:bodyPr/>
                    <a:lstStyle/>
                    <a:p>
                      <a:r>
                        <a:rPr lang="en-US" sz="1200"/>
                        <a:t>Skills:</a:t>
                      </a:r>
                      <a:endParaRPr lang="en-CA"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Time spent:</a:t>
                      </a:r>
                      <a:endParaRPr lang="en-CA" sz="1200"/>
                    </a:p>
                  </a:txBody>
                  <a:tcPr/>
                </a:tc>
                <a:tc>
                  <a:txBody>
                    <a:bodyPr/>
                    <a:lstStyle/>
                    <a:p>
                      <a:r>
                        <a:rPr lang="en-US" sz="1200"/>
                        <a:t>Expected time to spend:</a:t>
                      </a:r>
                      <a:endParaRPr lang="en-CA" sz="1200"/>
                    </a:p>
                  </a:txBody>
                  <a:tcPr/>
                </a:tc>
                <a:tc>
                  <a:txBody>
                    <a:bodyPr/>
                    <a:lstStyle/>
                    <a:p>
                      <a:r>
                        <a:rPr lang="en-US" sz="1200"/>
                        <a:t>Is shared resources:</a:t>
                      </a:r>
                      <a:endParaRPr lang="en-CA" sz="1200"/>
                    </a:p>
                  </a:txBody>
                  <a:tcPr/>
                </a:tc>
                <a:extLst>
                  <a:ext uri="{0D108BD9-81ED-4DB2-BD59-A6C34878D82A}">
                    <a16:rowId xmlns:a16="http://schemas.microsoft.com/office/drawing/2014/main" val="2510686364"/>
                  </a:ext>
                </a:extLst>
              </a:tr>
              <a:tr h="427196">
                <a:tc>
                  <a:txBody>
                    <a:bodyPr/>
                    <a:lstStyle/>
                    <a:p>
                      <a:r>
                        <a:rPr lang="en-CA" sz="1200"/>
                        <a:t>Antoine Rechain</a:t>
                      </a:r>
                    </a:p>
                  </a:txBody>
                  <a:tcPr/>
                </a:tc>
                <a:tc>
                  <a:txBody>
                    <a:bodyPr/>
                    <a:lstStyle/>
                    <a:p>
                      <a:r>
                        <a:rPr lang="en-CA" sz="1200"/>
                        <a:t>Infrastructure</a:t>
                      </a:r>
                    </a:p>
                  </a:txBody>
                  <a:tcPr/>
                </a:tc>
                <a:tc>
                  <a:txBody>
                    <a:bodyPr/>
                    <a:lstStyle/>
                    <a:p>
                      <a:r>
                        <a:rPr lang="en-CA" sz="1200"/>
                        <a:t>250</a:t>
                      </a:r>
                    </a:p>
                  </a:txBody>
                  <a:tcPr/>
                </a:tc>
                <a:tc>
                  <a:txBody>
                    <a:bodyPr/>
                    <a:lstStyle/>
                    <a:p>
                      <a:r>
                        <a:rPr lang="en-CA" sz="1200"/>
                        <a:t>200</a:t>
                      </a:r>
                    </a:p>
                  </a:txBody>
                  <a:tcPr/>
                </a:tc>
                <a:tc>
                  <a:txBody>
                    <a:bodyPr/>
                    <a:lstStyle/>
                    <a:p>
                      <a:pPr algn="ctr"/>
                      <a:r>
                        <a:rPr lang="en-US" sz="1200"/>
                        <a:t>Y</a:t>
                      </a:r>
                      <a:endParaRPr lang="en-CA" sz="1200"/>
                    </a:p>
                  </a:txBody>
                  <a:tcPr/>
                </a:tc>
                <a:extLst>
                  <a:ext uri="{0D108BD9-81ED-4DB2-BD59-A6C34878D82A}">
                    <a16:rowId xmlns:a16="http://schemas.microsoft.com/office/drawing/2014/main" val="3621192635"/>
                  </a:ext>
                </a:extLst>
              </a:tr>
              <a:tr h="427196">
                <a:tc>
                  <a:txBody>
                    <a:bodyPr/>
                    <a:lstStyle/>
                    <a:p>
                      <a:r>
                        <a:rPr lang="en-CA" sz="1200"/>
                        <a:t>Adnane </a:t>
                      </a:r>
                      <a:r>
                        <a:rPr lang="en-CA" sz="1200" err="1"/>
                        <a:t>Dorsamy</a:t>
                      </a:r>
                    </a:p>
                  </a:txBody>
                  <a:tcPr/>
                </a:tc>
                <a:tc>
                  <a:txBody>
                    <a:bodyPr/>
                    <a:lstStyle/>
                    <a:p>
                      <a:r>
                        <a:rPr lang="en-CA" sz="1200"/>
                        <a:t>System + Software</a:t>
                      </a:r>
                    </a:p>
                  </a:txBody>
                  <a:tcPr/>
                </a:tc>
                <a:tc>
                  <a:txBody>
                    <a:bodyPr/>
                    <a:lstStyle/>
                    <a:p>
                      <a:r>
                        <a:rPr lang="en-CA" sz="1200"/>
                        <a:t>350</a:t>
                      </a:r>
                    </a:p>
                  </a:txBody>
                  <a:tcPr/>
                </a:tc>
                <a:tc>
                  <a:txBody>
                    <a:bodyPr/>
                    <a:lstStyle/>
                    <a:p>
                      <a:pPr lvl="0">
                        <a:buNone/>
                      </a:pPr>
                      <a:r>
                        <a:rPr lang="en-CA" sz="120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Y</a:t>
                      </a:r>
                      <a:endParaRPr lang="en-CA" sz="1200"/>
                    </a:p>
                  </a:txBody>
                  <a:tcPr/>
                </a:tc>
                <a:extLst>
                  <a:ext uri="{0D108BD9-81ED-4DB2-BD59-A6C34878D82A}">
                    <a16:rowId xmlns:a16="http://schemas.microsoft.com/office/drawing/2014/main" val="3708661684"/>
                  </a:ext>
                </a:extLst>
              </a:tr>
              <a:tr h="427196">
                <a:tc>
                  <a:txBody>
                    <a:bodyPr/>
                    <a:lstStyle/>
                    <a:p>
                      <a:r>
                        <a:rPr lang="en-CA" sz="1200"/>
                        <a:t>Henri Le </a:t>
                      </a:r>
                      <a:r>
                        <a:rPr lang="en-CA" sz="1200" err="1"/>
                        <a:t>Barbenchon</a:t>
                      </a:r>
                      <a:r>
                        <a:rPr lang="en-CA" sz="1200"/>
                        <a:t> / Freddie Torres</a:t>
                      </a:r>
                      <a:endParaRPr lang="en-CA" sz="1200" err="1"/>
                    </a:p>
                  </a:txBody>
                  <a:tcPr/>
                </a:tc>
                <a:tc>
                  <a:txBody>
                    <a:bodyPr/>
                    <a:lstStyle/>
                    <a:p>
                      <a:r>
                        <a:rPr lang="en-CA" sz="1200" err="1"/>
                        <a:t>Mecatronics</a:t>
                      </a:r>
                    </a:p>
                  </a:txBody>
                  <a:tcPr/>
                </a:tc>
                <a:tc>
                  <a:txBody>
                    <a:bodyPr/>
                    <a:lstStyle/>
                    <a:p>
                      <a:r>
                        <a:rPr lang="en-CA" sz="1200"/>
                        <a:t>300</a:t>
                      </a:r>
                    </a:p>
                  </a:txBody>
                  <a:tcPr/>
                </a:tc>
                <a:tc>
                  <a:txBody>
                    <a:bodyPr/>
                    <a:lstStyle/>
                    <a:p>
                      <a:r>
                        <a:rPr lang="en-CA" sz="1200"/>
                        <a:t>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Y</a:t>
                      </a:r>
                      <a:endParaRPr lang="en-CA" sz="1200"/>
                    </a:p>
                  </a:txBody>
                  <a:tcPr/>
                </a:tc>
                <a:extLst>
                  <a:ext uri="{0D108BD9-81ED-4DB2-BD59-A6C34878D82A}">
                    <a16:rowId xmlns:a16="http://schemas.microsoft.com/office/drawing/2014/main" val="313020297"/>
                  </a:ext>
                </a:extLst>
              </a:tr>
              <a:tr h="427196">
                <a:tc>
                  <a:txBody>
                    <a:bodyPr/>
                    <a:lstStyle/>
                    <a:p>
                      <a:r>
                        <a:rPr lang="en-CA" sz="1200" err="1"/>
                        <a:t>Anourak</a:t>
                      </a:r>
                      <a:r>
                        <a:rPr lang="en-CA" sz="1200"/>
                        <a:t> Singharath</a:t>
                      </a:r>
                      <a:endParaRPr lang="en-CA" sz="1200" err="1"/>
                    </a:p>
                  </a:txBody>
                  <a:tcPr/>
                </a:tc>
                <a:tc>
                  <a:txBody>
                    <a:bodyPr/>
                    <a:lstStyle/>
                    <a:p>
                      <a:pPr lvl="0">
                        <a:buNone/>
                      </a:pPr>
                      <a:r>
                        <a:rPr lang="en-CA" sz="1200" b="0" i="0" u="none" strike="noStrike" noProof="0">
                          <a:solidFill>
                            <a:srgbClr val="000000"/>
                          </a:solidFill>
                          <a:latin typeface="Aptos"/>
                        </a:rPr>
                        <a:t>System</a:t>
                      </a:r>
                      <a:endParaRPr lang="en-US"/>
                    </a:p>
                  </a:txBody>
                  <a:tcPr/>
                </a:tc>
                <a:tc>
                  <a:txBody>
                    <a:bodyPr/>
                    <a:lstStyle/>
                    <a:p>
                      <a:r>
                        <a:rPr lang="en-CA" sz="1200"/>
                        <a:t>100</a:t>
                      </a:r>
                    </a:p>
                  </a:txBody>
                  <a:tcPr/>
                </a:tc>
                <a:tc>
                  <a:txBody>
                    <a:bodyPr/>
                    <a:lstStyle/>
                    <a:p>
                      <a:r>
                        <a:rPr lang="en-CA" sz="1200"/>
                        <a:t>150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Y</a:t>
                      </a:r>
                      <a:endParaRPr lang="en-CA" sz="1200"/>
                    </a:p>
                  </a:txBody>
                  <a:tcPr/>
                </a:tc>
                <a:extLst>
                  <a:ext uri="{0D108BD9-81ED-4DB2-BD59-A6C34878D82A}">
                    <a16:rowId xmlns:a16="http://schemas.microsoft.com/office/drawing/2014/main" val="3134042724"/>
                  </a:ext>
                </a:extLst>
              </a:tr>
              <a:tr h="427196">
                <a:tc>
                  <a:txBody>
                    <a:bodyPr/>
                    <a:lstStyle/>
                    <a:p>
                      <a:pPr lvl="0">
                        <a:buNone/>
                      </a:pPr>
                      <a:r>
                        <a:rPr lang="en-CA" sz="1200"/>
                        <a:t>Davide Forgione</a:t>
                      </a:r>
                      <a:endParaRPr lang="en-US"/>
                    </a:p>
                  </a:txBody>
                  <a:tcPr/>
                </a:tc>
                <a:tc>
                  <a:txBody>
                    <a:bodyPr/>
                    <a:lstStyle/>
                    <a:p>
                      <a:pPr lvl="0">
                        <a:buNone/>
                      </a:pPr>
                      <a:r>
                        <a:rPr lang="en-CA" sz="1200" b="0" i="0" u="none" strike="noStrike" noProof="0">
                          <a:solidFill>
                            <a:srgbClr val="000000"/>
                          </a:solidFill>
                          <a:latin typeface="Aptos"/>
                        </a:rPr>
                        <a:t>Software</a:t>
                      </a:r>
                      <a:endParaRPr lang="en-US"/>
                    </a:p>
                  </a:txBody>
                  <a:tcPr/>
                </a:tc>
                <a:tc>
                  <a:txBody>
                    <a:bodyPr/>
                    <a:lstStyle/>
                    <a:p>
                      <a:r>
                        <a:rPr lang="en-CA" sz="1200"/>
                        <a:t>100</a:t>
                      </a:r>
                    </a:p>
                  </a:txBody>
                  <a:tcPr/>
                </a:tc>
                <a:tc>
                  <a:txBody>
                    <a:bodyPr/>
                    <a:lstStyle/>
                    <a:p>
                      <a:r>
                        <a:rPr lang="en-CA" sz="1200"/>
                        <a:t>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Y</a:t>
                      </a:r>
                      <a:endParaRPr lang="en-CA" sz="1200"/>
                    </a:p>
                  </a:txBody>
                  <a:tcPr/>
                </a:tc>
                <a:extLst>
                  <a:ext uri="{0D108BD9-81ED-4DB2-BD59-A6C34878D82A}">
                    <a16:rowId xmlns:a16="http://schemas.microsoft.com/office/drawing/2014/main" val="3623369327"/>
                  </a:ext>
                </a:extLst>
              </a:tr>
              <a:tr h="427196">
                <a:tc>
                  <a:txBody>
                    <a:bodyPr/>
                    <a:lstStyle/>
                    <a:p>
                      <a:pPr lvl="0">
                        <a:buNone/>
                      </a:pPr>
                      <a:r>
                        <a:rPr lang="en-CA" sz="1200"/>
                        <a:t>Aswin Sai Subramanian</a:t>
                      </a:r>
                      <a:endParaRPr lang="en-US"/>
                    </a:p>
                  </a:txBody>
                  <a:tcPr/>
                </a:tc>
                <a:tc>
                  <a:txBody>
                    <a:bodyPr/>
                    <a:lstStyle/>
                    <a:p>
                      <a:pPr lvl="0">
                        <a:buNone/>
                      </a:pPr>
                      <a:r>
                        <a:rPr lang="en-CA" sz="1200" b="0" i="0" u="none" strike="noStrike" noProof="0">
                          <a:solidFill>
                            <a:srgbClr val="000000"/>
                          </a:solidFill>
                          <a:latin typeface="Aptos"/>
                        </a:rPr>
                        <a:t>Software</a:t>
                      </a:r>
                      <a:endParaRPr lang="en-US"/>
                    </a:p>
                  </a:txBody>
                  <a:tcPr/>
                </a:tc>
                <a:tc>
                  <a:txBody>
                    <a:bodyPr/>
                    <a:lstStyle/>
                    <a:p>
                      <a:r>
                        <a:rPr lang="en-CA" sz="1200"/>
                        <a:t>100</a:t>
                      </a:r>
                    </a:p>
                  </a:txBody>
                  <a:tcPr/>
                </a:tc>
                <a:tc>
                  <a:txBody>
                    <a:bodyPr/>
                    <a:lstStyle/>
                    <a:p>
                      <a:r>
                        <a:rPr lang="en-CA" sz="1200"/>
                        <a:t>150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Y</a:t>
                      </a:r>
                      <a:endParaRPr lang="en-CA" sz="1200"/>
                    </a:p>
                  </a:txBody>
                  <a:tcPr/>
                </a:tc>
                <a:extLst>
                  <a:ext uri="{0D108BD9-81ED-4DB2-BD59-A6C34878D82A}">
                    <a16:rowId xmlns:a16="http://schemas.microsoft.com/office/drawing/2014/main" val="5820661"/>
                  </a:ext>
                </a:extLst>
              </a:tr>
            </a:tbl>
          </a:graphicData>
        </a:graphic>
      </p:graphicFrame>
      <p:sp>
        <p:nvSpPr>
          <p:cNvPr id="4" name="Espace réservé du contenu 2">
            <a:extLst>
              <a:ext uri="{FF2B5EF4-FFF2-40B4-BE49-F238E27FC236}">
                <a16:creationId xmlns:a16="http://schemas.microsoft.com/office/drawing/2014/main" id="{4EC6332F-67D1-7622-B7D5-73E16688B80D}"/>
              </a:ext>
            </a:extLst>
          </p:cNvPr>
          <p:cNvSpPr txBox="1">
            <a:spLocks/>
          </p:cNvSpPr>
          <p:nvPr/>
        </p:nvSpPr>
        <p:spPr>
          <a:xfrm>
            <a:off x="745480" y="5101164"/>
            <a:ext cx="9097744" cy="827575"/>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fr-CA" sz="1600"/>
              <a:t>Total </a:t>
            </a:r>
            <a:r>
              <a:rPr lang="fr-CA" sz="1600" err="1"/>
              <a:t>Spent</a:t>
            </a:r>
            <a:r>
              <a:rPr lang="fr-CA" sz="1600"/>
              <a:t> in </a:t>
            </a:r>
            <a:r>
              <a:rPr lang="fr-CA" sz="1600" err="1"/>
              <a:t>hours</a:t>
            </a:r>
            <a:r>
              <a:rPr lang="fr-CA" sz="1600"/>
              <a:t> :  H 1200</a:t>
            </a:r>
            <a:endParaRPr lang="en-US"/>
          </a:p>
          <a:p>
            <a:pPr>
              <a:buNone/>
            </a:pPr>
            <a:r>
              <a:rPr lang="fr-CA" sz="1600" err="1"/>
              <a:t>Expected</a:t>
            </a:r>
            <a:r>
              <a:rPr lang="fr-CA" sz="1600"/>
              <a:t> </a:t>
            </a:r>
            <a:r>
              <a:rPr lang="fr-CA" sz="1600" err="1"/>
              <a:t>additional</a:t>
            </a:r>
            <a:r>
              <a:rPr lang="fr-CA" sz="1600"/>
              <a:t> </a:t>
            </a:r>
            <a:r>
              <a:rPr lang="fr-CA" sz="1600" err="1"/>
              <a:t>spending</a:t>
            </a:r>
            <a:r>
              <a:rPr lang="fr-CA" sz="1600"/>
              <a:t> in </a:t>
            </a:r>
            <a:r>
              <a:rPr lang="fr-CA" sz="1600" err="1"/>
              <a:t>hours</a:t>
            </a:r>
            <a:r>
              <a:rPr lang="fr-CA" sz="1600"/>
              <a:t> : H 1000</a:t>
            </a:r>
            <a:endParaRPr lang="en-US"/>
          </a:p>
          <a:p>
            <a:pPr>
              <a:buNone/>
            </a:pPr>
            <a:endParaRPr lang="fr-CA" sz="1600"/>
          </a:p>
          <a:p>
            <a:pPr>
              <a:buNone/>
            </a:pPr>
            <a:endParaRPr lang="fr-CA" sz="1600"/>
          </a:p>
        </p:txBody>
      </p:sp>
    </p:spTree>
    <p:extLst>
      <p:ext uri="{BB962C8B-B14F-4D97-AF65-F5344CB8AC3E}">
        <p14:creationId xmlns:p14="http://schemas.microsoft.com/office/powerpoint/2010/main" val="150659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EDD218A-56C4-80ED-1A33-96AB93DD7BBE}"/>
              </a:ext>
            </a:extLst>
          </p:cNvPr>
          <p:cNvSpPr txBox="1">
            <a:spLocks/>
          </p:cNvSpPr>
          <p:nvPr/>
        </p:nvSpPr>
        <p:spPr>
          <a:xfrm>
            <a:off x="-1075939" y="51189"/>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ptos Display" panose="02110004020202020204"/>
                <a:ea typeface="+mj-ea"/>
                <a:cs typeface="+mj-cs"/>
              </a:rPr>
              <a:t>Change log</a:t>
            </a:r>
          </a:p>
        </p:txBody>
      </p:sp>
      <p:graphicFrame>
        <p:nvGraphicFramePr>
          <p:cNvPr id="2" name="Espace réservé du contenu 4">
            <a:extLst>
              <a:ext uri="{FF2B5EF4-FFF2-40B4-BE49-F238E27FC236}">
                <a16:creationId xmlns:a16="http://schemas.microsoft.com/office/drawing/2014/main" id="{B8750B54-8E36-FA2B-066D-605747EB6376}"/>
              </a:ext>
            </a:extLst>
          </p:cNvPr>
          <p:cNvGraphicFramePr>
            <a:graphicFrameLocks/>
          </p:cNvGraphicFramePr>
          <p:nvPr>
            <p:extLst>
              <p:ext uri="{D42A27DB-BD31-4B8C-83A1-F6EECF244321}">
                <p14:modId xmlns:p14="http://schemas.microsoft.com/office/powerpoint/2010/main" val="1414427981"/>
              </p:ext>
            </p:extLst>
          </p:nvPr>
        </p:nvGraphicFramePr>
        <p:xfrm>
          <a:off x="1587708" y="1773159"/>
          <a:ext cx="8883649" cy="868680"/>
        </p:xfrm>
        <a:graphic>
          <a:graphicData uri="http://schemas.openxmlformats.org/drawingml/2006/table">
            <a:tbl>
              <a:tblPr firstRow="1" bandRow="1">
                <a:tableStyleId>{5C22544A-7EE6-4342-B048-85BDC9FD1C3A}</a:tableStyleId>
              </a:tblPr>
              <a:tblGrid>
                <a:gridCol w="2068479">
                  <a:extLst>
                    <a:ext uri="{9D8B030D-6E8A-4147-A177-3AD203B41FA5}">
                      <a16:colId xmlns:a16="http://schemas.microsoft.com/office/drawing/2014/main" val="2574889949"/>
                    </a:ext>
                  </a:extLst>
                </a:gridCol>
                <a:gridCol w="1537696">
                  <a:extLst>
                    <a:ext uri="{9D8B030D-6E8A-4147-A177-3AD203B41FA5}">
                      <a16:colId xmlns:a16="http://schemas.microsoft.com/office/drawing/2014/main" val="2964818315"/>
                    </a:ext>
                  </a:extLst>
                </a:gridCol>
                <a:gridCol w="5277474">
                  <a:extLst>
                    <a:ext uri="{9D8B030D-6E8A-4147-A177-3AD203B41FA5}">
                      <a16:colId xmlns:a16="http://schemas.microsoft.com/office/drawing/2014/main" val="3154267878"/>
                    </a:ext>
                  </a:extLst>
                </a:gridCol>
              </a:tblGrid>
              <a:tr h="160572">
                <a:tc>
                  <a:txBody>
                    <a:bodyPr/>
                    <a:lstStyle/>
                    <a:p>
                      <a:pPr algn="l"/>
                      <a:r>
                        <a:rPr lang="en-US" sz="1100"/>
                        <a:t>Revision</a:t>
                      </a:r>
                      <a:endParaRPr lang="en-CA" sz="1100"/>
                    </a:p>
                  </a:txBody>
                  <a:tcPr marL="121920" marR="121920" marT="60960" marB="60960"/>
                </a:tc>
                <a:tc>
                  <a:txBody>
                    <a:bodyPr/>
                    <a:lstStyle/>
                    <a:p>
                      <a:pPr algn="l"/>
                      <a:r>
                        <a:rPr lang="en-US" sz="1100"/>
                        <a:t>Page</a:t>
                      </a:r>
                      <a:endParaRPr lang="en-CA" sz="1100"/>
                    </a:p>
                  </a:txBody>
                  <a:tcPr marL="121920" marR="121920" marT="60960" marB="60960"/>
                </a:tc>
                <a:tc>
                  <a:txBody>
                    <a:bodyPr/>
                    <a:lstStyle/>
                    <a:p>
                      <a:pPr algn="l"/>
                      <a:r>
                        <a:rPr lang="en-US" sz="1100"/>
                        <a:t>Description</a:t>
                      </a:r>
                      <a:endParaRPr lang="en-CA" sz="1100"/>
                    </a:p>
                  </a:txBody>
                  <a:tcPr marL="121920" marR="121920" marT="60960" marB="60960"/>
                </a:tc>
                <a:extLst>
                  <a:ext uri="{0D108BD9-81ED-4DB2-BD59-A6C34878D82A}">
                    <a16:rowId xmlns:a16="http://schemas.microsoft.com/office/drawing/2014/main" val="3374362077"/>
                  </a:ext>
                </a:extLst>
              </a:tr>
              <a:tr h="0">
                <a:tc>
                  <a:txBody>
                    <a:bodyPr/>
                    <a:lstStyle/>
                    <a:p>
                      <a:pPr algn="l"/>
                      <a:r>
                        <a:rPr lang="en-US" sz="1100"/>
                        <a:t>-</a:t>
                      </a:r>
                      <a:endParaRPr lang="en-CA" sz="1100"/>
                    </a:p>
                  </a:txBody>
                  <a:tcPr marL="121920" marR="121920" marT="60960" marB="60960"/>
                </a:tc>
                <a:tc>
                  <a:txBody>
                    <a:bodyPr/>
                    <a:lstStyle/>
                    <a:p>
                      <a:pPr algn="l"/>
                      <a:endParaRPr lang="en-US" sz="1100"/>
                    </a:p>
                  </a:txBody>
                  <a:tcPr marL="121920" marR="121920" marT="60960" marB="60960"/>
                </a:tc>
                <a:tc>
                  <a:txBody>
                    <a:bodyPr/>
                    <a:lstStyle/>
                    <a:p>
                      <a:pPr algn="l"/>
                      <a:r>
                        <a:rPr lang="en-US" sz="1100"/>
                        <a:t>Preliminary</a:t>
                      </a:r>
                      <a:r>
                        <a:rPr lang="en-US" sz="1100" baseline="0"/>
                        <a:t> release (PFEM AOCS SCOE v0)</a:t>
                      </a:r>
                      <a:endParaRPr lang="en-CA" sz="1100"/>
                    </a:p>
                  </a:txBody>
                  <a:tcPr marL="121920" marR="121920" marT="60960" marB="60960"/>
                </a:tc>
                <a:extLst>
                  <a:ext uri="{0D108BD9-81ED-4DB2-BD59-A6C34878D82A}">
                    <a16:rowId xmlns:a16="http://schemas.microsoft.com/office/drawing/2014/main" val="758054263"/>
                  </a:ext>
                </a:extLst>
              </a:tr>
              <a:tr h="0">
                <a:tc>
                  <a:txBody>
                    <a:bodyPr/>
                    <a:lstStyle/>
                    <a:p>
                      <a:pPr algn="l"/>
                      <a:r>
                        <a:rPr lang="en-US" sz="1100"/>
                        <a:t>1</a:t>
                      </a:r>
                      <a:endParaRPr lang="en-CA" sz="1100"/>
                    </a:p>
                  </a:txBody>
                  <a:tcPr marL="121920" marR="121920" marT="60960" marB="60960"/>
                </a:tc>
                <a:tc>
                  <a:txBody>
                    <a:bodyPr/>
                    <a:lstStyle/>
                    <a:p>
                      <a:pPr algn="l"/>
                      <a:endParaRPr lang="en-US" sz="1100"/>
                    </a:p>
                  </a:txBody>
                  <a:tcPr marL="121920" marR="121920" marT="60960" marB="60960"/>
                </a:tc>
                <a:tc>
                  <a:txBody>
                    <a:bodyPr/>
                    <a:lstStyle/>
                    <a:p>
                      <a:pPr algn="l"/>
                      <a:r>
                        <a:rPr lang="en-US" sz="1100"/>
                        <a:t>Updated for SAFE MODE + (</a:t>
                      </a:r>
                      <a:r>
                        <a:rPr lang="en-US" sz="1100" baseline="0"/>
                        <a:t>PFEM AOCS SCOE) </a:t>
                      </a:r>
                      <a:endParaRPr lang="en-CA" sz="1100"/>
                    </a:p>
                  </a:txBody>
                  <a:tcPr marL="121920" marR="121920" marT="60960" marB="60960"/>
                </a:tc>
                <a:extLst>
                  <a:ext uri="{0D108BD9-81ED-4DB2-BD59-A6C34878D82A}">
                    <a16:rowId xmlns:a16="http://schemas.microsoft.com/office/drawing/2014/main" val="1069358801"/>
                  </a:ext>
                </a:extLst>
              </a:tr>
            </a:tbl>
          </a:graphicData>
        </a:graphic>
      </p:graphicFrame>
    </p:spTree>
    <p:extLst>
      <p:ext uri="{BB962C8B-B14F-4D97-AF65-F5344CB8AC3E}">
        <p14:creationId xmlns:p14="http://schemas.microsoft.com/office/powerpoint/2010/main" val="206030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CCF359-139F-F213-56A8-2B2312262061}"/>
              </a:ext>
            </a:extLst>
          </p:cNvPr>
          <p:cNvSpPr>
            <a:spLocks noGrp="1"/>
          </p:cNvSpPr>
          <p:nvPr>
            <p:ph type="title"/>
          </p:nvPr>
        </p:nvSpPr>
        <p:spPr>
          <a:xfrm>
            <a:off x="609600" y="810729"/>
            <a:ext cx="9610035" cy="745929"/>
          </a:xfrm>
        </p:spPr>
        <p:txBody>
          <a:bodyPr/>
          <a:lstStyle/>
          <a:p>
            <a:r>
              <a:rPr lang="en-US" sz="1850">
                <a:latin typeface="Arial"/>
                <a:cs typeface="Arial"/>
              </a:rPr>
              <a:t>FAQ</a:t>
            </a:r>
            <a:endParaRPr lang="en-US"/>
          </a:p>
        </p:txBody>
      </p:sp>
      <p:sp>
        <p:nvSpPr>
          <p:cNvPr id="5" name="TextBox 4">
            <a:extLst>
              <a:ext uri="{FF2B5EF4-FFF2-40B4-BE49-F238E27FC236}">
                <a16:creationId xmlns:a16="http://schemas.microsoft.com/office/drawing/2014/main" id="{4A9CE77D-5F0F-AF45-1F91-5834218CC6CE}"/>
              </a:ext>
            </a:extLst>
          </p:cNvPr>
          <p:cNvSpPr txBox="1"/>
          <p:nvPr/>
        </p:nvSpPr>
        <p:spPr>
          <a:xfrm>
            <a:off x="1306285" y="1566882"/>
            <a:ext cx="94469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rgbClr val="000000"/>
                </a:solidFill>
              </a:rPr>
              <a:t>Startracker stimulation </a:t>
            </a:r>
          </a:p>
          <a:p>
            <a:pPr marL="285750" indent="-285750">
              <a:buFont typeface="Wingdings"/>
              <a:buChar char="Ø"/>
            </a:pPr>
            <a:r>
              <a:rPr lang="en-US">
                <a:solidFill>
                  <a:srgbClr val="000000"/>
                </a:solidFill>
              </a:rPr>
              <a:t>Accronyme list to add</a:t>
            </a:r>
          </a:p>
          <a:p>
            <a:pPr marL="285750" indent="-285750">
              <a:buFont typeface="Wingdings"/>
              <a:buChar char="Ø"/>
            </a:pPr>
            <a:r>
              <a:rPr lang="en-US">
                <a:solidFill>
                  <a:srgbClr val="000000"/>
                </a:solidFill>
              </a:rPr>
              <a:t>KKSG can acess?</a:t>
            </a:r>
          </a:p>
          <a:p>
            <a:pPr marL="742950" lvl="1" indent="-285750">
              <a:buFont typeface="Courier New"/>
              <a:buChar char="o"/>
            </a:pPr>
            <a:r>
              <a:rPr lang="en-US">
                <a:solidFill>
                  <a:srgbClr val="000000"/>
                </a:solidFill>
              </a:rPr>
              <a:t>Orbit ticket needed, then we create credentials to access the network</a:t>
            </a:r>
          </a:p>
          <a:p>
            <a:pPr marL="285750" indent="-285750">
              <a:buFont typeface="Wingdings"/>
              <a:buChar char="Ø"/>
            </a:pPr>
            <a:r>
              <a:rPr lang="en-US">
                <a:solidFill>
                  <a:srgbClr val="000000"/>
                </a:solidFill>
              </a:rPr>
              <a:t>Who provide the Clock for the data?</a:t>
            </a:r>
          </a:p>
          <a:p>
            <a:pPr marL="742950" lvl="1" indent="-285750">
              <a:buFont typeface="Courier New"/>
              <a:buChar char="o"/>
            </a:pPr>
            <a:r>
              <a:rPr lang="en-US"/>
              <a:t>GNSS should work</a:t>
            </a:r>
          </a:p>
          <a:p>
            <a:pPr marL="742950" lvl="1" indent="-285750">
              <a:buFont typeface="Courier New"/>
              <a:buChar char="o"/>
            </a:pPr>
            <a:r>
              <a:rPr lang="en-US"/>
              <a:t>If not, virtual NTP or physical one</a:t>
            </a:r>
          </a:p>
          <a:p>
            <a:pPr marL="285750" indent="-285750">
              <a:buFont typeface="Wingdings"/>
              <a:buChar char="Ø"/>
            </a:pPr>
            <a:endParaRPr lang="en-US"/>
          </a:p>
        </p:txBody>
      </p:sp>
    </p:spTree>
    <p:extLst>
      <p:ext uri="{BB962C8B-B14F-4D97-AF65-F5344CB8AC3E}">
        <p14:creationId xmlns:p14="http://schemas.microsoft.com/office/powerpoint/2010/main" val="21726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5" name="ZoneTexte 7">
            <a:extLst>
              <a:ext uri="{FF2B5EF4-FFF2-40B4-BE49-F238E27FC236}">
                <a16:creationId xmlns:a16="http://schemas.microsoft.com/office/drawing/2014/main" id="{902F5E31-E48E-D0EF-E63D-F8A68DC9AD50}"/>
              </a:ext>
            </a:extLst>
          </p:cNvPr>
          <p:cNvSpPr txBox="1"/>
          <p:nvPr/>
        </p:nvSpPr>
        <p:spPr>
          <a:xfrm>
            <a:off x="1468601" y="914517"/>
            <a:ext cx="9048484" cy="4963667"/>
          </a:xfrm>
          <a:prstGeom prst="rect">
            <a:avLst/>
          </a:prstGeom>
          <a:noFill/>
        </p:spPr>
        <p:txBody>
          <a:bodyPr wrap="square" rtlCol="0">
            <a:spAutoFit/>
          </a:bodyPr>
          <a:lstStyle/>
          <a:p>
            <a:pPr marL="1028689" lvl="1" indent="-571500">
              <a:lnSpc>
                <a:spcPct val="150000"/>
              </a:lnSpc>
              <a:buFont typeface="+mj-lt"/>
              <a:buAutoNum type="romanUcPeriod"/>
            </a:pPr>
            <a:r>
              <a:rPr lang="en-US" sz="2000">
                <a:latin typeface="Arial"/>
                <a:cs typeface="Arial"/>
              </a:rPr>
              <a:t>Organization and Documentation</a:t>
            </a:r>
          </a:p>
          <a:p>
            <a:pPr marL="1028689" lvl="1" indent="-571500">
              <a:lnSpc>
                <a:spcPct val="150000"/>
              </a:lnSpc>
              <a:buFont typeface="+mj-lt"/>
              <a:buAutoNum type="romanUcPeriod"/>
            </a:pPr>
            <a:r>
              <a:rPr lang="en-US" sz="2000">
                <a:latin typeface="Arial"/>
                <a:cs typeface="Arial"/>
              </a:rPr>
              <a:t>System Description</a:t>
            </a:r>
          </a:p>
          <a:p>
            <a:pPr marL="1428739" lvl="2" indent="-514350">
              <a:lnSpc>
                <a:spcPct val="150000"/>
              </a:lnSpc>
              <a:buFont typeface="+mj-lt"/>
              <a:buAutoNum type="arabicPeriod"/>
            </a:pPr>
            <a:r>
              <a:rPr lang="en-US">
                <a:latin typeface="Arial"/>
                <a:cs typeface="Arial"/>
              </a:rPr>
              <a:t>Documentation Tree</a:t>
            </a:r>
          </a:p>
          <a:p>
            <a:pPr marL="1428739" lvl="2" indent="-514350">
              <a:lnSpc>
                <a:spcPct val="150000"/>
              </a:lnSpc>
              <a:buFont typeface="+mj-lt"/>
              <a:buAutoNum type="arabicPeriod"/>
            </a:pPr>
            <a:r>
              <a:rPr lang="en-US">
                <a:latin typeface="Arial"/>
                <a:cs typeface="Arial"/>
              </a:rPr>
              <a:t>SCOE Layout</a:t>
            </a:r>
          </a:p>
          <a:p>
            <a:pPr marL="1428739" lvl="2" indent="-514350">
              <a:lnSpc>
                <a:spcPct val="150000"/>
              </a:lnSpc>
              <a:buFont typeface="+mj-lt"/>
              <a:buAutoNum type="arabicPeriod"/>
            </a:pPr>
            <a:r>
              <a:rPr lang="en-US">
                <a:latin typeface="Arial"/>
                <a:cs typeface="Arial"/>
              </a:rPr>
              <a:t>HWIL System Description</a:t>
            </a:r>
          </a:p>
          <a:p>
            <a:pPr marL="1428739" lvl="2" indent="-514350">
              <a:lnSpc>
                <a:spcPct val="150000"/>
              </a:lnSpc>
              <a:buFont typeface="+mj-lt"/>
              <a:buAutoNum type="arabicPeriod"/>
            </a:pPr>
            <a:r>
              <a:rPr lang="en-US">
                <a:latin typeface="Arial"/>
                <a:cs typeface="Arial"/>
              </a:rPr>
              <a:t>SWIL Description</a:t>
            </a:r>
          </a:p>
          <a:p>
            <a:pPr marL="1885939" lvl="3" indent="-514350">
              <a:lnSpc>
                <a:spcPct val="150000"/>
              </a:lnSpc>
              <a:buFont typeface="+mj-lt"/>
              <a:buAutoNum type="alphaLcPeriod"/>
            </a:pPr>
            <a:r>
              <a:rPr lang="en-US">
                <a:latin typeface="Arial"/>
                <a:cs typeface="Arial"/>
              </a:rPr>
              <a:t>Networking</a:t>
            </a:r>
          </a:p>
          <a:p>
            <a:pPr marL="1885939" lvl="3" indent="-514350">
              <a:lnSpc>
                <a:spcPct val="150000"/>
              </a:lnSpc>
              <a:buFont typeface="+mj-lt"/>
              <a:buAutoNum type="alphaLcPeriod"/>
            </a:pPr>
            <a:r>
              <a:rPr lang="en-US">
                <a:latin typeface="Arial"/>
                <a:cs typeface="Arial"/>
              </a:rPr>
              <a:t>Human Monitor Interface</a:t>
            </a:r>
          </a:p>
          <a:p>
            <a:pPr marL="1885939" lvl="3" indent="-514350">
              <a:lnSpc>
                <a:spcPct val="150000"/>
              </a:lnSpc>
              <a:buFont typeface="+mj-lt"/>
              <a:buAutoNum type="alphaLcPeriod"/>
            </a:pPr>
            <a:r>
              <a:rPr lang="en-US">
                <a:latin typeface="Arial"/>
                <a:cs typeface="Arial"/>
              </a:rPr>
              <a:t>Drivers</a:t>
            </a:r>
          </a:p>
          <a:p>
            <a:pPr marL="1028689" lvl="1" indent="-571500">
              <a:lnSpc>
                <a:spcPct val="150000"/>
              </a:lnSpc>
              <a:buFont typeface="+mj-lt"/>
              <a:buAutoNum type="romanUcPeriod"/>
            </a:pPr>
            <a:r>
              <a:rPr lang="en-US" sz="2000">
                <a:latin typeface="Arial"/>
                <a:cs typeface="Arial"/>
              </a:rPr>
              <a:t>Planning and Milestones</a:t>
            </a:r>
          </a:p>
          <a:p>
            <a:pPr marL="1028689" lvl="1" indent="-571500">
              <a:lnSpc>
                <a:spcPct val="150000"/>
              </a:lnSpc>
              <a:buFont typeface="+mj-lt"/>
              <a:buAutoNum type="romanUcPeriod"/>
            </a:pPr>
            <a:r>
              <a:rPr lang="en-US" sz="2000" err="1">
                <a:latin typeface="Arial"/>
                <a:cs typeface="Arial"/>
              </a:rPr>
              <a:t>Ressources</a:t>
            </a:r>
            <a:endParaRPr lang="en-US" sz="2000">
              <a:latin typeface="Arial"/>
              <a:cs typeface="Arial"/>
            </a:endParaRPr>
          </a:p>
        </p:txBody>
      </p:sp>
      <p:sp>
        <p:nvSpPr>
          <p:cNvPr id="6" name="Title 1">
            <a:extLst>
              <a:ext uri="{FF2B5EF4-FFF2-40B4-BE49-F238E27FC236}">
                <a16:creationId xmlns:a16="http://schemas.microsoft.com/office/drawing/2014/main" id="{1EDD218A-56C4-80ED-1A33-96AB93DD7BBE}"/>
              </a:ext>
            </a:extLst>
          </p:cNvPr>
          <p:cNvSpPr txBox="1">
            <a:spLocks/>
          </p:cNvSpPr>
          <p:nvPr/>
        </p:nvSpPr>
        <p:spPr>
          <a:xfrm>
            <a:off x="-1075939" y="51189"/>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ptos Display" panose="02110004020202020204"/>
                <a:ea typeface="+mj-ea"/>
                <a:cs typeface="+mj-cs"/>
              </a:rPr>
              <a:t>AGENDA</a:t>
            </a:r>
          </a:p>
        </p:txBody>
      </p:sp>
    </p:spTree>
    <p:extLst>
      <p:ext uri="{BB962C8B-B14F-4D97-AF65-F5344CB8AC3E}">
        <p14:creationId xmlns:p14="http://schemas.microsoft.com/office/powerpoint/2010/main" val="310442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137" name="Rectangle 136">
            <a:extLst>
              <a:ext uri="{FF2B5EF4-FFF2-40B4-BE49-F238E27FC236}">
                <a16:creationId xmlns:a16="http://schemas.microsoft.com/office/drawing/2014/main" id="{B08D9461-61FE-AEFB-EFCB-02CA252A7A72}"/>
              </a:ext>
            </a:extLst>
          </p:cNvPr>
          <p:cNvSpPr/>
          <p:nvPr/>
        </p:nvSpPr>
        <p:spPr>
          <a:xfrm>
            <a:off x="124842" y="2350652"/>
            <a:ext cx="3580544" cy="3766161"/>
          </a:xfrm>
          <a:prstGeom prst="rect">
            <a:avLst/>
          </a:prstGeom>
          <a:solidFill>
            <a:srgbClr val="7030A0">
              <a:alpha val="12157"/>
            </a:srgb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38" name="Rectangle 137">
            <a:extLst>
              <a:ext uri="{FF2B5EF4-FFF2-40B4-BE49-F238E27FC236}">
                <a16:creationId xmlns:a16="http://schemas.microsoft.com/office/drawing/2014/main" id="{2906F54A-6FFE-3314-9E2B-B2439B1BEE87}"/>
              </a:ext>
            </a:extLst>
          </p:cNvPr>
          <p:cNvSpPr/>
          <p:nvPr/>
        </p:nvSpPr>
        <p:spPr>
          <a:xfrm>
            <a:off x="4021028" y="2350652"/>
            <a:ext cx="1622323" cy="3750911"/>
          </a:xfrm>
          <a:prstGeom prst="rect">
            <a:avLst/>
          </a:prstGeom>
          <a:solidFill>
            <a:schemeClr val="accent4">
              <a:lumMod val="75000"/>
              <a:alpha val="12157"/>
            </a:scheme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CA" sz="1050"/>
          </a:p>
        </p:txBody>
      </p:sp>
      <p:sp>
        <p:nvSpPr>
          <p:cNvPr id="139" name="Rectangle 138">
            <a:extLst>
              <a:ext uri="{FF2B5EF4-FFF2-40B4-BE49-F238E27FC236}">
                <a16:creationId xmlns:a16="http://schemas.microsoft.com/office/drawing/2014/main" id="{CA568685-56C8-38E2-18FB-E1849670AF06}"/>
              </a:ext>
            </a:extLst>
          </p:cNvPr>
          <p:cNvSpPr/>
          <p:nvPr/>
        </p:nvSpPr>
        <p:spPr>
          <a:xfrm>
            <a:off x="5967527" y="2352875"/>
            <a:ext cx="1810971" cy="3760096"/>
          </a:xfrm>
          <a:prstGeom prst="rect">
            <a:avLst/>
          </a:prstGeom>
          <a:solidFill>
            <a:srgbClr val="0066FF">
              <a:alpha val="12157"/>
            </a:srgb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40" name="Rectangle 139">
            <a:extLst>
              <a:ext uri="{FF2B5EF4-FFF2-40B4-BE49-F238E27FC236}">
                <a16:creationId xmlns:a16="http://schemas.microsoft.com/office/drawing/2014/main" id="{92B10F4A-6912-61EE-97F0-5657A9AE6E9B}"/>
              </a:ext>
            </a:extLst>
          </p:cNvPr>
          <p:cNvSpPr/>
          <p:nvPr/>
        </p:nvSpPr>
        <p:spPr>
          <a:xfrm>
            <a:off x="7886408" y="2352875"/>
            <a:ext cx="2109942" cy="3748688"/>
          </a:xfrm>
          <a:prstGeom prst="rect">
            <a:avLst/>
          </a:prstGeom>
          <a:solidFill>
            <a:srgbClr val="00B050">
              <a:alpha val="12157"/>
            </a:srgb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41" name="Rectangle 140">
            <a:extLst>
              <a:ext uri="{FF2B5EF4-FFF2-40B4-BE49-F238E27FC236}">
                <a16:creationId xmlns:a16="http://schemas.microsoft.com/office/drawing/2014/main" id="{6735EDC1-C0C8-5DA3-597E-C9A0A216EDC6}"/>
              </a:ext>
            </a:extLst>
          </p:cNvPr>
          <p:cNvSpPr/>
          <p:nvPr/>
        </p:nvSpPr>
        <p:spPr>
          <a:xfrm>
            <a:off x="10160850" y="2355099"/>
            <a:ext cx="1704795" cy="3758580"/>
          </a:xfrm>
          <a:prstGeom prst="rect">
            <a:avLst/>
          </a:prstGeom>
          <a:solidFill>
            <a:schemeClr val="accent1">
              <a:lumMod val="75000"/>
              <a:alpha val="12157"/>
            </a:scheme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1" name="Title 1">
            <a:extLst>
              <a:ext uri="{FF2B5EF4-FFF2-40B4-BE49-F238E27FC236}">
                <a16:creationId xmlns:a16="http://schemas.microsoft.com/office/drawing/2014/main" id="{94BC8CFD-B568-2212-FF1A-EFB37C4D15FD}"/>
              </a:ext>
            </a:extLst>
          </p:cNvPr>
          <p:cNvSpPr>
            <a:spLocks noGrp="1"/>
          </p:cNvSpPr>
          <p:nvPr>
            <p:ph type="title"/>
          </p:nvPr>
        </p:nvSpPr>
        <p:spPr>
          <a:xfrm>
            <a:off x="152705" y="82811"/>
            <a:ext cx="4589212" cy="863328"/>
          </a:xfrm>
        </p:spPr>
        <p:txBody>
          <a:bodyPr>
            <a:normAutofit/>
          </a:bodyPr>
          <a:lstStyle/>
          <a:p>
            <a:pPr algn="ctr"/>
            <a:r>
              <a:rPr lang="en-US" sz="2800" b="0">
                <a:latin typeface="+mj-lt"/>
              </a:rPr>
              <a:t>1. ORGANISATION CHART</a:t>
            </a:r>
          </a:p>
        </p:txBody>
      </p:sp>
      <p:sp>
        <p:nvSpPr>
          <p:cNvPr id="24" name="Rectangle 23">
            <a:extLst>
              <a:ext uri="{FF2B5EF4-FFF2-40B4-BE49-F238E27FC236}">
                <a16:creationId xmlns:a16="http://schemas.microsoft.com/office/drawing/2014/main" id="{44F1F005-7BE4-803D-4E44-CD665CA5D24C}"/>
              </a:ext>
            </a:extLst>
          </p:cNvPr>
          <p:cNvSpPr/>
          <p:nvPr/>
        </p:nvSpPr>
        <p:spPr>
          <a:xfrm>
            <a:off x="5329084" y="862307"/>
            <a:ext cx="1533832" cy="449891"/>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Jimmy Otter</a:t>
            </a:r>
          </a:p>
          <a:p>
            <a:pPr algn="ctr"/>
            <a:r>
              <a:rPr lang="en-US" sz="800" i="1"/>
              <a:t>AIT Manager</a:t>
            </a:r>
            <a:endParaRPr lang="en-CA" sz="800" i="1"/>
          </a:p>
        </p:txBody>
      </p:sp>
      <p:sp>
        <p:nvSpPr>
          <p:cNvPr id="25" name="Title 1">
            <a:extLst>
              <a:ext uri="{FF2B5EF4-FFF2-40B4-BE49-F238E27FC236}">
                <a16:creationId xmlns:a16="http://schemas.microsoft.com/office/drawing/2014/main" id="{BA8636AD-BD27-316F-05E0-14BD9B76E93D}"/>
              </a:ext>
            </a:extLst>
          </p:cNvPr>
          <p:cNvSpPr txBox="1">
            <a:spLocks/>
          </p:cNvSpPr>
          <p:nvPr/>
        </p:nvSpPr>
        <p:spPr>
          <a:xfrm>
            <a:off x="4690583" y="529155"/>
            <a:ext cx="2810830" cy="448688"/>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1867" b="1" i="0" kern="1200">
                <a:solidFill>
                  <a:schemeClr val="tx1"/>
                </a:solidFill>
                <a:latin typeface="Arial" panose="020B0604020202020204" pitchFamily="34" charset="0"/>
                <a:ea typeface="+mj-ea"/>
                <a:cs typeface="Arial" panose="020B0604020202020204" pitchFamily="34" charset="0"/>
              </a:defRPr>
            </a:lvl1pPr>
          </a:lstStyle>
          <a:p>
            <a:pPr algn="ctr"/>
            <a:r>
              <a:rPr lang="en-US" sz="1200" b="0">
                <a:latin typeface="+mj-lt"/>
                <a:cs typeface="Arial"/>
              </a:rPr>
              <a:t>FLATSAT A Team</a:t>
            </a:r>
          </a:p>
        </p:txBody>
      </p:sp>
      <p:sp>
        <p:nvSpPr>
          <p:cNvPr id="26" name="Rectangle 25">
            <a:extLst>
              <a:ext uri="{FF2B5EF4-FFF2-40B4-BE49-F238E27FC236}">
                <a16:creationId xmlns:a16="http://schemas.microsoft.com/office/drawing/2014/main" id="{CD77039C-EF6E-82EE-4094-049745E7A4CE}"/>
              </a:ext>
            </a:extLst>
          </p:cNvPr>
          <p:cNvSpPr/>
          <p:nvPr/>
        </p:nvSpPr>
        <p:spPr>
          <a:xfrm>
            <a:off x="5329084" y="1472242"/>
            <a:ext cx="1533832" cy="363662"/>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Adnane Dorsamy</a:t>
            </a:r>
          </a:p>
          <a:p>
            <a:pPr algn="ctr"/>
            <a:r>
              <a:rPr lang="en-US" sz="800" i="1"/>
              <a:t>System Lead</a:t>
            </a:r>
            <a:endParaRPr lang="en-CA" sz="800" i="1"/>
          </a:p>
        </p:txBody>
      </p:sp>
      <p:sp>
        <p:nvSpPr>
          <p:cNvPr id="29" name="Rectangle 28">
            <a:extLst>
              <a:ext uri="{FF2B5EF4-FFF2-40B4-BE49-F238E27FC236}">
                <a16:creationId xmlns:a16="http://schemas.microsoft.com/office/drawing/2014/main" id="{F3B128F5-12A4-7B88-A4D5-C620AAC89D97}"/>
              </a:ext>
            </a:extLst>
          </p:cNvPr>
          <p:cNvSpPr/>
          <p:nvPr/>
        </p:nvSpPr>
        <p:spPr>
          <a:xfrm>
            <a:off x="1033002" y="2700158"/>
            <a:ext cx="1843548"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t>Adnane Dorsamy</a:t>
            </a:r>
          </a:p>
          <a:p>
            <a:pPr algn="ctr"/>
            <a:r>
              <a:rPr lang="en-US" sz="900" i="1"/>
              <a:t>SW engineer</a:t>
            </a:r>
            <a:endParaRPr lang="en-CA" sz="900" i="1"/>
          </a:p>
        </p:txBody>
      </p:sp>
      <p:sp>
        <p:nvSpPr>
          <p:cNvPr id="33" name="Rectangle 32">
            <a:extLst>
              <a:ext uri="{FF2B5EF4-FFF2-40B4-BE49-F238E27FC236}">
                <a16:creationId xmlns:a16="http://schemas.microsoft.com/office/drawing/2014/main" id="{88B82942-14E8-6158-F93A-6F0001A4EC4A}"/>
              </a:ext>
            </a:extLst>
          </p:cNvPr>
          <p:cNvSpPr/>
          <p:nvPr/>
        </p:nvSpPr>
        <p:spPr>
          <a:xfrm>
            <a:off x="5990303" y="2693765"/>
            <a:ext cx="1708355" cy="376221"/>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Antoine Rechain</a:t>
            </a:r>
          </a:p>
          <a:p>
            <a:pPr algn="ctr"/>
            <a:r>
              <a:rPr lang="en-US" sz="800" i="1"/>
              <a:t>RF, Crypto &amp; Infra Engineer</a:t>
            </a:r>
            <a:endParaRPr lang="en-CA" sz="1050" i="1"/>
          </a:p>
        </p:txBody>
      </p:sp>
      <p:sp>
        <p:nvSpPr>
          <p:cNvPr id="35" name="Rectangle 34">
            <a:extLst>
              <a:ext uri="{FF2B5EF4-FFF2-40B4-BE49-F238E27FC236}">
                <a16:creationId xmlns:a16="http://schemas.microsoft.com/office/drawing/2014/main" id="{1E28BAFA-5D26-4A33-F157-D9BC3F51D663}"/>
              </a:ext>
            </a:extLst>
          </p:cNvPr>
          <p:cNvSpPr/>
          <p:nvPr/>
        </p:nvSpPr>
        <p:spPr>
          <a:xfrm>
            <a:off x="7981338" y="2693766"/>
            <a:ext cx="2020531"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Anourak Singharath</a:t>
            </a:r>
          </a:p>
          <a:p>
            <a:pPr algn="ctr"/>
            <a:r>
              <a:rPr lang="en-US" sz="800" i="1"/>
              <a:t>GNC &amp; Optics Lead</a:t>
            </a:r>
            <a:endParaRPr lang="en-CA" sz="700" i="1"/>
          </a:p>
        </p:txBody>
      </p:sp>
      <p:sp>
        <p:nvSpPr>
          <p:cNvPr id="37" name="Rectangle 36">
            <a:extLst>
              <a:ext uri="{FF2B5EF4-FFF2-40B4-BE49-F238E27FC236}">
                <a16:creationId xmlns:a16="http://schemas.microsoft.com/office/drawing/2014/main" id="{46AC52CA-5355-F892-17F1-90E1A3A65B48}"/>
              </a:ext>
            </a:extLst>
          </p:cNvPr>
          <p:cNvSpPr/>
          <p:nvPr/>
        </p:nvSpPr>
        <p:spPr>
          <a:xfrm>
            <a:off x="4104968" y="2693763"/>
            <a:ext cx="1533832" cy="42969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Aswin Sai Subramanian</a:t>
            </a:r>
          </a:p>
          <a:p>
            <a:pPr algn="ctr"/>
            <a:r>
              <a:rPr lang="en-US" sz="800" i="1"/>
              <a:t>C&amp;DH Engineer</a:t>
            </a:r>
            <a:endParaRPr lang="en-CA" sz="800" i="1"/>
          </a:p>
        </p:txBody>
      </p:sp>
      <p:sp>
        <p:nvSpPr>
          <p:cNvPr id="39" name="Rectangle 38">
            <a:extLst>
              <a:ext uri="{FF2B5EF4-FFF2-40B4-BE49-F238E27FC236}">
                <a16:creationId xmlns:a16="http://schemas.microsoft.com/office/drawing/2014/main" id="{A949BE67-DAA7-33F1-4A7A-312C0AE2B843}"/>
              </a:ext>
            </a:extLst>
          </p:cNvPr>
          <p:cNvSpPr/>
          <p:nvPr/>
        </p:nvSpPr>
        <p:spPr>
          <a:xfrm>
            <a:off x="10284549" y="2693766"/>
            <a:ext cx="1533832"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t>Henri Le </a:t>
            </a:r>
            <a:r>
              <a:rPr lang="en-US" sz="1050" err="1"/>
              <a:t>Barbenchon</a:t>
            </a:r>
          </a:p>
          <a:p>
            <a:pPr algn="ctr"/>
            <a:r>
              <a:rPr lang="en-US" sz="800" i="1"/>
              <a:t>Mechanical &amp; Assembly Lead</a:t>
            </a:r>
            <a:endParaRPr lang="en-CA" sz="800" i="1"/>
          </a:p>
        </p:txBody>
      </p:sp>
      <p:cxnSp>
        <p:nvCxnSpPr>
          <p:cNvPr id="40" name="Straight Connector 39">
            <a:extLst>
              <a:ext uri="{FF2B5EF4-FFF2-40B4-BE49-F238E27FC236}">
                <a16:creationId xmlns:a16="http://schemas.microsoft.com/office/drawing/2014/main" id="{A361C531-BFE7-B833-BD3A-EA212531EDBB}"/>
              </a:ext>
            </a:extLst>
          </p:cNvPr>
          <p:cNvCxnSpPr>
            <a:cxnSpLocks/>
            <a:stCxn id="24" idx="2"/>
            <a:endCxn id="26" idx="0"/>
          </p:cNvCxnSpPr>
          <p:nvPr/>
        </p:nvCxnSpPr>
        <p:spPr>
          <a:xfrm>
            <a:off x="6096000" y="1312198"/>
            <a:ext cx="0" cy="1600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E6CA081-8186-C683-8AC5-DCAFE9623B8D}"/>
              </a:ext>
            </a:extLst>
          </p:cNvPr>
          <p:cNvCxnSpPr>
            <a:cxnSpLocks/>
            <a:stCxn id="26" idx="2"/>
            <a:endCxn id="29" idx="0"/>
          </p:cNvCxnSpPr>
          <p:nvPr/>
        </p:nvCxnSpPr>
        <p:spPr>
          <a:xfrm rot="5400000">
            <a:off x="3593261" y="197419"/>
            <a:ext cx="864254" cy="414122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C3A294E-D5AD-13ED-F06A-60F424B4801C}"/>
              </a:ext>
            </a:extLst>
          </p:cNvPr>
          <p:cNvCxnSpPr>
            <a:cxnSpLocks/>
            <a:stCxn id="26" idx="2"/>
            <a:endCxn id="37" idx="0"/>
          </p:cNvCxnSpPr>
          <p:nvPr/>
        </p:nvCxnSpPr>
        <p:spPr>
          <a:xfrm rot="5400000">
            <a:off x="5055013" y="1652775"/>
            <a:ext cx="857859" cy="122411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8054552E-E27B-FAAD-8FF9-C82084224D4A}"/>
              </a:ext>
            </a:extLst>
          </p:cNvPr>
          <p:cNvCxnSpPr>
            <a:cxnSpLocks/>
            <a:stCxn id="26" idx="2"/>
            <a:endCxn id="33" idx="0"/>
          </p:cNvCxnSpPr>
          <p:nvPr/>
        </p:nvCxnSpPr>
        <p:spPr>
          <a:xfrm rot="16200000" flipH="1">
            <a:off x="6041310" y="1890593"/>
            <a:ext cx="857861" cy="74848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511457B-9347-F21A-8CC0-D9AEB638174F}"/>
              </a:ext>
            </a:extLst>
          </p:cNvPr>
          <p:cNvCxnSpPr>
            <a:cxnSpLocks/>
            <a:stCxn id="26" idx="2"/>
            <a:endCxn id="35" idx="0"/>
          </p:cNvCxnSpPr>
          <p:nvPr/>
        </p:nvCxnSpPr>
        <p:spPr>
          <a:xfrm rot="16200000" flipH="1">
            <a:off x="7114871" y="817033"/>
            <a:ext cx="857862" cy="289560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9A1CE604-5BFA-6D8B-3D00-9A3806C744A3}"/>
              </a:ext>
            </a:extLst>
          </p:cNvPr>
          <p:cNvCxnSpPr>
            <a:cxnSpLocks/>
            <a:stCxn id="26" idx="2"/>
            <a:endCxn id="39" idx="0"/>
          </p:cNvCxnSpPr>
          <p:nvPr/>
        </p:nvCxnSpPr>
        <p:spPr>
          <a:xfrm rot="16200000" flipH="1">
            <a:off x="8144801" y="-212898"/>
            <a:ext cx="857862" cy="495546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C5A06D4-5162-4C77-C7FC-8D7D8F08315C}"/>
              </a:ext>
            </a:extLst>
          </p:cNvPr>
          <p:cNvCxnSpPr>
            <a:cxnSpLocks/>
            <a:stCxn id="29" idx="2"/>
          </p:cNvCxnSpPr>
          <p:nvPr/>
        </p:nvCxnSpPr>
        <p:spPr>
          <a:xfrm flipH="1">
            <a:off x="1007808" y="2995126"/>
            <a:ext cx="946968" cy="4928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4D2683E-BB07-B055-A990-A3A783C98F55}"/>
              </a:ext>
            </a:extLst>
          </p:cNvPr>
          <p:cNvCxnSpPr>
            <a:cxnSpLocks/>
            <a:stCxn id="29" idx="2"/>
          </p:cNvCxnSpPr>
          <p:nvPr/>
        </p:nvCxnSpPr>
        <p:spPr>
          <a:xfrm>
            <a:off x="1954776" y="2995126"/>
            <a:ext cx="985070" cy="4928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954180-034F-00DD-EA7C-6714861CE1F9}"/>
              </a:ext>
            </a:extLst>
          </p:cNvPr>
          <p:cNvCxnSpPr>
            <a:cxnSpLocks/>
            <a:stCxn id="37" idx="2"/>
          </p:cNvCxnSpPr>
          <p:nvPr/>
        </p:nvCxnSpPr>
        <p:spPr>
          <a:xfrm flipH="1">
            <a:off x="4869426" y="3123461"/>
            <a:ext cx="2458" cy="3645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FBC583E-A7C5-AAB5-83CD-FDAD26095CD6}"/>
              </a:ext>
            </a:extLst>
          </p:cNvPr>
          <p:cNvCxnSpPr>
            <a:cxnSpLocks/>
            <a:stCxn id="33" idx="2"/>
          </p:cNvCxnSpPr>
          <p:nvPr/>
        </p:nvCxnSpPr>
        <p:spPr>
          <a:xfrm>
            <a:off x="6844481" y="3069986"/>
            <a:ext cx="0" cy="14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0CE4ED4-AC94-1848-F9A0-4F169E24F27F}"/>
              </a:ext>
            </a:extLst>
          </p:cNvPr>
          <p:cNvCxnSpPr>
            <a:cxnSpLocks/>
          </p:cNvCxnSpPr>
          <p:nvPr/>
        </p:nvCxnSpPr>
        <p:spPr>
          <a:xfrm>
            <a:off x="8991603" y="2988734"/>
            <a:ext cx="0" cy="499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8992AF-25AF-9312-00FD-99A6C62D4AA5}"/>
              </a:ext>
            </a:extLst>
          </p:cNvPr>
          <p:cNvCxnSpPr>
            <a:cxnSpLocks/>
          </p:cNvCxnSpPr>
          <p:nvPr/>
        </p:nvCxnSpPr>
        <p:spPr>
          <a:xfrm>
            <a:off x="11051465" y="2988734"/>
            <a:ext cx="0" cy="155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D4491123-69A3-100E-A3F4-90BC1538EACB}"/>
              </a:ext>
            </a:extLst>
          </p:cNvPr>
          <p:cNvSpPr/>
          <p:nvPr/>
        </p:nvSpPr>
        <p:spPr>
          <a:xfrm>
            <a:off x="243352" y="3487994"/>
            <a:ext cx="1533832"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i="1"/>
              <a:t>Ahmed Rosanally</a:t>
            </a:r>
            <a:endParaRPr lang="en-CA" sz="800" i="1"/>
          </a:p>
          <a:p>
            <a:pPr algn="ctr"/>
            <a:r>
              <a:rPr lang="en-US" sz="800" i="1"/>
              <a:t>SW engineer</a:t>
            </a:r>
            <a:endParaRPr lang="en-CA" sz="800" i="1"/>
          </a:p>
        </p:txBody>
      </p:sp>
      <p:sp>
        <p:nvSpPr>
          <p:cNvPr id="56" name="Rectangle 55">
            <a:extLst>
              <a:ext uri="{FF2B5EF4-FFF2-40B4-BE49-F238E27FC236}">
                <a16:creationId xmlns:a16="http://schemas.microsoft.com/office/drawing/2014/main" id="{2A1B77A5-DDB3-E374-2CDD-39E6842FBBB3}"/>
              </a:ext>
            </a:extLst>
          </p:cNvPr>
          <p:cNvSpPr/>
          <p:nvPr/>
        </p:nvSpPr>
        <p:spPr>
          <a:xfrm>
            <a:off x="2185220" y="3478296"/>
            <a:ext cx="1533832" cy="304665"/>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a:t>Abdel </a:t>
            </a:r>
            <a:r>
              <a:rPr lang="en-US" sz="1000" err="1"/>
              <a:t>Aithaiqi</a:t>
            </a:r>
            <a:endParaRPr lang="en-US" sz="1000"/>
          </a:p>
          <a:p>
            <a:pPr algn="ctr"/>
            <a:r>
              <a:rPr lang="en-US" sz="800" i="1"/>
              <a:t>SW engineer</a:t>
            </a:r>
            <a:endParaRPr lang="en-CA" sz="800" i="1"/>
          </a:p>
        </p:txBody>
      </p:sp>
      <p:sp>
        <p:nvSpPr>
          <p:cNvPr id="57" name="Rectangle 56">
            <a:extLst>
              <a:ext uri="{FF2B5EF4-FFF2-40B4-BE49-F238E27FC236}">
                <a16:creationId xmlns:a16="http://schemas.microsoft.com/office/drawing/2014/main" id="{B44EEB01-0600-9126-EABF-CB0AFBC4926C}"/>
              </a:ext>
            </a:extLst>
          </p:cNvPr>
          <p:cNvSpPr/>
          <p:nvPr/>
        </p:nvSpPr>
        <p:spPr>
          <a:xfrm>
            <a:off x="4101279" y="3496598"/>
            <a:ext cx="1533832" cy="306163"/>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Davide </a:t>
            </a:r>
            <a:r>
              <a:rPr lang="en-US" sz="1050" err="1"/>
              <a:t>Forgione</a:t>
            </a:r>
            <a:endParaRPr lang="en-US" sz="1050"/>
          </a:p>
          <a:p>
            <a:pPr algn="ctr"/>
            <a:r>
              <a:rPr lang="en-US" sz="800" i="1"/>
              <a:t>Firmware Engineer</a:t>
            </a:r>
            <a:endParaRPr lang="en-CA" sz="800" i="1"/>
          </a:p>
        </p:txBody>
      </p:sp>
      <p:sp>
        <p:nvSpPr>
          <p:cNvPr id="59" name="Rectangle 58">
            <a:extLst>
              <a:ext uri="{FF2B5EF4-FFF2-40B4-BE49-F238E27FC236}">
                <a16:creationId xmlns:a16="http://schemas.microsoft.com/office/drawing/2014/main" id="{3D61544F-08D0-8FCB-E0B2-799ED1EA8E0C}"/>
              </a:ext>
            </a:extLst>
          </p:cNvPr>
          <p:cNvSpPr/>
          <p:nvPr/>
        </p:nvSpPr>
        <p:spPr>
          <a:xfrm>
            <a:off x="6072988" y="3256956"/>
            <a:ext cx="1533832"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Mohamed Gapre</a:t>
            </a:r>
          </a:p>
          <a:p>
            <a:pPr algn="ctr"/>
            <a:r>
              <a:rPr lang="en-US" sz="800" i="1"/>
              <a:t>Intern</a:t>
            </a:r>
            <a:endParaRPr lang="en-CA" sz="800" i="1"/>
          </a:p>
        </p:txBody>
      </p:sp>
      <p:sp>
        <p:nvSpPr>
          <p:cNvPr id="61" name="Rectangle 60">
            <a:extLst>
              <a:ext uri="{FF2B5EF4-FFF2-40B4-BE49-F238E27FC236}">
                <a16:creationId xmlns:a16="http://schemas.microsoft.com/office/drawing/2014/main" id="{FAFAEEC6-669F-38B0-1C69-2C00EB5DD31E}"/>
              </a:ext>
            </a:extLst>
          </p:cNvPr>
          <p:cNvSpPr/>
          <p:nvPr/>
        </p:nvSpPr>
        <p:spPr>
          <a:xfrm>
            <a:off x="8160171" y="3173357"/>
            <a:ext cx="1662863"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Brendan Griffin</a:t>
            </a:r>
          </a:p>
          <a:p>
            <a:pPr algn="ctr"/>
            <a:r>
              <a:rPr lang="en-US" sz="800" i="1"/>
              <a:t>Test Engineer</a:t>
            </a:r>
            <a:endParaRPr lang="en-CA" sz="800" i="1"/>
          </a:p>
        </p:txBody>
      </p:sp>
      <p:sp>
        <p:nvSpPr>
          <p:cNvPr id="62" name="Rectangle 61">
            <a:extLst>
              <a:ext uri="{FF2B5EF4-FFF2-40B4-BE49-F238E27FC236}">
                <a16:creationId xmlns:a16="http://schemas.microsoft.com/office/drawing/2014/main" id="{77EA2771-35A3-77AD-1666-3DABFBBA26AE}"/>
              </a:ext>
            </a:extLst>
          </p:cNvPr>
          <p:cNvSpPr/>
          <p:nvPr/>
        </p:nvSpPr>
        <p:spPr>
          <a:xfrm>
            <a:off x="10163520" y="3136218"/>
            <a:ext cx="1662863"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Freddie Torres</a:t>
            </a:r>
          </a:p>
          <a:p>
            <a:pPr algn="ctr"/>
            <a:r>
              <a:rPr lang="en-US" sz="800" i="1"/>
              <a:t>Technical Expert</a:t>
            </a:r>
            <a:endParaRPr lang="en-CA" sz="800" i="1"/>
          </a:p>
        </p:txBody>
      </p:sp>
      <p:sp>
        <p:nvSpPr>
          <p:cNvPr id="63" name="Rectangle 62">
            <a:extLst>
              <a:ext uri="{FF2B5EF4-FFF2-40B4-BE49-F238E27FC236}">
                <a16:creationId xmlns:a16="http://schemas.microsoft.com/office/drawing/2014/main" id="{F4FBF9DD-5669-29AD-EE1F-5725A3E8CA6C}"/>
              </a:ext>
            </a:extLst>
          </p:cNvPr>
          <p:cNvSpPr/>
          <p:nvPr/>
        </p:nvSpPr>
        <p:spPr>
          <a:xfrm>
            <a:off x="8172875" y="3903183"/>
            <a:ext cx="1662863"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a:t>Anthony Aldama</a:t>
            </a:r>
          </a:p>
          <a:p>
            <a:pPr algn="ctr"/>
            <a:r>
              <a:rPr lang="en-US" sz="800" i="1"/>
              <a:t>Harness Engineer</a:t>
            </a:r>
            <a:endParaRPr lang="en-CA" sz="800" i="1"/>
          </a:p>
        </p:txBody>
      </p:sp>
      <p:sp>
        <p:nvSpPr>
          <p:cNvPr id="67" name="Rectangle 66">
            <a:extLst>
              <a:ext uri="{FF2B5EF4-FFF2-40B4-BE49-F238E27FC236}">
                <a16:creationId xmlns:a16="http://schemas.microsoft.com/office/drawing/2014/main" id="{25145916-CE57-A382-9CF6-15BC282B63B8}"/>
              </a:ext>
            </a:extLst>
          </p:cNvPr>
          <p:cNvSpPr/>
          <p:nvPr/>
        </p:nvSpPr>
        <p:spPr>
          <a:xfrm>
            <a:off x="364570" y="5479297"/>
            <a:ext cx="1281706" cy="397935"/>
          </a:xfrm>
          <a:prstGeom prst="rect">
            <a:avLst/>
          </a:prstGeom>
          <a:solidFill>
            <a:srgbClr val="7030A0"/>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a:solidFill>
                  <a:schemeClr val="bg1"/>
                </a:solidFill>
              </a:rPr>
              <a:t>Simulation</a:t>
            </a:r>
            <a:endParaRPr lang="en-CA" sz="1100" i="1">
              <a:solidFill>
                <a:schemeClr val="bg1"/>
              </a:solidFill>
            </a:endParaRPr>
          </a:p>
        </p:txBody>
      </p:sp>
      <p:sp>
        <p:nvSpPr>
          <p:cNvPr id="68" name="Rectangle 67">
            <a:extLst>
              <a:ext uri="{FF2B5EF4-FFF2-40B4-BE49-F238E27FC236}">
                <a16:creationId xmlns:a16="http://schemas.microsoft.com/office/drawing/2014/main" id="{F920F176-7160-96D8-A441-85C6C89C5B5C}"/>
              </a:ext>
            </a:extLst>
          </p:cNvPr>
          <p:cNvSpPr/>
          <p:nvPr/>
        </p:nvSpPr>
        <p:spPr>
          <a:xfrm>
            <a:off x="2298993" y="5449932"/>
            <a:ext cx="1281706" cy="397935"/>
          </a:xfrm>
          <a:prstGeom prst="rect">
            <a:avLst/>
          </a:prstGeom>
          <a:solidFill>
            <a:srgbClr val="7030A0"/>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a:solidFill>
                  <a:schemeClr val="bg1"/>
                </a:solidFill>
              </a:rPr>
              <a:t>Integration </a:t>
            </a:r>
            <a:endParaRPr lang="en-CA" sz="1100" i="1">
              <a:solidFill>
                <a:schemeClr val="bg1"/>
              </a:solidFill>
            </a:endParaRPr>
          </a:p>
        </p:txBody>
      </p:sp>
      <p:sp>
        <p:nvSpPr>
          <p:cNvPr id="69" name="Rectangle 68">
            <a:extLst>
              <a:ext uri="{FF2B5EF4-FFF2-40B4-BE49-F238E27FC236}">
                <a16:creationId xmlns:a16="http://schemas.microsoft.com/office/drawing/2014/main" id="{00CACE7E-D0E7-4279-865F-3FB2E2975D29}"/>
              </a:ext>
            </a:extLst>
          </p:cNvPr>
          <p:cNvSpPr/>
          <p:nvPr/>
        </p:nvSpPr>
        <p:spPr>
          <a:xfrm>
            <a:off x="4215845" y="5479297"/>
            <a:ext cx="1281706" cy="397935"/>
          </a:xfrm>
          <a:prstGeom prst="rect">
            <a:avLst/>
          </a:prstGeom>
          <a:solidFill>
            <a:schemeClr val="accent4">
              <a:lumMod val="50000"/>
            </a:scheme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a:solidFill>
                  <a:schemeClr val="bg1"/>
                </a:solidFill>
              </a:rPr>
              <a:t>C&amp;DH </a:t>
            </a:r>
            <a:endParaRPr lang="en-CA" sz="1100" i="1">
              <a:solidFill>
                <a:schemeClr val="bg1"/>
              </a:solidFill>
            </a:endParaRPr>
          </a:p>
        </p:txBody>
      </p:sp>
      <p:sp>
        <p:nvSpPr>
          <p:cNvPr id="70" name="Rectangle 69">
            <a:extLst>
              <a:ext uri="{FF2B5EF4-FFF2-40B4-BE49-F238E27FC236}">
                <a16:creationId xmlns:a16="http://schemas.microsoft.com/office/drawing/2014/main" id="{767FEE2E-4D18-FB4D-656D-BD339C004CB1}"/>
              </a:ext>
            </a:extLst>
          </p:cNvPr>
          <p:cNvSpPr/>
          <p:nvPr/>
        </p:nvSpPr>
        <p:spPr>
          <a:xfrm>
            <a:off x="6221762" y="5051997"/>
            <a:ext cx="1281706" cy="397935"/>
          </a:xfrm>
          <a:prstGeom prst="rect">
            <a:avLst/>
          </a:prstGeom>
          <a:solidFill>
            <a:srgbClr val="002060"/>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a:solidFill>
                  <a:schemeClr val="bg1"/>
                </a:solidFill>
              </a:rPr>
              <a:t>INFRA-RF </a:t>
            </a:r>
            <a:endParaRPr lang="en-CA" sz="1100" i="1">
              <a:solidFill>
                <a:schemeClr val="bg1"/>
              </a:solidFill>
            </a:endParaRPr>
          </a:p>
        </p:txBody>
      </p:sp>
      <p:sp>
        <p:nvSpPr>
          <p:cNvPr id="72" name="Rectangle 71">
            <a:extLst>
              <a:ext uri="{FF2B5EF4-FFF2-40B4-BE49-F238E27FC236}">
                <a16:creationId xmlns:a16="http://schemas.microsoft.com/office/drawing/2014/main" id="{7E10725A-02DD-24C3-08FC-59C4DB3C81B9}"/>
              </a:ext>
            </a:extLst>
          </p:cNvPr>
          <p:cNvSpPr/>
          <p:nvPr/>
        </p:nvSpPr>
        <p:spPr>
          <a:xfrm>
            <a:off x="10444437" y="4497432"/>
            <a:ext cx="1281706" cy="397935"/>
          </a:xfrm>
          <a:prstGeom prst="rect">
            <a:avLst/>
          </a:prstGeom>
          <a:solidFill>
            <a:schemeClr val="accent1">
              <a:lumMod val="50000"/>
            </a:scheme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a:solidFill>
                  <a:schemeClr val="bg1"/>
                </a:solidFill>
              </a:rPr>
              <a:t>Mechatronics</a:t>
            </a:r>
            <a:endParaRPr lang="en-CA" sz="1100" i="1">
              <a:solidFill>
                <a:schemeClr val="bg1"/>
              </a:solidFill>
            </a:endParaRPr>
          </a:p>
        </p:txBody>
      </p:sp>
      <p:sp>
        <p:nvSpPr>
          <p:cNvPr id="73" name="Rectangle 72">
            <a:extLst>
              <a:ext uri="{FF2B5EF4-FFF2-40B4-BE49-F238E27FC236}">
                <a16:creationId xmlns:a16="http://schemas.microsoft.com/office/drawing/2014/main" id="{C254FB79-6F69-E035-AC6F-D53A8870438D}"/>
              </a:ext>
            </a:extLst>
          </p:cNvPr>
          <p:cNvSpPr/>
          <p:nvPr/>
        </p:nvSpPr>
        <p:spPr>
          <a:xfrm>
            <a:off x="364570" y="3880771"/>
            <a:ext cx="1281706" cy="1472893"/>
          </a:xfrm>
          <a:prstGeom prst="rect">
            <a:avLst/>
          </a:prstGeom>
          <a:solidFill>
            <a:schemeClr val="bg1">
              <a:lumMod val="85000"/>
              <a:alpha val="72000"/>
            </a:schemeClr>
          </a:solidFill>
          <a:ln>
            <a:solidFill>
              <a:schemeClr val="accent5">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a:solidFill>
                  <a:schemeClr val="accent6">
                    <a:lumMod val="10000"/>
                  </a:schemeClr>
                </a:solidFill>
              </a:rPr>
              <a:t>Simulator</a:t>
            </a:r>
            <a:r>
              <a:rPr lang="en-CA" sz="800">
                <a:solidFill>
                  <a:schemeClr val="accent6">
                    <a:lumMod val="10000"/>
                  </a:schemeClr>
                </a:solidFill>
              </a:rPr>
              <a:t> Development, Deployment and Test</a:t>
            </a:r>
          </a:p>
          <a:p>
            <a:pPr marL="171450" indent="-171450">
              <a:buFont typeface="Arial" panose="020B0604020202020204" pitchFamily="34" charset="0"/>
              <a:buChar char="•"/>
            </a:pPr>
            <a:r>
              <a:rPr lang="en-CA" sz="800">
                <a:solidFill>
                  <a:schemeClr val="accent6">
                    <a:lumMod val="10000"/>
                  </a:schemeClr>
                </a:solidFill>
              </a:rPr>
              <a:t>Future tools development for AIT </a:t>
            </a:r>
            <a:endParaRPr lang="en-US" sz="800">
              <a:solidFill>
                <a:schemeClr val="accent6">
                  <a:lumMod val="10000"/>
                </a:schemeClr>
              </a:solidFill>
            </a:endParaRPr>
          </a:p>
        </p:txBody>
      </p:sp>
      <p:sp>
        <p:nvSpPr>
          <p:cNvPr id="74" name="Rectangle 73">
            <a:extLst>
              <a:ext uri="{FF2B5EF4-FFF2-40B4-BE49-F238E27FC236}">
                <a16:creationId xmlns:a16="http://schemas.microsoft.com/office/drawing/2014/main" id="{B2C911F6-917D-BBA0-50E0-A7EB6E50C0BC}"/>
              </a:ext>
            </a:extLst>
          </p:cNvPr>
          <p:cNvSpPr/>
          <p:nvPr/>
        </p:nvSpPr>
        <p:spPr>
          <a:xfrm>
            <a:off x="2313741" y="3880770"/>
            <a:ext cx="1281706" cy="1472893"/>
          </a:xfrm>
          <a:prstGeom prst="rect">
            <a:avLst/>
          </a:prstGeom>
          <a:solidFill>
            <a:schemeClr val="bg1">
              <a:lumMod val="85000"/>
              <a:alpha val="72000"/>
            </a:schemeClr>
          </a:solidFill>
          <a:ln>
            <a:solidFill>
              <a:schemeClr val="accent5">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a:solidFill>
                  <a:schemeClr val="accent6">
                    <a:lumMod val="10000"/>
                  </a:schemeClr>
                </a:solidFill>
              </a:rPr>
              <a:t>Simulator</a:t>
            </a:r>
            <a:r>
              <a:rPr lang="en-CA" sz="800">
                <a:solidFill>
                  <a:schemeClr val="accent6">
                    <a:lumMod val="10000"/>
                  </a:schemeClr>
                </a:solidFill>
              </a:rPr>
              <a:t> Integration to Emulator</a:t>
            </a:r>
          </a:p>
          <a:p>
            <a:pPr marL="171450" indent="-171450">
              <a:buFont typeface="Arial" panose="020B0604020202020204" pitchFamily="34" charset="0"/>
              <a:buChar char="•"/>
            </a:pPr>
            <a:r>
              <a:rPr lang="en-CA" sz="800">
                <a:solidFill>
                  <a:schemeClr val="accent6">
                    <a:lumMod val="10000"/>
                  </a:schemeClr>
                </a:solidFill>
              </a:rPr>
              <a:t>News solutions integration to infra</a:t>
            </a:r>
            <a:endParaRPr lang="en-US" sz="800">
              <a:solidFill>
                <a:schemeClr val="accent6">
                  <a:lumMod val="10000"/>
                </a:schemeClr>
              </a:solidFill>
            </a:endParaRPr>
          </a:p>
        </p:txBody>
      </p:sp>
      <p:sp>
        <p:nvSpPr>
          <p:cNvPr id="75" name="Rectangle 74">
            <a:extLst>
              <a:ext uri="{FF2B5EF4-FFF2-40B4-BE49-F238E27FC236}">
                <a16:creationId xmlns:a16="http://schemas.microsoft.com/office/drawing/2014/main" id="{0904AA3B-0A9D-3166-81C7-729BA528D694}"/>
              </a:ext>
            </a:extLst>
          </p:cNvPr>
          <p:cNvSpPr/>
          <p:nvPr/>
        </p:nvSpPr>
        <p:spPr>
          <a:xfrm>
            <a:off x="4227343" y="3880770"/>
            <a:ext cx="1281706" cy="1472893"/>
          </a:xfrm>
          <a:prstGeom prst="rect">
            <a:avLst/>
          </a:prstGeom>
          <a:solidFill>
            <a:schemeClr val="bg1">
              <a:lumMod val="85000"/>
              <a:alpha val="72000"/>
            </a:schemeClr>
          </a:solidFill>
          <a:ln>
            <a:solidFill>
              <a:schemeClr val="accent5">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a:solidFill>
                  <a:schemeClr val="accent6">
                    <a:lumMod val="10000"/>
                  </a:schemeClr>
                </a:solidFill>
              </a:rPr>
              <a:t>Special signals processing</a:t>
            </a:r>
            <a:endParaRPr lang="en-CA" sz="800">
              <a:solidFill>
                <a:schemeClr val="accent6">
                  <a:lumMod val="10000"/>
                </a:schemeClr>
              </a:solidFill>
            </a:endParaRPr>
          </a:p>
        </p:txBody>
      </p:sp>
      <p:sp>
        <p:nvSpPr>
          <p:cNvPr id="76" name="Rectangle 75">
            <a:extLst>
              <a:ext uri="{FF2B5EF4-FFF2-40B4-BE49-F238E27FC236}">
                <a16:creationId xmlns:a16="http://schemas.microsoft.com/office/drawing/2014/main" id="{E5B5AB63-FFA5-4D72-9F63-4F210D4DD1F9}"/>
              </a:ext>
            </a:extLst>
          </p:cNvPr>
          <p:cNvSpPr/>
          <p:nvPr/>
        </p:nvSpPr>
        <p:spPr>
          <a:xfrm>
            <a:off x="6195954" y="3683310"/>
            <a:ext cx="1281706" cy="1205868"/>
          </a:xfrm>
          <a:prstGeom prst="rect">
            <a:avLst/>
          </a:prstGeom>
          <a:solidFill>
            <a:schemeClr val="bg1">
              <a:lumMod val="85000"/>
              <a:alpha val="72000"/>
            </a:schemeClr>
          </a:solidFill>
          <a:ln>
            <a:solidFill>
              <a:schemeClr val="accent5">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a:solidFill>
                  <a:schemeClr val="accent6">
                    <a:lumMod val="10000"/>
                  </a:schemeClr>
                </a:solidFill>
              </a:rPr>
              <a:t>Test Infrastructure &amp; deployment, </a:t>
            </a:r>
          </a:p>
        </p:txBody>
      </p:sp>
      <p:sp>
        <p:nvSpPr>
          <p:cNvPr id="77" name="Rectangle 76">
            <a:extLst>
              <a:ext uri="{FF2B5EF4-FFF2-40B4-BE49-F238E27FC236}">
                <a16:creationId xmlns:a16="http://schemas.microsoft.com/office/drawing/2014/main" id="{D0DEAEEE-42AA-2398-932C-294F68FE75AA}"/>
              </a:ext>
            </a:extLst>
          </p:cNvPr>
          <p:cNvSpPr/>
          <p:nvPr/>
        </p:nvSpPr>
        <p:spPr>
          <a:xfrm>
            <a:off x="8124383" y="4449770"/>
            <a:ext cx="1723667" cy="898275"/>
          </a:xfrm>
          <a:prstGeom prst="rect">
            <a:avLst/>
          </a:prstGeom>
          <a:solidFill>
            <a:schemeClr val="bg1">
              <a:lumMod val="85000"/>
              <a:alpha val="72000"/>
            </a:schemeClr>
          </a:solidFill>
          <a:ln>
            <a:solidFill>
              <a:schemeClr val="accent5">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a:solidFill>
                  <a:schemeClr val="accent6">
                    <a:lumMod val="10000"/>
                  </a:schemeClr>
                </a:solidFill>
              </a:rPr>
              <a:t>GNC Implementation &amp; Testing</a:t>
            </a:r>
          </a:p>
          <a:p>
            <a:pPr marL="171450" indent="-171450">
              <a:buFont typeface="Arial" panose="020B0604020202020204" pitchFamily="34" charset="0"/>
              <a:buChar char="•"/>
            </a:pPr>
            <a:r>
              <a:rPr lang="en-US" sz="800">
                <a:solidFill>
                  <a:schemeClr val="accent6">
                    <a:lumMod val="10000"/>
                  </a:schemeClr>
                </a:solidFill>
              </a:rPr>
              <a:t>Drawings</a:t>
            </a:r>
          </a:p>
        </p:txBody>
      </p:sp>
      <p:sp>
        <p:nvSpPr>
          <p:cNvPr id="78" name="Rectangle 77">
            <a:extLst>
              <a:ext uri="{FF2B5EF4-FFF2-40B4-BE49-F238E27FC236}">
                <a16:creationId xmlns:a16="http://schemas.microsoft.com/office/drawing/2014/main" id="{193D211F-D9D8-608E-70B4-3DFE479DF7A7}"/>
              </a:ext>
            </a:extLst>
          </p:cNvPr>
          <p:cNvSpPr/>
          <p:nvPr/>
        </p:nvSpPr>
        <p:spPr>
          <a:xfrm>
            <a:off x="10435365" y="3931174"/>
            <a:ext cx="1317991" cy="491585"/>
          </a:xfrm>
          <a:prstGeom prst="rect">
            <a:avLst/>
          </a:prstGeom>
          <a:solidFill>
            <a:schemeClr val="bg1">
              <a:lumMod val="85000"/>
              <a:alpha val="72000"/>
            </a:schemeClr>
          </a:solidFill>
          <a:ln>
            <a:solidFill>
              <a:schemeClr val="accent5">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a:solidFill>
                  <a:schemeClr val="accent6">
                    <a:lumMod val="10000"/>
                  </a:schemeClr>
                </a:solidFill>
              </a:rPr>
              <a:t>Mechanical Design</a:t>
            </a:r>
          </a:p>
          <a:p>
            <a:pPr marL="171450" indent="-171450">
              <a:buFont typeface="Arial" panose="020B0604020202020204" pitchFamily="34" charset="0"/>
              <a:buChar char="•"/>
            </a:pPr>
            <a:r>
              <a:rPr lang="en-US" sz="800">
                <a:solidFill>
                  <a:schemeClr val="accent6">
                    <a:lumMod val="10000"/>
                  </a:schemeClr>
                </a:solidFill>
              </a:rPr>
              <a:t>Electronic Design </a:t>
            </a:r>
          </a:p>
          <a:p>
            <a:pPr marL="171450" indent="-171450">
              <a:buFont typeface="Arial" panose="020B0604020202020204" pitchFamily="34" charset="0"/>
              <a:buChar char="•"/>
            </a:pPr>
            <a:r>
              <a:rPr lang="en-US" sz="800">
                <a:solidFill>
                  <a:schemeClr val="accent6">
                    <a:lumMod val="10000"/>
                  </a:schemeClr>
                </a:solidFill>
              </a:rPr>
              <a:t>Harnessing</a:t>
            </a:r>
          </a:p>
          <a:p>
            <a:pPr marL="171450" indent="-171450">
              <a:buFont typeface="Arial" panose="020B0604020202020204" pitchFamily="34" charset="0"/>
              <a:buChar char="•"/>
            </a:pPr>
            <a:r>
              <a:rPr lang="en-US" sz="800">
                <a:solidFill>
                  <a:schemeClr val="accent6">
                    <a:lumMod val="10000"/>
                  </a:schemeClr>
                </a:solidFill>
              </a:rPr>
              <a:t>Rack Mounting</a:t>
            </a:r>
            <a:endParaRPr lang="en-CA" sz="800">
              <a:solidFill>
                <a:schemeClr val="accent6">
                  <a:lumMod val="10000"/>
                </a:schemeClr>
              </a:solidFill>
            </a:endParaRPr>
          </a:p>
        </p:txBody>
      </p:sp>
      <p:sp>
        <p:nvSpPr>
          <p:cNvPr id="79" name="Rectangle 78">
            <a:extLst>
              <a:ext uri="{FF2B5EF4-FFF2-40B4-BE49-F238E27FC236}">
                <a16:creationId xmlns:a16="http://schemas.microsoft.com/office/drawing/2014/main" id="{4AF95522-C1F5-36BF-1ED2-DE4EDBDB8187}"/>
              </a:ext>
            </a:extLst>
          </p:cNvPr>
          <p:cNvSpPr/>
          <p:nvPr/>
        </p:nvSpPr>
        <p:spPr>
          <a:xfrm>
            <a:off x="5022118" y="3388931"/>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Internship</a:t>
            </a:r>
            <a:endParaRPr lang="en-CA" sz="700">
              <a:solidFill>
                <a:schemeClr val="accent6">
                  <a:lumMod val="10000"/>
                </a:schemeClr>
              </a:solidFill>
            </a:endParaRPr>
          </a:p>
        </p:txBody>
      </p:sp>
      <p:sp>
        <p:nvSpPr>
          <p:cNvPr id="80" name="Rectangle 79">
            <a:extLst>
              <a:ext uri="{FF2B5EF4-FFF2-40B4-BE49-F238E27FC236}">
                <a16:creationId xmlns:a16="http://schemas.microsoft.com/office/drawing/2014/main" id="{B6BAFE3B-C101-1555-972C-8E78FB545F01}"/>
              </a:ext>
            </a:extLst>
          </p:cNvPr>
          <p:cNvSpPr/>
          <p:nvPr/>
        </p:nvSpPr>
        <p:spPr>
          <a:xfrm>
            <a:off x="6996957" y="3149026"/>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Intern</a:t>
            </a:r>
            <a:endParaRPr lang="en-CA" sz="700">
              <a:solidFill>
                <a:schemeClr val="accent6">
                  <a:lumMod val="10000"/>
                </a:schemeClr>
              </a:solidFill>
            </a:endParaRPr>
          </a:p>
        </p:txBody>
      </p:sp>
      <p:sp>
        <p:nvSpPr>
          <p:cNvPr id="83" name="Rectangle 82">
            <a:extLst>
              <a:ext uri="{FF2B5EF4-FFF2-40B4-BE49-F238E27FC236}">
                <a16:creationId xmlns:a16="http://schemas.microsoft.com/office/drawing/2014/main" id="{6F554DAF-5AE8-E7BE-4F96-4627FFFAEA47}"/>
              </a:ext>
            </a:extLst>
          </p:cNvPr>
          <p:cNvSpPr/>
          <p:nvPr/>
        </p:nvSpPr>
        <p:spPr>
          <a:xfrm>
            <a:off x="9226137" y="3798960"/>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Internship</a:t>
            </a:r>
            <a:endParaRPr lang="en-CA" sz="700">
              <a:solidFill>
                <a:schemeClr val="accent6">
                  <a:lumMod val="10000"/>
                </a:schemeClr>
              </a:solidFill>
            </a:endParaRPr>
          </a:p>
        </p:txBody>
      </p:sp>
      <p:sp>
        <p:nvSpPr>
          <p:cNvPr id="84" name="Rectangle 83">
            <a:extLst>
              <a:ext uri="{FF2B5EF4-FFF2-40B4-BE49-F238E27FC236}">
                <a16:creationId xmlns:a16="http://schemas.microsoft.com/office/drawing/2014/main" id="{2A08F5AD-A29C-56D0-A1D7-02B6D09B9900}"/>
              </a:ext>
            </a:extLst>
          </p:cNvPr>
          <p:cNvSpPr/>
          <p:nvPr/>
        </p:nvSpPr>
        <p:spPr>
          <a:xfrm>
            <a:off x="1171278" y="3377380"/>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rgbClr val="C00000"/>
                </a:solidFill>
              </a:rPr>
              <a:t>TBD</a:t>
            </a:r>
            <a:endParaRPr lang="en-CA" sz="700">
              <a:solidFill>
                <a:srgbClr val="C00000"/>
              </a:solidFill>
            </a:endParaRPr>
          </a:p>
        </p:txBody>
      </p:sp>
      <p:sp>
        <p:nvSpPr>
          <p:cNvPr id="85" name="Rectangle 84">
            <a:extLst>
              <a:ext uri="{FF2B5EF4-FFF2-40B4-BE49-F238E27FC236}">
                <a16:creationId xmlns:a16="http://schemas.microsoft.com/office/drawing/2014/main" id="{20DEEBFE-DAD3-4D13-1A48-E789872A6819}"/>
              </a:ext>
            </a:extLst>
          </p:cNvPr>
          <p:cNvSpPr/>
          <p:nvPr/>
        </p:nvSpPr>
        <p:spPr>
          <a:xfrm>
            <a:off x="6253014" y="756437"/>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err="1">
                <a:solidFill>
                  <a:schemeClr val="accent6">
                    <a:lumMod val="10000"/>
                  </a:schemeClr>
                </a:solidFill>
              </a:rPr>
              <a:t>Mgmt</a:t>
            </a:r>
            <a:endParaRPr lang="en-CA" sz="700">
              <a:solidFill>
                <a:schemeClr val="accent6">
                  <a:lumMod val="10000"/>
                </a:schemeClr>
              </a:solidFill>
            </a:endParaRPr>
          </a:p>
        </p:txBody>
      </p:sp>
      <p:sp>
        <p:nvSpPr>
          <p:cNvPr id="90" name="Rectangle 89">
            <a:extLst>
              <a:ext uri="{FF2B5EF4-FFF2-40B4-BE49-F238E27FC236}">
                <a16:creationId xmlns:a16="http://schemas.microsoft.com/office/drawing/2014/main" id="{7DED7F79-1771-7B0F-63F2-F5C4C7D6FD1D}"/>
              </a:ext>
            </a:extLst>
          </p:cNvPr>
          <p:cNvSpPr/>
          <p:nvPr/>
        </p:nvSpPr>
        <p:spPr>
          <a:xfrm>
            <a:off x="6253014" y="1373478"/>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Sr</a:t>
            </a:r>
            <a:endParaRPr lang="en-CA" sz="700">
              <a:solidFill>
                <a:schemeClr val="accent6">
                  <a:lumMod val="10000"/>
                </a:schemeClr>
              </a:solidFill>
            </a:endParaRPr>
          </a:p>
        </p:txBody>
      </p:sp>
      <p:sp>
        <p:nvSpPr>
          <p:cNvPr id="91" name="Rectangle 90">
            <a:extLst>
              <a:ext uri="{FF2B5EF4-FFF2-40B4-BE49-F238E27FC236}">
                <a16:creationId xmlns:a16="http://schemas.microsoft.com/office/drawing/2014/main" id="{96804661-F860-512F-A1E2-EC612ACA9715}"/>
              </a:ext>
            </a:extLst>
          </p:cNvPr>
          <p:cNvSpPr/>
          <p:nvPr/>
        </p:nvSpPr>
        <p:spPr>
          <a:xfrm>
            <a:off x="7089057" y="2587768"/>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Sr</a:t>
            </a:r>
            <a:endParaRPr lang="en-CA" sz="700">
              <a:solidFill>
                <a:schemeClr val="accent6">
                  <a:lumMod val="10000"/>
                </a:schemeClr>
              </a:solidFill>
            </a:endParaRPr>
          </a:p>
        </p:txBody>
      </p:sp>
      <p:sp>
        <p:nvSpPr>
          <p:cNvPr id="97" name="Rectangle 96">
            <a:extLst>
              <a:ext uri="{FF2B5EF4-FFF2-40B4-BE49-F238E27FC236}">
                <a16:creationId xmlns:a16="http://schemas.microsoft.com/office/drawing/2014/main" id="{FFA2B572-8EE2-8D09-1D89-DAFA6ED299B8}"/>
              </a:ext>
            </a:extLst>
          </p:cNvPr>
          <p:cNvSpPr/>
          <p:nvPr/>
        </p:nvSpPr>
        <p:spPr>
          <a:xfrm>
            <a:off x="9392268" y="2589543"/>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Sr</a:t>
            </a:r>
            <a:endParaRPr lang="en-CA" sz="700">
              <a:solidFill>
                <a:schemeClr val="accent6">
                  <a:lumMod val="10000"/>
                </a:schemeClr>
              </a:solidFill>
            </a:endParaRPr>
          </a:p>
        </p:txBody>
      </p:sp>
      <p:sp>
        <p:nvSpPr>
          <p:cNvPr id="98" name="Rectangle 97">
            <a:extLst>
              <a:ext uri="{FF2B5EF4-FFF2-40B4-BE49-F238E27FC236}">
                <a16:creationId xmlns:a16="http://schemas.microsoft.com/office/drawing/2014/main" id="{9A1E6438-71A3-FCE2-9D1E-E91D8D8D4B1C}"/>
              </a:ext>
            </a:extLst>
          </p:cNvPr>
          <p:cNvSpPr/>
          <p:nvPr/>
        </p:nvSpPr>
        <p:spPr>
          <a:xfrm>
            <a:off x="11216782" y="2587802"/>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rgbClr val="FF0000"/>
                </a:solidFill>
              </a:rPr>
              <a:t>Ext</a:t>
            </a:r>
            <a:endParaRPr lang="en-CA" sz="700">
              <a:solidFill>
                <a:srgbClr val="FF0000"/>
              </a:solidFill>
            </a:endParaRPr>
          </a:p>
        </p:txBody>
      </p:sp>
      <p:sp>
        <p:nvSpPr>
          <p:cNvPr id="99" name="Rectangle 98">
            <a:extLst>
              <a:ext uri="{FF2B5EF4-FFF2-40B4-BE49-F238E27FC236}">
                <a16:creationId xmlns:a16="http://schemas.microsoft.com/office/drawing/2014/main" id="{6B11E424-E858-027C-635C-1B8ACC84A01A}"/>
              </a:ext>
            </a:extLst>
          </p:cNvPr>
          <p:cNvSpPr/>
          <p:nvPr/>
        </p:nvSpPr>
        <p:spPr>
          <a:xfrm>
            <a:off x="5028432" y="2588579"/>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Int</a:t>
            </a:r>
            <a:endParaRPr lang="en-CA" sz="700">
              <a:solidFill>
                <a:schemeClr val="accent6">
                  <a:lumMod val="10000"/>
                </a:schemeClr>
              </a:solidFill>
            </a:endParaRPr>
          </a:p>
        </p:txBody>
      </p:sp>
      <p:sp>
        <p:nvSpPr>
          <p:cNvPr id="100" name="Rectangle 99">
            <a:extLst>
              <a:ext uri="{FF2B5EF4-FFF2-40B4-BE49-F238E27FC236}">
                <a16:creationId xmlns:a16="http://schemas.microsoft.com/office/drawing/2014/main" id="{A6C04B31-2296-3EE7-F3C6-C2CA2BF60793}"/>
              </a:ext>
            </a:extLst>
          </p:cNvPr>
          <p:cNvSpPr/>
          <p:nvPr/>
        </p:nvSpPr>
        <p:spPr>
          <a:xfrm>
            <a:off x="2276166" y="2603956"/>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Jr</a:t>
            </a:r>
            <a:endParaRPr lang="en-CA" sz="700">
              <a:solidFill>
                <a:schemeClr val="accent6">
                  <a:lumMod val="10000"/>
                </a:schemeClr>
              </a:solidFill>
            </a:endParaRPr>
          </a:p>
        </p:txBody>
      </p:sp>
      <p:sp>
        <p:nvSpPr>
          <p:cNvPr id="101" name="Rectangle 100">
            <a:extLst>
              <a:ext uri="{FF2B5EF4-FFF2-40B4-BE49-F238E27FC236}">
                <a16:creationId xmlns:a16="http://schemas.microsoft.com/office/drawing/2014/main" id="{CE1F4F58-197E-09F5-AD79-E4DCF31123FD}"/>
              </a:ext>
            </a:extLst>
          </p:cNvPr>
          <p:cNvSpPr/>
          <p:nvPr/>
        </p:nvSpPr>
        <p:spPr>
          <a:xfrm>
            <a:off x="9207424" y="3072346"/>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Jr</a:t>
            </a:r>
            <a:endParaRPr lang="en-CA" sz="700">
              <a:solidFill>
                <a:schemeClr val="accent6">
                  <a:lumMod val="10000"/>
                </a:schemeClr>
              </a:solidFill>
            </a:endParaRPr>
          </a:p>
        </p:txBody>
      </p:sp>
      <p:sp>
        <p:nvSpPr>
          <p:cNvPr id="102" name="Rectangle 101">
            <a:extLst>
              <a:ext uri="{FF2B5EF4-FFF2-40B4-BE49-F238E27FC236}">
                <a16:creationId xmlns:a16="http://schemas.microsoft.com/office/drawing/2014/main" id="{998379B8-E8E3-8D62-6BCD-21862A4BF263}"/>
              </a:ext>
            </a:extLst>
          </p:cNvPr>
          <p:cNvSpPr/>
          <p:nvPr/>
        </p:nvSpPr>
        <p:spPr>
          <a:xfrm>
            <a:off x="11209408" y="3031056"/>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Sr</a:t>
            </a:r>
            <a:endParaRPr lang="en-CA" sz="700">
              <a:solidFill>
                <a:schemeClr val="accent6">
                  <a:lumMod val="10000"/>
                </a:schemeClr>
              </a:solidFill>
            </a:endParaRPr>
          </a:p>
        </p:txBody>
      </p:sp>
      <p:cxnSp>
        <p:nvCxnSpPr>
          <p:cNvPr id="105" name="Straight Connector 104">
            <a:extLst>
              <a:ext uri="{FF2B5EF4-FFF2-40B4-BE49-F238E27FC236}">
                <a16:creationId xmlns:a16="http://schemas.microsoft.com/office/drawing/2014/main" id="{0F0FA1D6-4A09-DB24-BC27-F1B4F29D42B3}"/>
              </a:ext>
            </a:extLst>
          </p:cNvPr>
          <p:cNvCxnSpPr>
            <a:cxnSpLocks/>
            <a:endCxn id="59" idx="0"/>
          </p:cNvCxnSpPr>
          <p:nvPr/>
        </p:nvCxnSpPr>
        <p:spPr>
          <a:xfrm>
            <a:off x="6839904" y="3080447"/>
            <a:ext cx="0" cy="176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D3B9543A-0445-5596-0D7E-9EA4FE3B0160}"/>
              </a:ext>
            </a:extLst>
          </p:cNvPr>
          <p:cNvSpPr/>
          <p:nvPr/>
        </p:nvSpPr>
        <p:spPr>
          <a:xfrm>
            <a:off x="3106410" y="3379320"/>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Internship</a:t>
            </a:r>
            <a:endParaRPr lang="en-CA" sz="700">
              <a:solidFill>
                <a:schemeClr val="accent6">
                  <a:lumMod val="10000"/>
                </a:schemeClr>
              </a:solidFill>
            </a:endParaRPr>
          </a:p>
        </p:txBody>
      </p:sp>
      <p:cxnSp>
        <p:nvCxnSpPr>
          <p:cNvPr id="112" name="Straight Connector 111">
            <a:extLst>
              <a:ext uri="{FF2B5EF4-FFF2-40B4-BE49-F238E27FC236}">
                <a16:creationId xmlns:a16="http://schemas.microsoft.com/office/drawing/2014/main" id="{64DDF40A-EF7D-9E65-6ABB-0F999099D73A}"/>
              </a:ext>
            </a:extLst>
          </p:cNvPr>
          <p:cNvCxnSpPr>
            <a:cxnSpLocks/>
            <a:stCxn id="61" idx="2"/>
            <a:endCxn id="63" idx="0"/>
          </p:cNvCxnSpPr>
          <p:nvPr/>
        </p:nvCxnSpPr>
        <p:spPr>
          <a:xfrm>
            <a:off x="8991603" y="3468325"/>
            <a:ext cx="12704" cy="434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FB98A3-0DBD-A3F6-7914-51B79BB937DB}"/>
              </a:ext>
            </a:extLst>
          </p:cNvPr>
          <p:cNvCxnSpPr>
            <a:cxnSpLocks/>
            <a:stCxn id="62" idx="2"/>
            <a:endCxn id="114" idx="0"/>
          </p:cNvCxnSpPr>
          <p:nvPr/>
        </p:nvCxnSpPr>
        <p:spPr>
          <a:xfrm flipH="1">
            <a:off x="11052570" y="3411394"/>
            <a:ext cx="1758" cy="110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E5347C37-77B0-C2D4-ABD4-3898DAF30774}"/>
              </a:ext>
            </a:extLst>
          </p:cNvPr>
          <p:cNvSpPr/>
          <p:nvPr/>
        </p:nvSpPr>
        <p:spPr>
          <a:xfrm>
            <a:off x="10201346" y="3531559"/>
            <a:ext cx="1662863" cy="294968"/>
          </a:xfrm>
          <a:prstGeom prst="rect">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TBD</a:t>
            </a:r>
          </a:p>
          <a:p>
            <a:pPr algn="ctr"/>
            <a:r>
              <a:rPr lang="en-US" sz="800" i="1"/>
              <a:t>Harness Engineer</a:t>
            </a:r>
            <a:endParaRPr lang="en-CA" sz="800" i="1"/>
          </a:p>
        </p:txBody>
      </p:sp>
      <p:sp>
        <p:nvSpPr>
          <p:cNvPr id="115" name="Rectangle 114">
            <a:extLst>
              <a:ext uri="{FF2B5EF4-FFF2-40B4-BE49-F238E27FC236}">
                <a16:creationId xmlns:a16="http://schemas.microsoft.com/office/drawing/2014/main" id="{2D4262FA-8C97-B068-2CBC-545E776D22AE}"/>
              </a:ext>
            </a:extLst>
          </p:cNvPr>
          <p:cNvSpPr/>
          <p:nvPr/>
        </p:nvSpPr>
        <p:spPr>
          <a:xfrm>
            <a:off x="11216782" y="3800292"/>
            <a:ext cx="609601" cy="104223"/>
          </a:xfrm>
          <a:prstGeom prst="rect">
            <a:avLst/>
          </a:prstGeom>
          <a:solidFill>
            <a:schemeClr val="bg1">
              <a:lumMod val="6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a:solidFill>
                  <a:schemeClr val="accent6">
                    <a:lumMod val="10000"/>
                  </a:schemeClr>
                </a:solidFill>
              </a:rPr>
              <a:t>TBD</a:t>
            </a:r>
            <a:endParaRPr lang="en-CA" sz="700">
              <a:solidFill>
                <a:schemeClr val="accent6">
                  <a:lumMod val="10000"/>
                </a:schemeClr>
              </a:solidFill>
            </a:endParaRPr>
          </a:p>
        </p:txBody>
      </p:sp>
      <p:sp>
        <p:nvSpPr>
          <p:cNvPr id="116" name="Rectangle 115">
            <a:extLst>
              <a:ext uri="{FF2B5EF4-FFF2-40B4-BE49-F238E27FC236}">
                <a16:creationId xmlns:a16="http://schemas.microsoft.com/office/drawing/2014/main" id="{BEAC5F25-F64C-E69B-600E-2EDB226FAB8F}"/>
              </a:ext>
            </a:extLst>
          </p:cNvPr>
          <p:cNvSpPr/>
          <p:nvPr/>
        </p:nvSpPr>
        <p:spPr>
          <a:xfrm>
            <a:off x="4082008" y="3339756"/>
            <a:ext cx="1025075" cy="144460"/>
          </a:xfrm>
          <a:prstGeom prst="rect">
            <a:avLst/>
          </a:prstGeom>
          <a:solidFill>
            <a:srgbClr val="FFFF00">
              <a:alpha val="4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i="1">
                <a:solidFill>
                  <a:srgbClr val="FF0000"/>
                </a:solidFill>
              </a:rPr>
              <a:t>Leaving by August</a:t>
            </a:r>
            <a:endParaRPr lang="en-CA" sz="500" i="1">
              <a:solidFill>
                <a:srgbClr val="FF0000"/>
              </a:solidFill>
            </a:endParaRPr>
          </a:p>
        </p:txBody>
      </p:sp>
      <p:sp>
        <p:nvSpPr>
          <p:cNvPr id="117" name="Rectangle 116">
            <a:extLst>
              <a:ext uri="{FF2B5EF4-FFF2-40B4-BE49-F238E27FC236}">
                <a16:creationId xmlns:a16="http://schemas.microsoft.com/office/drawing/2014/main" id="{5580A471-3CA2-2D0F-F1DB-F150D55CDFAF}"/>
              </a:ext>
            </a:extLst>
          </p:cNvPr>
          <p:cNvSpPr/>
          <p:nvPr/>
        </p:nvSpPr>
        <p:spPr>
          <a:xfrm>
            <a:off x="7908023" y="3028185"/>
            <a:ext cx="1025075" cy="144460"/>
          </a:xfrm>
          <a:prstGeom prst="rect">
            <a:avLst/>
          </a:prstGeom>
          <a:solidFill>
            <a:srgbClr val="FFFF00">
              <a:alpha val="4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i="1">
                <a:solidFill>
                  <a:srgbClr val="FF0000"/>
                </a:solidFill>
              </a:rPr>
              <a:t>Potentially leaving</a:t>
            </a:r>
            <a:endParaRPr lang="en-CA" sz="500" i="1">
              <a:solidFill>
                <a:srgbClr val="FF0000"/>
              </a:solidFill>
            </a:endParaRPr>
          </a:p>
        </p:txBody>
      </p:sp>
      <p:sp>
        <p:nvSpPr>
          <p:cNvPr id="132" name="Rectangle 131">
            <a:extLst>
              <a:ext uri="{FF2B5EF4-FFF2-40B4-BE49-F238E27FC236}">
                <a16:creationId xmlns:a16="http://schemas.microsoft.com/office/drawing/2014/main" id="{2C7C5EC3-2738-73F5-D5FF-554A5D93EE42}"/>
              </a:ext>
            </a:extLst>
          </p:cNvPr>
          <p:cNvSpPr/>
          <p:nvPr/>
        </p:nvSpPr>
        <p:spPr>
          <a:xfrm>
            <a:off x="8345363" y="5496697"/>
            <a:ext cx="1281706" cy="397935"/>
          </a:xfrm>
          <a:prstGeom prst="rect">
            <a:avLst/>
          </a:prstGeom>
          <a:solidFill>
            <a:srgbClr val="002060"/>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a:solidFill>
                  <a:schemeClr val="bg1"/>
                </a:solidFill>
              </a:rPr>
              <a:t>Drawings and Documentation</a:t>
            </a:r>
            <a:endParaRPr lang="en-CA" sz="1100" i="1">
              <a:solidFill>
                <a:schemeClr val="bg1"/>
              </a:solidFill>
            </a:endParaRPr>
          </a:p>
        </p:txBody>
      </p:sp>
      <p:sp>
        <p:nvSpPr>
          <p:cNvPr id="134" name="Rectangle 133">
            <a:extLst>
              <a:ext uri="{FF2B5EF4-FFF2-40B4-BE49-F238E27FC236}">
                <a16:creationId xmlns:a16="http://schemas.microsoft.com/office/drawing/2014/main" id="{12BC95B7-AADD-50B9-85F1-DCB3C3AA8CDF}"/>
              </a:ext>
            </a:extLst>
          </p:cNvPr>
          <p:cNvSpPr/>
          <p:nvPr/>
        </p:nvSpPr>
        <p:spPr>
          <a:xfrm>
            <a:off x="10446898" y="5562894"/>
            <a:ext cx="1281706" cy="397935"/>
          </a:xfrm>
          <a:prstGeom prst="rect">
            <a:avLst/>
          </a:prstGeom>
          <a:solidFill>
            <a:schemeClr val="accent1">
              <a:lumMod val="50000"/>
            </a:schemeClr>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a:solidFill>
                  <a:schemeClr val="bg1"/>
                </a:solidFill>
              </a:rPr>
              <a:t>Special Projects</a:t>
            </a:r>
            <a:endParaRPr lang="en-CA" sz="1100" i="1">
              <a:solidFill>
                <a:schemeClr val="bg1"/>
              </a:solidFill>
            </a:endParaRPr>
          </a:p>
        </p:txBody>
      </p:sp>
      <p:sp>
        <p:nvSpPr>
          <p:cNvPr id="135" name="Rectangle 134">
            <a:extLst>
              <a:ext uri="{FF2B5EF4-FFF2-40B4-BE49-F238E27FC236}">
                <a16:creationId xmlns:a16="http://schemas.microsoft.com/office/drawing/2014/main" id="{2D0E1FC1-9BF7-2B94-B9AF-61F5623BCE0E}"/>
              </a:ext>
            </a:extLst>
          </p:cNvPr>
          <p:cNvSpPr/>
          <p:nvPr/>
        </p:nvSpPr>
        <p:spPr>
          <a:xfrm>
            <a:off x="10455969" y="4960349"/>
            <a:ext cx="1281706" cy="536943"/>
          </a:xfrm>
          <a:prstGeom prst="rect">
            <a:avLst/>
          </a:prstGeom>
          <a:solidFill>
            <a:schemeClr val="bg1">
              <a:lumMod val="85000"/>
              <a:alpha val="72000"/>
            </a:schemeClr>
          </a:solidFill>
          <a:ln>
            <a:solidFill>
              <a:schemeClr val="accent5">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800">
                <a:solidFill>
                  <a:schemeClr val="accent6">
                    <a:lumMod val="10000"/>
                  </a:schemeClr>
                </a:solidFill>
              </a:rPr>
              <a:t>Mechanical Design</a:t>
            </a:r>
          </a:p>
          <a:p>
            <a:pPr marL="171450" indent="-171450">
              <a:buFont typeface="Arial" panose="020B0604020202020204" pitchFamily="34" charset="0"/>
              <a:buChar char="•"/>
            </a:pPr>
            <a:r>
              <a:rPr lang="en-US" sz="800">
                <a:solidFill>
                  <a:schemeClr val="accent6">
                    <a:lumMod val="10000"/>
                  </a:schemeClr>
                </a:solidFill>
              </a:rPr>
              <a:t>Electronic Design </a:t>
            </a:r>
          </a:p>
          <a:p>
            <a:pPr marL="171450" indent="-171450">
              <a:buFont typeface="Arial" panose="020B0604020202020204" pitchFamily="34" charset="0"/>
              <a:buChar char="•"/>
            </a:pPr>
            <a:r>
              <a:rPr lang="en-US" sz="800">
                <a:solidFill>
                  <a:schemeClr val="accent6">
                    <a:lumMod val="10000"/>
                  </a:schemeClr>
                </a:solidFill>
              </a:rPr>
              <a:t>Harnessing</a:t>
            </a:r>
          </a:p>
          <a:p>
            <a:pPr marL="171450" indent="-171450">
              <a:buFont typeface="Arial" panose="020B0604020202020204" pitchFamily="34" charset="0"/>
              <a:buChar char="•"/>
            </a:pPr>
            <a:r>
              <a:rPr lang="en-US" sz="800">
                <a:solidFill>
                  <a:schemeClr val="accent6">
                    <a:lumMod val="10000"/>
                  </a:schemeClr>
                </a:solidFill>
              </a:rPr>
              <a:t>Rack Mounting</a:t>
            </a:r>
            <a:endParaRPr lang="en-CA" sz="800">
              <a:solidFill>
                <a:schemeClr val="accent6">
                  <a:lumMod val="10000"/>
                </a:schemeClr>
              </a:solidFill>
            </a:endParaRPr>
          </a:p>
        </p:txBody>
      </p:sp>
      <p:sp>
        <p:nvSpPr>
          <p:cNvPr id="145" name="Rectangle 144">
            <a:extLst>
              <a:ext uri="{FF2B5EF4-FFF2-40B4-BE49-F238E27FC236}">
                <a16:creationId xmlns:a16="http://schemas.microsoft.com/office/drawing/2014/main" id="{17FE485C-E471-241E-FF3E-22F85DBF1AA9}"/>
              </a:ext>
            </a:extLst>
          </p:cNvPr>
          <p:cNvSpPr/>
          <p:nvPr/>
        </p:nvSpPr>
        <p:spPr>
          <a:xfrm rot="19352874">
            <a:off x="10548413" y="2060853"/>
            <a:ext cx="1030690" cy="349125"/>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i="1">
                <a:solidFill>
                  <a:srgbClr val="FF0000"/>
                </a:solidFill>
              </a:rPr>
              <a:t>AOCS SCOE</a:t>
            </a:r>
          </a:p>
          <a:p>
            <a:pPr algn="ctr"/>
            <a:r>
              <a:rPr lang="en-US" sz="1050" i="1">
                <a:solidFill>
                  <a:srgbClr val="FF0000"/>
                </a:solidFill>
              </a:rPr>
              <a:t>LEAD</a:t>
            </a:r>
            <a:endParaRPr lang="en-CA" sz="800" i="1">
              <a:solidFill>
                <a:srgbClr val="FF0000"/>
              </a:solidFill>
            </a:endParaRPr>
          </a:p>
        </p:txBody>
      </p:sp>
    </p:spTree>
    <p:extLst>
      <p:ext uri="{BB962C8B-B14F-4D97-AF65-F5344CB8AC3E}">
        <p14:creationId xmlns:p14="http://schemas.microsoft.com/office/powerpoint/2010/main" val="106229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graphicFrame>
        <p:nvGraphicFramePr>
          <p:cNvPr id="4" name="Tableau 6">
            <a:extLst>
              <a:ext uri="{FF2B5EF4-FFF2-40B4-BE49-F238E27FC236}">
                <a16:creationId xmlns:a16="http://schemas.microsoft.com/office/drawing/2014/main" id="{21C4622A-90A5-4100-A4E8-28D6D1CBBFB3}"/>
              </a:ext>
            </a:extLst>
          </p:cNvPr>
          <p:cNvGraphicFramePr>
            <a:graphicFrameLocks noGrp="1"/>
          </p:cNvGraphicFramePr>
          <p:nvPr>
            <p:extLst>
              <p:ext uri="{D42A27DB-BD31-4B8C-83A1-F6EECF244321}">
                <p14:modId xmlns:p14="http://schemas.microsoft.com/office/powerpoint/2010/main" val="2234759433"/>
              </p:ext>
            </p:extLst>
          </p:nvPr>
        </p:nvGraphicFramePr>
        <p:xfrm>
          <a:off x="838199" y="1686350"/>
          <a:ext cx="10515600" cy="4375611"/>
        </p:xfrm>
        <a:graphic>
          <a:graphicData uri="http://schemas.openxmlformats.org/drawingml/2006/table">
            <a:tbl>
              <a:tblPr firstRow="1" bandRow="1">
                <a:tableStyleId>{B301B821-A1FF-4177-AEE7-76D212191A09}</a:tableStyleId>
              </a:tblPr>
              <a:tblGrid>
                <a:gridCol w="369498">
                  <a:extLst>
                    <a:ext uri="{9D8B030D-6E8A-4147-A177-3AD203B41FA5}">
                      <a16:colId xmlns:a16="http://schemas.microsoft.com/office/drawing/2014/main" val="1130162873"/>
                    </a:ext>
                  </a:extLst>
                </a:gridCol>
                <a:gridCol w="4891177">
                  <a:extLst>
                    <a:ext uri="{9D8B030D-6E8A-4147-A177-3AD203B41FA5}">
                      <a16:colId xmlns:a16="http://schemas.microsoft.com/office/drawing/2014/main" val="1938456585"/>
                    </a:ext>
                  </a:extLst>
                </a:gridCol>
                <a:gridCol w="414068">
                  <a:extLst>
                    <a:ext uri="{9D8B030D-6E8A-4147-A177-3AD203B41FA5}">
                      <a16:colId xmlns:a16="http://schemas.microsoft.com/office/drawing/2014/main" val="3911040103"/>
                    </a:ext>
                  </a:extLst>
                </a:gridCol>
                <a:gridCol w="4840857">
                  <a:extLst>
                    <a:ext uri="{9D8B030D-6E8A-4147-A177-3AD203B41FA5}">
                      <a16:colId xmlns:a16="http://schemas.microsoft.com/office/drawing/2014/main" val="2423480673"/>
                    </a:ext>
                  </a:extLst>
                </a:gridCol>
              </a:tblGrid>
              <a:tr h="352251">
                <a:tc gridSpan="2">
                  <a:txBody>
                    <a:bodyPr/>
                    <a:lstStyle/>
                    <a:p>
                      <a:pPr algn="ctr"/>
                      <a:r>
                        <a:rPr lang="fr-CA" sz="1100"/>
                        <a:t>CLOSE LOOP TEST V0</a:t>
                      </a:r>
                    </a:p>
                  </a:txBody>
                  <a:tcPr anchor="ctr"/>
                </a:tc>
                <a:tc hMerge="1">
                  <a:txBody>
                    <a:bodyPr/>
                    <a:lstStyle/>
                    <a:p>
                      <a:endParaRPr/>
                    </a:p>
                  </a:txBody>
                  <a:tcPr/>
                </a:tc>
                <a:tc gridSpan="2">
                  <a:txBody>
                    <a:bodyPr/>
                    <a:lstStyle/>
                    <a:p>
                      <a:pPr algn="ctr"/>
                      <a:r>
                        <a:rPr lang="fr-CA" sz="1100"/>
                        <a:t>CONFIGURATION 5</a:t>
                      </a:r>
                    </a:p>
                  </a:txBody>
                  <a:tcPr anchor="ctr"/>
                </a:tc>
                <a:tc hMerge="1">
                  <a:txBody>
                    <a:bodyPr/>
                    <a:lstStyle/>
                    <a:p>
                      <a:endParaRPr/>
                    </a:p>
                  </a:txBody>
                  <a:tcPr/>
                </a:tc>
                <a:extLst>
                  <a:ext uri="{0D108BD9-81ED-4DB2-BD59-A6C34878D82A}">
                    <a16:rowId xmlns:a16="http://schemas.microsoft.com/office/drawing/2014/main" val="3555923741"/>
                  </a:ext>
                </a:extLst>
              </a:tr>
              <a:tr h="311983">
                <a:tc>
                  <a:txBody>
                    <a:bodyPr/>
                    <a:lstStyle/>
                    <a:p>
                      <a:pPr algn="ctr"/>
                      <a:r>
                        <a:rPr lang="fr-CA" sz="900"/>
                        <a:t>AS</a:t>
                      </a:r>
                    </a:p>
                  </a:txBody>
                  <a:tcPr anchor="ctr"/>
                </a:tc>
                <a:tc>
                  <a:txBody>
                    <a:bodyPr/>
                    <a:lstStyle/>
                    <a:p>
                      <a:r>
                        <a:rPr lang="fr-CA" sz="900"/>
                        <a:t>5039709</a:t>
                      </a:r>
                    </a:p>
                    <a:p>
                      <a:r>
                        <a:rPr lang="fr-CA" sz="900"/>
                        <a:t>SPE CL Close Loop v0 System </a:t>
                      </a:r>
                      <a:r>
                        <a:rPr lang="fr-CA" sz="900" err="1"/>
                        <a:t>diagram</a:t>
                      </a:r>
                      <a:endParaRPr lang="fr-CA" sz="900"/>
                    </a:p>
                  </a:txBody>
                  <a:tcPr/>
                </a:tc>
                <a:tc>
                  <a:txBody>
                    <a:bodyPr/>
                    <a:lstStyle/>
                    <a:p>
                      <a:pPr algn="ctr"/>
                      <a:r>
                        <a:rPr lang="fr-CA" sz="900"/>
                        <a:t>AS</a:t>
                      </a:r>
                    </a:p>
                  </a:txBody>
                  <a:tcPr anchor="ctr"/>
                </a:tc>
                <a:tc>
                  <a:txBody>
                    <a:bodyPr/>
                    <a:lstStyle/>
                    <a:p>
                      <a:r>
                        <a:rPr lang="fr-CA" sz="900"/>
                        <a:t>5039471</a:t>
                      </a:r>
                    </a:p>
                    <a:p>
                      <a:r>
                        <a:rPr lang="fr-CA" sz="900"/>
                        <a:t>PFEM Config 5 System </a:t>
                      </a:r>
                      <a:r>
                        <a:rPr lang="fr-CA" sz="900" err="1"/>
                        <a:t>diagram</a:t>
                      </a:r>
                      <a:endParaRPr lang="fr-CA" sz="900"/>
                    </a:p>
                  </a:txBody>
                  <a:tcPr/>
                </a:tc>
                <a:extLst>
                  <a:ext uri="{0D108BD9-81ED-4DB2-BD59-A6C34878D82A}">
                    <a16:rowId xmlns:a16="http://schemas.microsoft.com/office/drawing/2014/main" val="1856372158"/>
                  </a:ext>
                </a:extLst>
              </a:tr>
              <a:tr h="0">
                <a:tc>
                  <a:txBody>
                    <a:bodyPr/>
                    <a:lstStyle/>
                    <a:p>
                      <a:pPr algn="ctr"/>
                      <a:r>
                        <a:rPr lang="fr-CA" sz="900"/>
                        <a:t>AS</a:t>
                      </a:r>
                    </a:p>
                  </a:txBody>
                  <a:tcPr anchor="ctr"/>
                </a:tc>
                <a:tc>
                  <a:txBody>
                    <a:bodyPr/>
                    <a:lstStyle/>
                    <a:p>
                      <a:r>
                        <a:rPr lang="fr-CA" sz="900"/>
                        <a:t>5039552 – E051</a:t>
                      </a:r>
                    </a:p>
                    <a:p>
                      <a:r>
                        <a:rPr lang="fr-CA" sz="900"/>
                        <a:t>PFEM AOCS SCOE</a:t>
                      </a:r>
                    </a:p>
                  </a:txBody>
                  <a:tcPr/>
                </a:tc>
                <a:tc>
                  <a:txBody>
                    <a:bodyPr/>
                    <a:lstStyle/>
                    <a:p>
                      <a:pPr algn="ctr"/>
                      <a:r>
                        <a:rPr lang="fr-CA" sz="900"/>
                        <a:t>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5039489 – E051</a:t>
                      </a:r>
                    </a:p>
                    <a:p>
                      <a:r>
                        <a:rPr lang="fr-CA" sz="900"/>
                        <a:t>PFEM CT SCOE</a:t>
                      </a:r>
                    </a:p>
                  </a:txBody>
                  <a:tcPr/>
                </a:tc>
                <a:extLst>
                  <a:ext uri="{0D108BD9-81ED-4DB2-BD59-A6C34878D82A}">
                    <a16:rowId xmlns:a16="http://schemas.microsoft.com/office/drawing/2014/main" val="3311242034"/>
                  </a:ext>
                </a:extLst>
              </a:tr>
              <a:tr h="352251">
                <a:tc>
                  <a:txBody>
                    <a:bodyPr/>
                    <a:lstStyle/>
                    <a:p>
                      <a:pPr algn="ctr"/>
                      <a:r>
                        <a:rPr lang="fr-CA" sz="900"/>
                        <a:t>TS</a:t>
                      </a:r>
                    </a:p>
                  </a:txBody>
                  <a:tcPr anchor="ctr"/>
                </a:tc>
                <a:tc>
                  <a:txBody>
                    <a:bodyPr/>
                    <a:lstStyle/>
                    <a:p>
                      <a:r>
                        <a:rPr lang="fr-CA" sz="900"/>
                        <a:t>5039712</a:t>
                      </a:r>
                    </a:p>
                    <a:p>
                      <a:r>
                        <a:rPr lang="fr-CA" sz="900"/>
                        <a:t>SPE CL Close Loop v0 Test Plan</a:t>
                      </a:r>
                    </a:p>
                  </a:txBody>
                  <a:tcPr/>
                </a:tc>
                <a:tc>
                  <a:txBody>
                    <a:bodyPr/>
                    <a:lstStyle/>
                    <a:p>
                      <a:pPr algn="ctr"/>
                      <a:r>
                        <a:rPr lang="fr-CA" sz="900"/>
                        <a:t>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5039490 – E051</a:t>
                      </a:r>
                    </a:p>
                    <a:p>
                      <a:r>
                        <a:rPr lang="fr-CA" sz="900"/>
                        <a:t>PFEM PWR SCOE</a:t>
                      </a:r>
                    </a:p>
                  </a:txBody>
                  <a:tcPr/>
                </a:tc>
                <a:extLst>
                  <a:ext uri="{0D108BD9-81ED-4DB2-BD59-A6C34878D82A}">
                    <a16:rowId xmlns:a16="http://schemas.microsoft.com/office/drawing/2014/main" val="2033987883"/>
                  </a:ext>
                </a:extLst>
              </a:tr>
              <a:tr h="352251">
                <a:tc>
                  <a:txBody>
                    <a:bodyPr/>
                    <a:lstStyle/>
                    <a:p>
                      <a:pPr algn="ctr"/>
                      <a:r>
                        <a:rPr lang="fr-CA" sz="900"/>
                        <a:t>TR</a:t>
                      </a:r>
                    </a:p>
                  </a:txBody>
                  <a:tcPr anchor="ctr"/>
                </a:tc>
                <a:tc>
                  <a:txBody>
                    <a:bodyPr/>
                    <a:lstStyle/>
                    <a:p>
                      <a:r>
                        <a:rPr lang="fr-CA" sz="900"/>
                        <a:t>5039712</a:t>
                      </a:r>
                    </a:p>
                    <a:p>
                      <a:r>
                        <a:rPr lang="fr-CA" sz="900"/>
                        <a:t>PFEM Close Loop v0 Report</a:t>
                      </a:r>
                    </a:p>
                  </a:txBody>
                  <a:tcPr/>
                </a:tc>
                <a:tc>
                  <a:txBody>
                    <a:bodyPr/>
                    <a:lstStyle/>
                    <a:p>
                      <a:pPr algn="ctr"/>
                      <a:r>
                        <a:rPr lang="fr-CA" sz="900"/>
                        <a:t>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5039491 – E051</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900"/>
                        <a:t>PFEM GNSS SCOE</a:t>
                      </a:r>
                    </a:p>
                  </a:txBody>
                  <a:tcPr/>
                </a:tc>
                <a:extLst>
                  <a:ext uri="{0D108BD9-81ED-4DB2-BD59-A6C34878D82A}">
                    <a16:rowId xmlns:a16="http://schemas.microsoft.com/office/drawing/2014/main" val="1069022185"/>
                  </a:ext>
                </a:extLst>
              </a:tr>
              <a:tr h="352251">
                <a:tc>
                  <a:txBody>
                    <a:bodyPr/>
                    <a:lstStyle/>
                    <a:p>
                      <a:endParaRPr lang="fr-CA" sz="900"/>
                    </a:p>
                  </a:txBody>
                  <a:tcPr/>
                </a:tc>
                <a:tc>
                  <a:txBody>
                    <a:bodyPr/>
                    <a:lstStyle/>
                    <a:p>
                      <a:endParaRPr lang="fr-CA" sz="900"/>
                    </a:p>
                  </a:txBody>
                  <a:tcPr/>
                </a:tc>
                <a:tc>
                  <a:txBody>
                    <a:bodyPr/>
                    <a:lstStyle/>
                    <a:p>
                      <a:pPr algn="ctr"/>
                      <a:r>
                        <a:rPr lang="fr-CA" sz="900"/>
                        <a:t>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5039493 – E051</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900"/>
                        <a:t>PFEM DQCSS SCOE</a:t>
                      </a:r>
                    </a:p>
                  </a:txBody>
                  <a:tcPr/>
                </a:tc>
                <a:extLst>
                  <a:ext uri="{0D108BD9-81ED-4DB2-BD59-A6C34878D82A}">
                    <a16:rowId xmlns:a16="http://schemas.microsoft.com/office/drawing/2014/main" val="2236986912"/>
                  </a:ext>
                </a:extLst>
              </a:tr>
              <a:tr h="352251">
                <a:tc>
                  <a:txBody>
                    <a:bodyPr/>
                    <a:lstStyle/>
                    <a:p>
                      <a:endParaRPr lang="fr-CA" sz="900"/>
                    </a:p>
                  </a:txBody>
                  <a:tcPr/>
                </a:tc>
                <a:tc>
                  <a:txBody>
                    <a:bodyPr/>
                    <a:lstStyle/>
                    <a:p>
                      <a:endParaRPr lang="fr-CA" sz="900"/>
                    </a:p>
                  </a:txBody>
                  <a:tcPr/>
                </a:tc>
                <a:tc>
                  <a:txBody>
                    <a:bodyPr/>
                    <a:lstStyle/>
                    <a:p>
                      <a:pPr algn="ctr"/>
                      <a:r>
                        <a:rPr lang="fr-CA" sz="900"/>
                        <a:t>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5039494 – E051</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900"/>
                        <a:t>PFEM STR OSI SCOE</a:t>
                      </a:r>
                    </a:p>
                  </a:txBody>
                  <a:tcPr/>
                </a:tc>
                <a:extLst>
                  <a:ext uri="{0D108BD9-81ED-4DB2-BD59-A6C34878D82A}">
                    <a16:rowId xmlns:a16="http://schemas.microsoft.com/office/drawing/2014/main" val="3814859964"/>
                  </a:ext>
                </a:extLst>
              </a:tr>
              <a:tr h="352251">
                <a:tc>
                  <a:txBody>
                    <a:bodyPr/>
                    <a:lstStyle/>
                    <a:p>
                      <a:endParaRPr lang="fr-CA" sz="900"/>
                    </a:p>
                  </a:txBody>
                  <a:tcPr/>
                </a:tc>
                <a:tc>
                  <a:txBody>
                    <a:bodyPr/>
                    <a:lstStyle/>
                    <a:p>
                      <a:endParaRPr lang="fr-CA" sz="900"/>
                    </a:p>
                  </a:txBody>
                  <a:tcPr/>
                </a:tc>
                <a:tc>
                  <a:txBody>
                    <a:bodyPr/>
                    <a:lstStyle/>
                    <a:p>
                      <a:pPr algn="ctr"/>
                      <a:r>
                        <a:rPr lang="fr-CA" sz="900"/>
                        <a:t>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5039495 – E051</a:t>
                      </a:r>
                    </a:p>
                    <a:p>
                      <a:r>
                        <a:rPr lang="fr-CA" sz="900"/>
                        <a:t>PFEM RF-TTC SCOE</a:t>
                      </a:r>
                    </a:p>
                  </a:txBody>
                  <a:tcPr/>
                </a:tc>
                <a:extLst>
                  <a:ext uri="{0D108BD9-81ED-4DB2-BD59-A6C34878D82A}">
                    <a16:rowId xmlns:a16="http://schemas.microsoft.com/office/drawing/2014/main" val="3910184344"/>
                  </a:ext>
                </a:extLst>
              </a:tr>
              <a:tr h="352251">
                <a:tc>
                  <a:txBody>
                    <a:bodyPr/>
                    <a:lstStyle/>
                    <a:p>
                      <a:endParaRPr lang="fr-CA" sz="900"/>
                    </a:p>
                  </a:txBody>
                  <a:tcPr/>
                </a:tc>
                <a:tc>
                  <a:txBody>
                    <a:bodyPr/>
                    <a:lstStyle/>
                    <a:p>
                      <a:endParaRPr lang="fr-CA" sz="900"/>
                    </a:p>
                  </a:txBody>
                  <a:tcPr/>
                </a:tc>
                <a:tc>
                  <a:txBody>
                    <a:bodyPr/>
                    <a:lstStyle/>
                    <a:p>
                      <a:pPr algn="ctr"/>
                      <a:r>
                        <a:rPr lang="fr-CA" sz="900"/>
                        <a:t>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5039496 – E051</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900"/>
                        <a:t>PFEM HET SCOE</a:t>
                      </a:r>
                    </a:p>
                  </a:txBody>
                  <a:tcPr/>
                </a:tc>
                <a:extLst>
                  <a:ext uri="{0D108BD9-81ED-4DB2-BD59-A6C34878D82A}">
                    <a16:rowId xmlns:a16="http://schemas.microsoft.com/office/drawing/2014/main" val="3316043909"/>
                  </a:ext>
                </a:extLst>
              </a:tr>
              <a:tr h="352251">
                <a:tc>
                  <a:txBody>
                    <a:bodyPr/>
                    <a:lstStyle/>
                    <a:p>
                      <a:endParaRPr lang="fr-CA" sz="900"/>
                    </a:p>
                  </a:txBody>
                  <a:tcPr/>
                </a:tc>
                <a:tc>
                  <a:txBody>
                    <a:bodyPr/>
                    <a:lstStyle/>
                    <a:p>
                      <a:endParaRPr lang="fr-CA" sz="900"/>
                    </a:p>
                  </a:txBody>
                  <a:tcPr/>
                </a:tc>
                <a:tc>
                  <a:txBody>
                    <a:bodyPr/>
                    <a:lstStyle/>
                    <a:p>
                      <a:pPr algn="ctr"/>
                      <a:r>
                        <a:rPr lang="fr-CA" sz="900"/>
                        <a:t>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5039552 – E051</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900"/>
                        <a:t>PFEM AOCS SCOE</a:t>
                      </a:r>
                    </a:p>
                  </a:txBody>
                  <a:tcPr/>
                </a:tc>
                <a:extLst>
                  <a:ext uri="{0D108BD9-81ED-4DB2-BD59-A6C34878D82A}">
                    <a16:rowId xmlns:a16="http://schemas.microsoft.com/office/drawing/2014/main" val="868963294"/>
                  </a:ext>
                </a:extLst>
              </a:tr>
              <a:tr h="352251">
                <a:tc>
                  <a:txBody>
                    <a:bodyPr/>
                    <a:lstStyle/>
                    <a:p>
                      <a:endParaRPr lang="fr-CA" sz="900"/>
                    </a:p>
                  </a:txBody>
                  <a:tcPr/>
                </a:tc>
                <a:tc>
                  <a:txBody>
                    <a:bodyPr/>
                    <a:lstStyle/>
                    <a:p>
                      <a:endParaRPr lang="fr-CA" sz="900"/>
                    </a:p>
                  </a:txBody>
                  <a:tcPr/>
                </a:tc>
                <a:tc>
                  <a:txBody>
                    <a:bodyPr/>
                    <a:lstStyle/>
                    <a:p>
                      <a:pPr algn="ctr"/>
                      <a:r>
                        <a:rPr lang="fr-CA" sz="900"/>
                        <a:t>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5039551 – E051</a:t>
                      </a:r>
                    </a:p>
                    <a:p>
                      <a:r>
                        <a:rPr lang="fr-CA" sz="900"/>
                        <a:t>PFEM Config 5 Test Plan</a:t>
                      </a:r>
                    </a:p>
                  </a:txBody>
                  <a:tcPr/>
                </a:tc>
                <a:extLst>
                  <a:ext uri="{0D108BD9-81ED-4DB2-BD59-A6C34878D82A}">
                    <a16:rowId xmlns:a16="http://schemas.microsoft.com/office/drawing/2014/main" val="366801860"/>
                  </a:ext>
                </a:extLst>
              </a:tr>
              <a:tr h="352251">
                <a:tc>
                  <a:txBody>
                    <a:bodyPr/>
                    <a:lstStyle/>
                    <a:p>
                      <a:endParaRPr lang="fr-CA" sz="900"/>
                    </a:p>
                  </a:txBody>
                  <a:tcPr/>
                </a:tc>
                <a:tc>
                  <a:txBody>
                    <a:bodyPr/>
                    <a:lstStyle/>
                    <a:p>
                      <a:endParaRPr lang="fr-CA" sz="900"/>
                    </a:p>
                  </a:txBody>
                  <a:tcPr/>
                </a:tc>
                <a:tc>
                  <a:txBody>
                    <a:bodyPr/>
                    <a:lstStyle/>
                    <a:p>
                      <a:pPr algn="ctr"/>
                      <a:r>
                        <a:rPr lang="fr-CA" sz="900"/>
                        <a:t>TR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a:t>5039564 – E051</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900"/>
                        <a:t>PFEM Config 5 Test Report</a:t>
                      </a:r>
                    </a:p>
                  </a:txBody>
                  <a:tcPr/>
                </a:tc>
                <a:extLst>
                  <a:ext uri="{0D108BD9-81ED-4DB2-BD59-A6C34878D82A}">
                    <a16:rowId xmlns:a16="http://schemas.microsoft.com/office/drawing/2014/main" val="1995753277"/>
                  </a:ext>
                </a:extLst>
              </a:tr>
            </a:tbl>
          </a:graphicData>
        </a:graphic>
      </p:graphicFrame>
      <p:sp>
        <p:nvSpPr>
          <p:cNvPr id="5" name="ZoneTexte 7">
            <a:extLst>
              <a:ext uri="{FF2B5EF4-FFF2-40B4-BE49-F238E27FC236}">
                <a16:creationId xmlns:a16="http://schemas.microsoft.com/office/drawing/2014/main" id="{902F5E31-E48E-D0EF-E63D-F8A68DC9AD50}"/>
              </a:ext>
            </a:extLst>
          </p:cNvPr>
          <p:cNvSpPr txBox="1"/>
          <p:nvPr/>
        </p:nvSpPr>
        <p:spPr>
          <a:xfrm>
            <a:off x="3513273" y="995569"/>
            <a:ext cx="5165453" cy="646331"/>
          </a:xfrm>
          <a:prstGeom prst="rect">
            <a:avLst/>
          </a:prstGeom>
          <a:noFill/>
        </p:spPr>
        <p:txBody>
          <a:bodyPr wrap="none" rtlCol="0">
            <a:spAutoFit/>
          </a:bodyPr>
          <a:lstStyle/>
          <a:p>
            <a:pPr algn="ctr"/>
            <a:r>
              <a:rPr lang="fr-CA"/>
              <a:t>PFEM TEST CONFIGURATION &amp; DOCUMENTATION</a:t>
            </a:r>
          </a:p>
          <a:p>
            <a:pPr algn="ctr"/>
            <a:r>
              <a:rPr lang="fr-CA"/>
              <a:t>5039488</a:t>
            </a:r>
          </a:p>
        </p:txBody>
      </p:sp>
      <p:sp>
        <p:nvSpPr>
          <p:cNvPr id="6" name="Title 1">
            <a:extLst>
              <a:ext uri="{FF2B5EF4-FFF2-40B4-BE49-F238E27FC236}">
                <a16:creationId xmlns:a16="http://schemas.microsoft.com/office/drawing/2014/main" id="{1EDD218A-56C4-80ED-1A33-96AB93DD7BBE}"/>
              </a:ext>
            </a:extLst>
          </p:cNvPr>
          <p:cNvSpPr txBox="1">
            <a:spLocks/>
          </p:cNvSpPr>
          <p:nvPr/>
        </p:nvSpPr>
        <p:spPr>
          <a:xfrm>
            <a:off x="191713" y="132241"/>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2.1 DOCUMENTATION TREE</a:t>
            </a:r>
          </a:p>
        </p:txBody>
      </p:sp>
    </p:spTree>
    <p:extLst>
      <p:ext uri="{BB962C8B-B14F-4D97-AF65-F5344CB8AC3E}">
        <p14:creationId xmlns:p14="http://schemas.microsoft.com/office/powerpoint/2010/main" val="201124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FF333B7-4211-287A-844F-018AD304B017}"/>
              </a:ext>
            </a:extLst>
          </p:cNvPr>
          <p:cNvGraphicFramePr>
            <a:graphicFrameLocks noGrp="1"/>
          </p:cNvGraphicFramePr>
          <p:nvPr>
            <p:extLst>
              <p:ext uri="{D42A27DB-BD31-4B8C-83A1-F6EECF244321}">
                <p14:modId xmlns:p14="http://schemas.microsoft.com/office/powerpoint/2010/main" val="25300902"/>
              </p:ext>
            </p:extLst>
          </p:nvPr>
        </p:nvGraphicFramePr>
        <p:xfrm>
          <a:off x="977537" y="1937948"/>
          <a:ext cx="6979065" cy="3048000"/>
        </p:xfrm>
        <a:graphic>
          <a:graphicData uri="http://schemas.openxmlformats.org/drawingml/2006/table">
            <a:tbl>
              <a:tblPr firstRow="1" bandRow="1">
                <a:tableStyleId>{5C22544A-7EE6-4342-B048-85BDC9FD1C3A}</a:tableStyleId>
              </a:tblPr>
              <a:tblGrid>
                <a:gridCol w="1769410">
                  <a:extLst>
                    <a:ext uri="{9D8B030D-6E8A-4147-A177-3AD203B41FA5}">
                      <a16:colId xmlns:a16="http://schemas.microsoft.com/office/drawing/2014/main" val="1564660157"/>
                    </a:ext>
                  </a:extLst>
                </a:gridCol>
                <a:gridCol w="5209655">
                  <a:extLst>
                    <a:ext uri="{9D8B030D-6E8A-4147-A177-3AD203B41FA5}">
                      <a16:colId xmlns:a16="http://schemas.microsoft.com/office/drawing/2014/main" val="131507052"/>
                    </a:ext>
                  </a:extLst>
                </a:gridCol>
              </a:tblGrid>
              <a:tr h="247853">
                <a:tc>
                  <a:txBody>
                    <a:bodyPr/>
                    <a:lstStyle/>
                    <a:p>
                      <a:r>
                        <a:rPr lang="en-US" sz="1400" dirty="0"/>
                        <a:t>Acronym</a:t>
                      </a:r>
                    </a:p>
                  </a:txBody>
                  <a:tcPr/>
                </a:tc>
                <a:tc>
                  <a:txBody>
                    <a:bodyPr/>
                    <a:lstStyle/>
                    <a:p>
                      <a:r>
                        <a:rPr lang="en-US" sz="1400" dirty="0"/>
                        <a:t>Meaning</a:t>
                      </a:r>
                    </a:p>
                  </a:txBody>
                  <a:tcPr/>
                </a:tc>
                <a:extLst>
                  <a:ext uri="{0D108BD9-81ED-4DB2-BD59-A6C34878D82A}">
                    <a16:rowId xmlns:a16="http://schemas.microsoft.com/office/drawing/2014/main" val="2677806922"/>
                  </a:ext>
                </a:extLst>
              </a:tr>
              <a:tr h="247853">
                <a:tc>
                  <a:txBody>
                    <a:bodyPr/>
                    <a:lstStyle/>
                    <a:p>
                      <a:r>
                        <a:rPr lang="en-US" sz="1200" dirty="0"/>
                        <a:t>PFEM</a:t>
                      </a:r>
                    </a:p>
                  </a:txBody>
                  <a:tcPr/>
                </a:tc>
                <a:tc>
                  <a:txBody>
                    <a:bodyPr/>
                    <a:lstStyle/>
                    <a:p>
                      <a:r>
                        <a:rPr lang="en-US" sz="1200" dirty="0" err="1"/>
                        <a:t>PlateForm</a:t>
                      </a:r>
                      <a:r>
                        <a:rPr lang="en-US" sz="1200" dirty="0"/>
                        <a:t> Engineering Model</a:t>
                      </a:r>
                    </a:p>
                  </a:txBody>
                  <a:tcPr/>
                </a:tc>
                <a:extLst>
                  <a:ext uri="{0D108BD9-81ED-4DB2-BD59-A6C34878D82A}">
                    <a16:rowId xmlns:a16="http://schemas.microsoft.com/office/drawing/2014/main" val="1315200140"/>
                  </a:ext>
                </a:extLst>
              </a:tr>
              <a:tr h="247853">
                <a:tc>
                  <a:txBody>
                    <a:bodyPr/>
                    <a:lstStyle/>
                    <a:p>
                      <a:r>
                        <a:rPr lang="en-US" sz="1200" dirty="0"/>
                        <a:t>AOCS</a:t>
                      </a:r>
                    </a:p>
                  </a:txBody>
                  <a:tcPr/>
                </a:tc>
                <a:tc>
                  <a:txBody>
                    <a:bodyPr/>
                    <a:lstStyle/>
                    <a:p>
                      <a:r>
                        <a:rPr lang="en-US" sz="1200" dirty="0"/>
                        <a:t>Attitude and Orbit Control System</a:t>
                      </a:r>
                    </a:p>
                  </a:txBody>
                  <a:tcPr/>
                </a:tc>
                <a:extLst>
                  <a:ext uri="{0D108BD9-81ED-4DB2-BD59-A6C34878D82A}">
                    <a16:rowId xmlns:a16="http://schemas.microsoft.com/office/drawing/2014/main" val="1100140051"/>
                  </a:ext>
                </a:extLst>
              </a:tr>
              <a:tr h="247853">
                <a:tc>
                  <a:txBody>
                    <a:bodyPr/>
                    <a:lstStyle/>
                    <a:p>
                      <a:r>
                        <a:rPr lang="en-US" sz="1200" dirty="0"/>
                        <a:t>SCOE</a:t>
                      </a:r>
                    </a:p>
                  </a:txBody>
                  <a:tcPr/>
                </a:tc>
                <a:tc>
                  <a:txBody>
                    <a:bodyPr/>
                    <a:lstStyle/>
                    <a:p>
                      <a:r>
                        <a:rPr lang="en-US" sz="1200" dirty="0"/>
                        <a:t>System Check Out Equipment </a:t>
                      </a:r>
                    </a:p>
                  </a:txBody>
                  <a:tcPr/>
                </a:tc>
                <a:extLst>
                  <a:ext uri="{0D108BD9-81ED-4DB2-BD59-A6C34878D82A}">
                    <a16:rowId xmlns:a16="http://schemas.microsoft.com/office/drawing/2014/main" val="1382114362"/>
                  </a:ext>
                </a:extLst>
              </a:tr>
              <a:tr h="247853">
                <a:tc>
                  <a:txBody>
                    <a:bodyPr/>
                    <a:lstStyle/>
                    <a:p>
                      <a:pPr lvl="0">
                        <a:buNone/>
                      </a:pPr>
                      <a:r>
                        <a:rPr lang="en-US" sz="1200" dirty="0"/>
                        <a:t>GNSS</a:t>
                      </a:r>
                    </a:p>
                  </a:txBody>
                  <a:tcPr/>
                </a:tc>
                <a:tc>
                  <a:txBody>
                    <a:bodyPr/>
                    <a:lstStyle/>
                    <a:p>
                      <a:pPr lvl="0">
                        <a:buNone/>
                      </a:pPr>
                      <a:r>
                        <a:rPr lang="en-US" sz="1200" dirty="0"/>
                        <a:t>Global Navigation </a:t>
                      </a:r>
                      <a:r>
                        <a:rPr lang="en-US" sz="1200" dirty="0" err="1"/>
                        <a:t>Sattelite</a:t>
                      </a:r>
                      <a:r>
                        <a:rPr lang="en-US" sz="1200" dirty="0"/>
                        <a:t> System</a:t>
                      </a:r>
                    </a:p>
                  </a:txBody>
                  <a:tcPr/>
                </a:tc>
                <a:extLst>
                  <a:ext uri="{0D108BD9-81ED-4DB2-BD59-A6C34878D82A}">
                    <a16:rowId xmlns:a16="http://schemas.microsoft.com/office/drawing/2014/main" val="3572937852"/>
                  </a:ext>
                </a:extLst>
              </a:tr>
              <a:tr h="247853">
                <a:tc>
                  <a:txBody>
                    <a:bodyPr/>
                    <a:lstStyle/>
                    <a:p>
                      <a:pPr lvl="0">
                        <a:buNone/>
                      </a:pPr>
                      <a:r>
                        <a:rPr lang="en-US" sz="1200" dirty="0"/>
                        <a:t>UPS</a:t>
                      </a:r>
                    </a:p>
                  </a:txBody>
                  <a:tcPr/>
                </a:tc>
                <a:tc>
                  <a:txBody>
                    <a:bodyPr/>
                    <a:lstStyle/>
                    <a:p>
                      <a:pPr marL="0" lvl="0" indent="0" algn="l">
                        <a:lnSpc>
                          <a:spcPct val="100000"/>
                        </a:lnSpc>
                        <a:buNone/>
                      </a:pPr>
                      <a:r>
                        <a:rPr lang="en-US" sz="1200" b="0" i="0" u="none" strike="noStrike" baseline="0" noProof="0" dirty="0">
                          <a:solidFill>
                            <a:srgbClr val="000000"/>
                          </a:solidFill>
                          <a:latin typeface="Aptos"/>
                        </a:rPr>
                        <a:t>Uninterruptible Power Supply</a:t>
                      </a:r>
                      <a:endParaRPr lang="en-US" sz="1200" dirty="0"/>
                    </a:p>
                  </a:txBody>
                  <a:tcPr/>
                </a:tc>
                <a:extLst>
                  <a:ext uri="{0D108BD9-81ED-4DB2-BD59-A6C34878D82A}">
                    <a16:rowId xmlns:a16="http://schemas.microsoft.com/office/drawing/2014/main" val="1533506751"/>
                  </a:ext>
                </a:extLst>
              </a:tr>
              <a:tr h="247853">
                <a:tc>
                  <a:txBody>
                    <a:bodyPr/>
                    <a:lstStyle/>
                    <a:p>
                      <a:pPr lvl="0">
                        <a:buNone/>
                      </a:pPr>
                      <a:r>
                        <a:rPr lang="en-US" sz="1200" dirty="0"/>
                        <a:t>HWIL</a:t>
                      </a:r>
                    </a:p>
                  </a:txBody>
                  <a:tcPr/>
                </a:tc>
                <a:tc>
                  <a:txBody>
                    <a:bodyPr/>
                    <a:lstStyle/>
                    <a:p>
                      <a:pPr lvl="0">
                        <a:buNone/>
                      </a:pPr>
                      <a:r>
                        <a:rPr lang="en-US" sz="1200" dirty="0" err="1"/>
                        <a:t>HardWare</a:t>
                      </a:r>
                      <a:r>
                        <a:rPr lang="en-US" sz="1200" dirty="0"/>
                        <a:t> In Loop</a:t>
                      </a:r>
                    </a:p>
                  </a:txBody>
                  <a:tcPr/>
                </a:tc>
                <a:extLst>
                  <a:ext uri="{0D108BD9-81ED-4DB2-BD59-A6C34878D82A}">
                    <a16:rowId xmlns:a16="http://schemas.microsoft.com/office/drawing/2014/main" val="654781243"/>
                  </a:ext>
                </a:extLst>
              </a:tr>
              <a:tr h="247853">
                <a:tc>
                  <a:txBody>
                    <a:bodyPr/>
                    <a:lstStyle/>
                    <a:p>
                      <a:pPr lvl="0">
                        <a:buNone/>
                      </a:pPr>
                      <a:r>
                        <a:rPr lang="en-US" sz="1200" dirty="0"/>
                        <a:t>OSI</a:t>
                      </a:r>
                    </a:p>
                  </a:txBody>
                  <a:tcPr/>
                </a:tc>
                <a:tc>
                  <a:txBody>
                    <a:bodyPr/>
                    <a:lstStyle/>
                    <a:p>
                      <a:pPr lvl="0">
                        <a:buNone/>
                      </a:pPr>
                      <a:r>
                        <a:rPr lang="en-US" sz="1200" dirty="0"/>
                        <a:t>Optical Stimulator Interface</a:t>
                      </a:r>
                    </a:p>
                  </a:txBody>
                  <a:tcPr/>
                </a:tc>
                <a:extLst>
                  <a:ext uri="{0D108BD9-81ED-4DB2-BD59-A6C34878D82A}">
                    <a16:rowId xmlns:a16="http://schemas.microsoft.com/office/drawing/2014/main" val="386094608"/>
                  </a:ext>
                </a:extLst>
              </a:tr>
              <a:tr h="247853">
                <a:tc>
                  <a:txBody>
                    <a:bodyPr/>
                    <a:lstStyle/>
                    <a:p>
                      <a:pPr lvl="0">
                        <a:buNone/>
                      </a:pPr>
                      <a:r>
                        <a:rPr lang="en-US" sz="1200" dirty="0"/>
                        <a:t>DQCSS</a:t>
                      </a:r>
                    </a:p>
                  </a:txBody>
                  <a:tcPr/>
                </a:tc>
                <a:tc>
                  <a:txBody>
                    <a:bodyPr/>
                    <a:lstStyle/>
                    <a:p>
                      <a:pPr lvl="0" algn="l">
                        <a:lnSpc>
                          <a:spcPct val="100000"/>
                        </a:lnSpc>
                        <a:spcBef>
                          <a:spcPts val="0"/>
                        </a:spcBef>
                        <a:spcAft>
                          <a:spcPts val="0"/>
                        </a:spcAft>
                        <a:buNone/>
                      </a:pPr>
                      <a:r>
                        <a:rPr lang="en-US" sz="1200" b="0" i="0" u="none" strike="noStrike" noProof="0" dirty="0">
                          <a:latin typeface="Aptos"/>
                        </a:rPr>
                        <a:t>Dual Quad Coarse Sensor Simulator</a:t>
                      </a:r>
                      <a:endParaRPr lang="en-US" dirty="0"/>
                    </a:p>
                  </a:txBody>
                  <a:tcPr/>
                </a:tc>
                <a:extLst>
                  <a:ext uri="{0D108BD9-81ED-4DB2-BD59-A6C34878D82A}">
                    <a16:rowId xmlns:a16="http://schemas.microsoft.com/office/drawing/2014/main" val="109507940"/>
                  </a:ext>
                </a:extLst>
              </a:tr>
              <a:tr h="247853">
                <a:tc>
                  <a:txBody>
                    <a:bodyPr/>
                    <a:lstStyle/>
                    <a:p>
                      <a:pPr lvl="0">
                        <a:buNone/>
                      </a:pPr>
                      <a:endParaRPr lang="en-US" sz="1200"/>
                    </a:p>
                  </a:txBody>
                  <a:tcPr/>
                </a:tc>
                <a:tc>
                  <a:txBody>
                    <a:bodyPr/>
                    <a:lstStyle/>
                    <a:p>
                      <a:pPr lvl="0">
                        <a:buNone/>
                      </a:pPr>
                      <a:endParaRPr lang="en-US" sz="1200"/>
                    </a:p>
                  </a:txBody>
                  <a:tcPr/>
                </a:tc>
                <a:extLst>
                  <a:ext uri="{0D108BD9-81ED-4DB2-BD59-A6C34878D82A}">
                    <a16:rowId xmlns:a16="http://schemas.microsoft.com/office/drawing/2014/main" val="2914411225"/>
                  </a:ext>
                </a:extLst>
              </a:tr>
              <a:tr h="247853">
                <a:tc>
                  <a:txBody>
                    <a:bodyPr/>
                    <a:lstStyle/>
                    <a:p>
                      <a:pPr lvl="0">
                        <a:buNone/>
                      </a:pPr>
                      <a:endParaRPr lang="en-US" sz="1200"/>
                    </a:p>
                  </a:txBody>
                  <a:tcPr/>
                </a:tc>
                <a:tc>
                  <a:txBody>
                    <a:bodyPr/>
                    <a:lstStyle/>
                    <a:p>
                      <a:pPr lvl="0">
                        <a:buNone/>
                      </a:pPr>
                      <a:endParaRPr lang="en-US" sz="1100"/>
                    </a:p>
                  </a:txBody>
                  <a:tcPr/>
                </a:tc>
                <a:extLst>
                  <a:ext uri="{0D108BD9-81ED-4DB2-BD59-A6C34878D82A}">
                    <a16:rowId xmlns:a16="http://schemas.microsoft.com/office/drawing/2014/main" val="947352425"/>
                  </a:ext>
                </a:extLst>
              </a:tr>
            </a:tbl>
          </a:graphicData>
        </a:graphic>
      </p:graphicFrame>
      <p:sp>
        <p:nvSpPr>
          <p:cNvPr id="6" name="Title 5">
            <a:extLst>
              <a:ext uri="{FF2B5EF4-FFF2-40B4-BE49-F238E27FC236}">
                <a16:creationId xmlns:a16="http://schemas.microsoft.com/office/drawing/2014/main" id="{7C8E0CCA-2ED6-F030-D14D-28F58F7AEFA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419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grpSp>
        <p:nvGrpSpPr>
          <p:cNvPr id="3" name="Groupe 1074">
            <a:extLst>
              <a:ext uri="{FF2B5EF4-FFF2-40B4-BE49-F238E27FC236}">
                <a16:creationId xmlns:a16="http://schemas.microsoft.com/office/drawing/2014/main" id="{1C93CD03-5B93-1237-6C64-EB3E4228E948}"/>
              </a:ext>
            </a:extLst>
          </p:cNvPr>
          <p:cNvGrpSpPr/>
          <p:nvPr/>
        </p:nvGrpSpPr>
        <p:grpSpPr>
          <a:xfrm>
            <a:off x="7701609" y="1081220"/>
            <a:ext cx="3239372" cy="4911593"/>
            <a:chOff x="7776560" y="1538420"/>
            <a:chExt cx="3239372" cy="4911593"/>
          </a:xfrm>
        </p:grpSpPr>
        <p:pic>
          <p:nvPicPr>
            <p:cNvPr id="7" name="Picture 2">
              <a:extLst>
                <a:ext uri="{FF2B5EF4-FFF2-40B4-BE49-F238E27FC236}">
                  <a16:creationId xmlns:a16="http://schemas.microsoft.com/office/drawing/2014/main" id="{D15193F4-0F75-860A-4FCA-EDB96A8FCA4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b="52611"/>
            <a:stretch/>
          </p:blipFill>
          <p:spPr bwMode="auto">
            <a:xfrm>
              <a:off x="7776560" y="1538420"/>
              <a:ext cx="3239372" cy="33075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4DE30D9-1510-5E81-D369-85177E81FE6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t="78113" b="-1094"/>
            <a:stretch/>
          </p:blipFill>
          <p:spPr bwMode="auto">
            <a:xfrm>
              <a:off x="7776560" y="4846003"/>
              <a:ext cx="3239372" cy="160401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Espace réservé du contenu 2">
            <a:extLst>
              <a:ext uri="{FF2B5EF4-FFF2-40B4-BE49-F238E27FC236}">
                <a16:creationId xmlns:a16="http://schemas.microsoft.com/office/drawing/2014/main" id="{B5892ACA-88F7-4F21-A147-839C1682F1AD}"/>
              </a:ext>
            </a:extLst>
          </p:cNvPr>
          <p:cNvSpPr txBox="1">
            <a:spLocks/>
          </p:cNvSpPr>
          <p:nvPr/>
        </p:nvSpPr>
        <p:spPr>
          <a:xfrm>
            <a:off x="943519" y="873186"/>
            <a:ext cx="4175622" cy="769091"/>
          </a:xfrm>
          <a:prstGeom prst="rect">
            <a:avLst/>
          </a:prstGeom>
          <a:ln>
            <a:solidFill>
              <a:schemeClr val="tx1"/>
            </a:solidFill>
          </a:ln>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Server : HPE Proliant DL360 P71678-005</a:t>
            </a:r>
          </a:p>
        </p:txBody>
      </p:sp>
      <p:sp>
        <p:nvSpPr>
          <p:cNvPr id="10" name="Rectangle 9">
            <a:extLst>
              <a:ext uri="{FF2B5EF4-FFF2-40B4-BE49-F238E27FC236}">
                <a16:creationId xmlns:a16="http://schemas.microsoft.com/office/drawing/2014/main" id="{BF5DC269-E1C4-F147-AA73-FA76DC5D5B4C}"/>
              </a:ext>
            </a:extLst>
          </p:cNvPr>
          <p:cNvSpPr/>
          <p:nvPr/>
        </p:nvSpPr>
        <p:spPr>
          <a:xfrm>
            <a:off x="8002249" y="3168650"/>
            <a:ext cx="2616200" cy="968374"/>
          </a:xfrm>
          <a:prstGeom prst="rect">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0A218B69-0DBB-1A0C-D491-ED9ED15925A2}"/>
              </a:ext>
            </a:extLst>
          </p:cNvPr>
          <p:cNvSpPr/>
          <p:nvPr/>
        </p:nvSpPr>
        <p:spPr>
          <a:xfrm>
            <a:off x="8002249" y="2690180"/>
            <a:ext cx="2616200" cy="478460"/>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82EDFEF9-2C13-676E-1376-0814ED39E775}"/>
              </a:ext>
            </a:extLst>
          </p:cNvPr>
          <p:cNvSpPr/>
          <p:nvPr/>
        </p:nvSpPr>
        <p:spPr>
          <a:xfrm>
            <a:off x="8002249" y="2465708"/>
            <a:ext cx="2616200" cy="224462"/>
          </a:xfrm>
          <a:prstGeom prst="rect">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12">
            <a:extLst>
              <a:ext uri="{FF2B5EF4-FFF2-40B4-BE49-F238E27FC236}">
                <a16:creationId xmlns:a16="http://schemas.microsoft.com/office/drawing/2014/main" id="{74749669-A5CE-1803-7170-E98C87A082F1}"/>
              </a:ext>
            </a:extLst>
          </p:cNvPr>
          <p:cNvSpPr/>
          <p:nvPr/>
        </p:nvSpPr>
        <p:spPr>
          <a:xfrm>
            <a:off x="8002249" y="1758949"/>
            <a:ext cx="2616200" cy="247337"/>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a:extLst>
              <a:ext uri="{FF2B5EF4-FFF2-40B4-BE49-F238E27FC236}">
                <a16:creationId xmlns:a16="http://schemas.microsoft.com/office/drawing/2014/main" id="{B8B46A64-6A87-95A6-F5B9-3F5E57C2316E}"/>
              </a:ext>
            </a:extLst>
          </p:cNvPr>
          <p:cNvSpPr/>
          <p:nvPr/>
        </p:nvSpPr>
        <p:spPr>
          <a:xfrm>
            <a:off x="8002249" y="1530046"/>
            <a:ext cx="2616200" cy="224462"/>
          </a:xfrm>
          <a:prstGeom prst="rect">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14">
            <a:extLst>
              <a:ext uri="{FF2B5EF4-FFF2-40B4-BE49-F238E27FC236}">
                <a16:creationId xmlns:a16="http://schemas.microsoft.com/office/drawing/2014/main" id="{06188F40-AF2D-E906-A261-2C37DAA91BFB}"/>
              </a:ext>
            </a:extLst>
          </p:cNvPr>
          <p:cNvSpPr/>
          <p:nvPr/>
        </p:nvSpPr>
        <p:spPr>
          <a:xfrm>
            <a:off x="8002249" y="4149104"/>
            <a:ext cx="2616200" cy="224462"/>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Rectangle 15">
            <a:extLst>
              <a:ext uri="{FF2B5EF4-FFF2-40B4-BE49-F238E27FC236}">
                <a16:creationId xmlns:a16="http://schemas.microsoft.com/office/drawing/2014/main" id="{84350BF9-197C-EFAD-8AFB-572E958BC14C}"/>
              </a:ext>
            </a:extLst>
          </p:cNvPr>
          <p:cNvSpPr/>
          <p:nvPr/>
        </p:nvSpPr>
        <p:spPr>
          <a:xfrm>
            <a:off x="8002249" y="4862380"/>
            <a:ext cx="2616200" cy="478460"/>
          </a:xfrm>
          <a:prstGeom prst="rect">
            <a:avLst/>
          </a:prstGeom>
          <a:noFill/>
          <a:ln w="254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16">
            <a:extLst>
              <a:ext uri="{FF2B5EF4-FFF2-40B4-BE49-F238E27FC236}">
                <a16:creationId xmlns:a16="http://schemas.microsoft.com/office/drawing/2014/main" id="{71E53C04-8D79-08A5-1A9E-CEB5819435F2}"/>
              </a:ext>
            </a:extLst>
          </p:cNvPr>
          <p:cNvSpPr/>
          <p:nvPr/>
        </p:nvSpPr>
        <p:spPr>
          <a:xfrm>
            <a:off x="8002249" y="4379751"/>
            <a:ext cx="2616200" cy="478460"/>
          </a:xfrm>
          <a:prstGeom prst="rect">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8" name="Connecteur : en angle 1076">
            <a:extLst>
              <a:ext uri="{FF2B5EF4-FFF2-40B4-BE49-F238E27FC236}">
                <a16:creationId xmlns:a16="http://schemas.microsoft.com/office/drawing/2014/main" id="{A28E31E0-0FB4-CAFC-DA15-4218510128E4}"/>
              </a:ext>
            </a:extLst>
          </p:cNvPr>
          <p:cNvCxnSpPr>
            <a:cxnSpLocks/>
            <a:stCxn id="9" idx="3"/>
          </p:cNvCxnSpPr>
          <p:nvPr/>
        </p:nvCxnSpPr>
        <p:spPr>
          <a:xfrm>
            <a:off x="5119141" y="1257732"/>
            <a:ext cx="2883108" cy="384545"/>
          </a:xfrm>
          <a:prstGeom prst="bentConnector3">
            <a:avLst>
              <a:gd name="adj1" fmla="val 50000"/>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9" name="Connecteur : en angle 1078">
            <a:extLst>
              <a:ext uri="{FF2B5EF4-FFF2-40B4-BE49-F238E27FC236}">
                <a16:creationId xmlns:a16="http://schemas.microsoft.com/office/drawing/2014/main" id="{FFC97020-1511-D57E-C909-DB72EF02329C}"/>
              </a:ext>
            </a:extLst>
          </p:cNvPr>
          <p:cNvCxnSpPr>
            <a:cxnSpLocks/>
            <a:stCxn id="35" idx="3"/>
            <a:endCxn id="13" idx="1"/>
          </p:cNvCxnSpPr>
          <p:nvPr/>
        </p:nvCxnSpPr>
        <p:spPr>
          <a:xfrm flipV="1">
            <a:off x="5119140" y="1882618"/>
            <a:ext cx="2883109" cy="285716"/>
          </a:xfrm>
          <a:prstGeom prst="bentConnector3">
            <a:avLst>
              <a:gd name="adj1" fmla="val 50000"/>
            </a:avLst>
          </a:prstGeom>
          <a:ln w="28575">
            <a:solidFill>
              <a:srgbClr val="00B0F0"/>
            </a:solidFill>
            <a:tailEnd type="triangle"/>
          </a:ln>
        </p:spPr>
        <p:style>
          <a:lnRef idx="2">
            <a:schemeClr val="accent2"/>
          </a:lnRef>
          <a:fillRef idx="0">
            <a:schemeClr val="accent2"/>
          </a:fillRef>
          <a:effectRef idx="1">
            <a:schemeClr val="accent2"/>
          </a:effectRef>
          <a:fontRef idx="minor">
            <a:schemeClr val="tx1"/>
          </a:fontRef>
        </p:style>
      </p:cxnSp>
      <p:cxnSp>
        <p:nvCxnSpPr>
          <p:cNvPr id="21" name="Connecteur : en angle 1082">
            <a:extLst>
              <a:ext uri="{FF2B5EF4-FFF2-40B4-BE49-F238E27FC236}">
                <a16:creationId xmlns:a16="http://schemas.microsoft.com/office/drawing/2014/main" id="{01BAFE05-25E1-4177-C78C-F4B1ACD1D88D}"/>
              </a:ext>
            </a:extLst>
          </p:cNvPr>
          <p:cNvCxnSpPr>
            <a:cxnSpLocks/>
            <a:stCxn id="36" idx="3"/>
            <a:endCxn id="11" idx="1"/>
          </p:cNvCxnSpPr>
          <p:nvPr/>
        </p:nvCxnSpPr>
        <p:spPr>
          <a:xfrm flipV="1">
            <a:off x="5108313" y="2929410"/>
            <a:ext cx="2893936" cy="205214"/>
          </a:xfrm>
          <a:prstGeom prst="bentConnector3">
            <a:avLst>
              <a:gd name="adj1" fmla="val 50000"/>
            </a:avLst>
          </a:prstGeom>
          <a:ln w="28575">
            <a:solidFill>
              <a:srgbClr val="00B0F0"/>
            </a:solidFill>
            <a:tailEnd type="triangle"/>
          </a:ln>
        </p:spPr>
        <p:style>
          <a:lnRef idx="2">
            <a:schemeClr val="accent2"/>
          </a:lnRef>
          <a:fillRef idx="0">
            <a:schemeClr val="accent2"/>
          </a:fillRef>
          <a:effectRef idx="1">
            <a:schemeClr val="accent2"/>
          </a:effectRef>
          <a:fontRef idx="minor">
            <a:schemeClr val="tx1"/>
          </a:fontRef>
        </p:style>
      </p:cxnSp>
      <p:cxnSp>
        <p:nvCxnSpPr>
          <p:cNvPr id="22" name="Connecteur : en angle 1084">
            <a:extLst>
              <a:ext uri="{FF2B5EF4-FFF2-40B4-BE49-F238E27FC236}">
                <a16:creationId xmlns:a16="http://schemas.microsoft.com/office/drawing/2014/main" id="{2D723B14-C86B-9C9C-9FA3-7669EE3658C5}"/>
              </a:ext>
            </a:extLst>
          </p:cNvPr>
          <p:cNvCxnSpPr>
            <a:cxnSpLocks/>
            <a:endCxn id="10" idx="1"/>
          </p:cNvCxnSpPr>
          <p:nvPr/>
        </p:nvCxnSpPr>
        <p:spPr>
          <a:xfrm>
            <a:off x="5111420" y="3451975"/>
            <a:ext cx="2890829" cy="200862"/>
          </a:xfrm>
          <a:prstGeom prst="bentConnector3">
            <a:avLst>
              <a:gd name="adj1" fmla="val 50000"/>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3" name="Connecteur : en angle 1086">
            <a:extLst>
              <a:ext uri="{FF2B5EF4-FFF2-40B4-BE49-F238E27FC236}">
                <a16:creationId xmlns:a16="http://schemas.microsoft.com/office/drawing/2014/main" id="{16730EBA-ECE1-46FA-42C9-B424ED017B45}"/>
              </a:ext>
            </a:extLst>
          </p:cNvPr>
          <p:cNvCxnSpPr>
            <a:cxnSpLocks/>
            <a:endCxn id="15" idx="1"/>
          </p:cNvCxnSpPr>
          <p:nvPr/>
        </p:nvCxnSpPr>
        <p:spPr>
          <a:xfrm>
            <a:off x="5126987" y="3873641"/>
            <a:ext cx="2889639" cy="387694"/>
          </a:xfrm>
          <a:prstGeom prst="bentConnector3">
            <a:avLst>
              <a:gd name="adj1" fmla="val 50000"/>
            </a:avLst>
          </a:prstGeom>
          <a:ln w="28575">
            <a:solidFill>
              <a:srgbClr val="00B0F0"/>
            </a:solidFill>
            <a:tailEnd type="triangle"/>
          </a:ln>
        </p:spPr>
        <p:style>
          <a:lnRef idx="2">
            <a:schemeClr val="accent2"/>
          </a:lnRef>
          <a:fillRef idx="0">
            <a:schemeClr val="accent2"/>
          </a:fillRef>
          <a:effectRef idx="1">
            <a:schemeClr val="accent2"/>
          </a:effectRef>
          <a:fontRef idx="minor">
            <a:schemeClr val="tx1"/>
          </a:fontRef>
        </p:style>
      </p:cxnSp>
      <p:cxnSp>
        <p:nvCxnSpPr>
          <p:cNvPr id="24" name="Connecteur : en angle 1088">
            <a:extLst>
              <a:ext uri="{FF2B5EF4-FFF2-40B4-BE49-F238E27FC236}">
                <a16:creationId xmlns:a16="http://schemas.microsoft.com/office/drawing/2014/main" id="{4D1493F8-2754-A389-F5E7-E2318321BBAE}"/>
              </a:ext>
            </a:extLst>
          </p:cNvPr>
          <p:cNvCxnSpPr>
            <a:cxnSpLocks/>
            <a:stCxn id="37" idx="3"/>
            <a:endCxn id="17" idx="1"/>
          </p:cNvCxnSpPr>
          <p:nvPr/>
        </p:nvCxnSpPr>
        <p:spPr>
          <a:xfrm flipV="1">
            <a:off x="5119140" y="4618981"/>
            <a:ext cx="2883109" cy="29194"/>
          </a:xfrm>
          <a:prstGeom prst="bentConnector3">
            <a:avLst>
              <a:gd name="adj1" fmla="val 50000"/>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25" name="Connecteur : en angle 1090">
            <a:extLst>
              <a:ext uri="{FF2B5EF4-FFF2-40B4-BE49-F238E27FC236}">
                <a16:creationId xmlns:a16="http://schemas.microsoft.com/office/drawing/2014/main" id="{2831BD22-C386-43D8-4082-F24D894F4243}"/>
              </a:ext>
            </a:extLst>
          </p:cNvPr>
          <p:cNvCxnSpPr>
            <a:cxnSpLocks/>
            <a:endCxn id="16" idx="1"/>
          </p:cNvCxnSpPr>
          <p:nvPr/>
        </p:nvCxnSpPr>
        <p:spPr>
          <a:xfrm flipV="1">
            <a:off x="5119106" y="5130546"/>
            <a:ext cx="2883143" cy="207932"/>
          </a:xfrm>
          <a:prstGeom prst="bentConnector3">
            <a:avLst>
              <a:gd name="adj1" fmla="val 50000"/>
            </a:avLst>
          </a:prstGeom>
          <a:ln w="28575">
            <a:solidFill>
              <a:srgbClr val="00B0F0"/>
            </a:solidFill>
            <a:tailEnd type="triangle"/>
          </a:ln>
        </p:spPr>
        <p:style>
          <a:lnRef idx="2">
            <a:schemeClr val="accent2"/>
          </a:lnRef>
          <a:fillRef idx="0">
            <a:schemeClr val="accent2"/>
          </a:fillRef>
          <a:effectRef idx="1">
            <a:schemeClr val="accent2"/>
          </a:effectRef>
          <a:fontRef idx="minor">
            <a:schemeClr val="tx1"/>
          </a:fontRef>
        </p:style>
      </p:cxnSp>
      <p:sp>
        <p:nvSpPr>
          <p:cNvPr id="26" name="Title 1">
            <a:extLst>
              <a:ext uri="{FF2B5EF4-FFF2-40B4-BE49-F238E27FC236}">
                <a16:creationId xmlns:a16="http://schemas.microsoft.com/office/drawing/2014/main" id="{2BE8F276-F931-3A79-05E6-53316A6EFC06}"/>
              </a:ext>
            </a:extLst>
          </p:cNvPr>
          <p:cNvSpPr txBox="1">
            <a:spLocks/>
          </p:cNvSpPr>
          <p:nvPr/>
        </p:nvSpPr>
        <p:spPr>
          <a:xfrm>
            <a:off x="-486123" y="130537"/>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2.2 SCOE LAYOUT</a:t>
            </a:r>
          </a:p>
        </p:txBody>
      </p:sp>
      <p:sp>
        <p:nvSpPr>
          <p:cNvPr id="35" name="Espace réservé du contenu 2">
            <a:extLst>
              <a:ext uri="{FF2B5EF4-FFF2-40B4-BE49-F238E27FC236}">
                <a16:creationId xmlns:a16="http://schemas.microsoft.com/office/drawing/2014/main" id="{8111CC60-2CD6-0000-66CC-0EECA3AD1042}"/>
              </a:ext>
            </a:extLst>
          </p:cNvPr>
          <p:cNvSpPr txBox="1">
            <a:spLocks/>
          </p:cNvSpPr>
          <p:nvPr/>
        </p:nvSpPr>
        <p:spPr>
          <a:xfrm>
            <a:off x="943518" y="1765204"/>
            <a:ext cx="4175622" cy="806260"/>
          </a:xfrm>
          <a:prstGeom prst="rect">
            <a:avLst/>
          </a:prstGeom>
          <a:ln>
            <a:solidFill>
              <a:schemeClr val="tx1"/>
            </a:solidFill>
          </a:ln>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Networking: UNIFI UXG pro24</a:t>
            </a:r>
          </a:p>
        </p:txBody>
      </p:sp>
      <p:sp>
        <p:nvSpPr>
          <p:cNvPr id="36" name="Espace réservé du contenu 2">
            <a:extLst>
              <a:ext uri="{FF2B5EF4-FFF2-40B4-BE49-F238E27FC236}">
                <a16:creationId xmlns:a16="http://schemas.microsoft.com/office/drawing/2014/main" id="{E0EF4099-DEB9-C570-AE8A-526D5EA2F8A2}"/>
              </a:ext>
            </a:extLst>
          </p:cNvPr>
          <p:cNvSpPr txBox="1">
            <a:spLocks/>
          </p:cNvSpPr>
          <p:nvPr/>
        </p:nvSpPr>
        <p:spPr>
          <a:xfrm>
            <a:off x="941984" y="2736140"/>
            <a:ext cx="4166329" cy="796967"/>
          </a:xfrm>
          <a:prstGeom prst="rect">
            <a:avLst/>
          </a:prstGeom>
          <a:ln>
            <a:solidFill>
              <a:schemeClr val="tx1"/>
            </a:solidFill>
          </a:ln>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Rack I/O : Distribute RS422, RS485, Bi-</a:t>
            </a:r>
            <a:r>
              <a:rPr lang="fr-CA" sz="1600" err="1"/>
              <a:t>Level</a:t>
            </a:r>
            <a:r>
              <a:rPr lang="fr-CA" sz="1600"/>
              <a:t>, Pulses...</a:t>
            </a:r>
          </a:p>
        </p:txBody>
      </p:sp>
      <p:sp>
        <p:nvSpPr>
          <p:cNvPr id="37" name="Espace réservé du contenu 2">
            <a:extLst>
              <a:ext uri="{FF2B5EF4-FFF2-40B4-BE49-F238E27FC236}">
                <a16:creationId xmlns:a16="http://schemas.microsoft.com/office/drawing/2014/main" id="{1D62DEB1-F2FC-B40E-D0F4-750ED66D6F40}"/>
              </a:ext>
            </a:extLst>
          </p:cNvPr>
          <p:cNvSpPr txBox="1">
            <a:spLocks/>
          </p:cNvSpPr>
          <p:nvPr/>
        </p:nvSpPr>
        <p:spPr>
          <a:xfrm>
            <a:off x="950241" y="4226460"/>
            <a:ext cx="4168899" cy="843430"/>
          </a:xfrm>
          <a:prstGeom prst="rect">
            <a:avLst/>
          </a:prstGeom>
          <a:ln>
            <a:solidFill>
              <a:schemeClr val="tx1"/>
            </a:solidFill>
          </a:ln>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GNSS SCOE GPS L1/Galileo E1 signal simulator HIL</a:t>
            </a:r>
            <a:endParaRPr lang="fr-CA" sz="1600">
              <a:highlight>
                <a:srgbClr val="FFFF00"/>
              </a:highlight>
            </a:endParaRPr>
          </a:p>
        </p:txBody>
      </p:sp>
      <p:cxnSp>
        <p:nvCxnSpPr>
          <p:cNvPr id="43" name="Connecteur : en angle 1084">
            <a:extLst>
              <a:ext uri="{FF2B5EF4-FFF2-40B4-BE49-F238E27FC236}">
                <a16:creationId xmlns:a16="http://schemas.microsoft.com/office/drawing/2014/main" id="{AFD46D7B-475E-92B9-F646-CCBBDDD7DEE0}"/>
              </a:ext>
            </a:extLst>
          </p:cNvPr>
          <p:cNvCxnSpPr>
            <a:cxnSpLocks/>
          </p:cNvCxnSpPr>
          <p:nvPr/>
        </p:nvCxnSpPr>
        <p:spPr>
          <a:xfrm flipV="1">
            <a:off x="5121066" y="2623768"/>
            <a:ext cx="2881183" cy="220218"/>
          </a:xfrm>
          <a:prstGeom prst="bentConnector3">
            <a:avLst>
              <a:gd name="adj1" fmla="val 50000"/>
            </a:avLst>
          </a:prstGeom>
          <a:ln w="28575">
            <a:tailEnd type="triangle"/>
          </a:ln>
        </p:spPr>
        <p:style>
          <a:lnRef idx="2">
            <a:schemeClr val="accent2"/>
          </a:lnRef>
          <a:fillRef idx="0">
            <a:schemeClr val="accent2"/>
          </a:fillRef>
          <a:effectRef idx="1">
            <a:schemeClr val="accent2"/>
          </a:effectRef>
          <a:fontRef idx="minor">
            <a:schemeClr val="tx1"/>
          </a:fontRef>
        </p:style>
      </p:cxnSp>
      <p:sp>
        <p:nvSpPr>
          <p:cNvPr id="49" name="Espace réservé du contenu 2">
            <a:extLst>
              <a:ext uri="{FF2B5EF4-FFF2-40B4-BE49-F238E27FC236}">
                <a16:creationId xmlns:a16="http://schemas.microsoft.com/office/drawing/2014/main" id="{DB3BE8D2-7BF5-DD86-001B-DA1A56C48466}"/>
              </a:ext>
            </a:extLst>
          </p:cNvPr>
          <p:cNvSpPr txBox="1">
            <a:spLocks/>
          </p:cNvSpPr>
          <p:nvPr/>
        </p:nvSpPr>
        <p:spPr>
          <a:xfrm>
            <a:off x="946974" y="3644564"/>
            <a:ext cx="4159490" cy="378680"/>
          </a:xfrm>
          <a:prstGeom prst="rect">
            <a:avLst/>
          </a:prstGeom>
          <a:ln>
            <a:solidFill>
              <a:schemeClr val="tx1"/>
            </a:solid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ITECH Bi directional Power 1200W (BatSim fx)</a:t>
            </a:r>
            <a:endParaRPr lang="en-US"/>
          </a:p>
        </p:txBody>
      </p:sp>
      <p:sp>
        <p:nvSpPr>
          <p:cNvPr id="50" name="Espace réservé du contenu 2">
            <a:extLst>
              <a:ext uri="{FF2B5EF4-FFF2-40B4-BE49-F238E27FC236}">
                <a16:creationId xmlns:a16="http://schemas.microsoft.com/office/drawing/2014/main" id="{27BCE8D6-B8FF-4B80-2A0D-0F84D249FF1C}"/>
              </a:ext>
            </a:extLst>
          </p:cNvPr>
          <p:cNvSpPr txBox="1">
            <a:spLocks/>
          </p:cNvSpPr>
          <p:nvPr/>
        </p:nvSpPr>
        <p:spPr>
          <a:xfrm>
            <a:off x="948109" y="5190515"/>
            <a:ext cx="4173868" cy="378680"/>
          </a:xfrm>
          <a:prstGeom prst="rect">
            <a:avLst/>
          </a:prstGeom>
          <a:ln>
            <a:solidFill>
              <a:schemeClr val="tx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a:t>Backup UPS</a:t>
            </a:r>
          </a:p>
        </p:txBody>
      </p:sp>
    </p:spTree>
    <p:extLst>
      <p:ext uri="{BB962C8B-B14F-4D97-AF65-F5344CB8AC3E}">
        <p14:creationId xmlns:p14="http://schemas.microsoft.com/office/powerpoint/2010/main" val="2929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BE711-263C-ADBB-D191-61E708E86E3E}"/>
            </a:ext>
          </a:extLst>
        </p:cNvPr>
        <p:cNvGrpSpPr/>
        <p:nvPr/>
      </p:nvGrpSpPr>
      <p:grpSpPr>
        <a:xfrm>
          <a:off x="0" y="0"/>
          <a:ext cx="0" cy="0"/>
          <a:chOff x="0" y="0"/>
          <a:chExt cx="0" cy="0"/>
        </a:xfrm>
      </p:grpSpPr>
      <p:sp>
        <p:nvSpPr>
          <p:cNvPr id="26" name="Title 1">
            <a:extLst>
              <a:ext uri="{FF2B5EF4-FFF2-40B4-BE49-F238E27FC236}">
                <a16:creationId xmlns:a16="http://schemas.microsoft.com/office/drawing/2014/main" id="{2BE8F276-F931-3A79-05E6-53316A6EFC06}"/>
              </a:ext>
            </a:extLst>
          </p:cNvPr>
          <p:cNvSpPr txBox="1">
            <a:spLocks/>
          </p:cNvSpPr>
          <p:nvPr/>
        </p:nvSpPr>
        <p:spPr>
          <a:xfrm>
            <a:off x="0" y="61695"/>
            <a:ext cx="4589212"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2.3 HWIL System Description</a:t>
            </a:r>
          </a:p>
        </p:txBody>
      </p:sp>
      <p:pic>
        <p:nvPicPr>
          <p:cNvPr id="27" name="Picture 2">
            <a:extLst>
              <a:ext uri="{FF2B5EF4-FFF2-40B4-BE49-F238E27FC236}">
                <a16:creationId xmlns:a16="http://schemas.microsoft.com/office/drawing/2014/main" id="{DE840508-E34E-72D7-3212-7CB4309423E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13330" t="31272" r="47465" b="56081"/>
          <a:stretch/>
        </p:blipFill>
        <p:spPr bwMode="auto">
          <a:xfrm>
            <a:off x="5884113" y="3014928"/>
            <a:ext cx="1270000" cy="88265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A231ED8B-1887-C891-20A1-286ED971185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55504" t="36549" r="32146" b="55626"/>
          <a:stretch/>
        </p:blipFill>
        <p:spPr bwMode="auto">
          <a:xfrm>
            <a:off x="6887783" y="4247748"/>
            <a:ext cx="400051" cy="5461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E73182B7-74A2-3521-B82B-057C42A79CD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75499" t="36549" r="15876" b="56081"/>
          <a:stretch/>
        </p:blipFill>
        <p:spPr bwMode="auto">
          <a:xfrm>
            <a:off x="7010738" y="5353762"/>
            <a:ext cx="279402" cy="51435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a:extLst>
              <a:ext uri="{FF2B5EF4-FFF2-40B4-BE49-F238E27FC236}">
                <a16:creationId xmlns:a16="http://schemas.microsoft.com/office/drawing/2014/main" id="{055170D4-2890-32D3-FB43-69F8BA6862F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10000" t="30115" r="9677" b="55755"/>
          <a:stretch>
            <a:fillRect/>
          </a:stretch>
        </p:blipFill>
        <p:spPr bwMode="auto">
          <a:xfrm>
            <a:off x="2775785" y="4028543"/>
            <a:ext cx="2601932" cy="986261"/>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Arrow Connector 1">
            <a:extLst>
              <a:ext uri="{FF2B5EF4-FFF2-40B4-BE49-F238E27FC236}">
                <a16:creationId xmlns:a16="http://schemas.microsoft.com/office/drawing/2014/main" id="{C0894B56-4900-E04F-2436-81A9394327C6}"/>
              </a:ext>
            </a:extLst>
          </p:cNvPr>
          <p:cNvCxnSpPr/>
          <p:nvPr/>
        </p:nvCxnSpPr>
        <p:spPr>
          <a:xfrm flipV="1">
            <a:off x="5375754" y="4519807"/>
            <a:ext cx="15344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Connector: Elbow 2">
            <a:extLst>
              <a:ext uri="{FF2B5EF4-FFF2-40B4-BE49-F238E27FC236}">
                <a16:creationId xmlns:a16="http://schemas.microsoft.com/office/drawing/2014/main" id="{011AAD93-3663-B666-E5BC-0EF7E57DFEA2}"/>
              </a:ext>
            </a:extLst>
          </p:cNvPr>
          <p:cNvCxnSpPr/>
          <p:nvPr/>
        </p:nvCxnSpPr>
        <p:spPr>
          <a:xfrm flipV="1">
            <a:off x="5375753" y="3503112"/>
            <a:ext cx="507304" cy="100625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Connector: Elbow 4">
            <a:extLst>
              <a:ext uri="{FF2B5EF4-FFF2-40B4-BE49-F238E27FC236}">
                <a16:creationId xmlns:a16="http://schemas.microsoft.com/office/drawing/2014/main" id="{4F1F9241-1BA7-FD90-E779-1E801D80BE7D}"/>
              </a:ext>
            </a:extLst>
          </p:cNvPr>
          <p:cNvCxnSpPr>
            <a:cxnSpLocks/>
          </p:cNvCxnSpPr>
          <p:nvPr/>
        </p:nvCxnSpPr>
        <p:spPr>
          <a:xfrm>
            <a:off x="5375753" y="4519808"/>
            <a:ext cx="1634645" cy="108141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4B340894-7E99-94ED-323F-BD225DE18C0C}"/>
              </a:ext>
            </a:extLst>
          </p:cNvPr>
          <p:cNvSpPr/>
          <p:nvPr/>
        </p:nvSpPr>
        <p:spPr>
          <a:xfrm>
            <a:off x="7390356" y="3016684"/>
            <a:ext cx="3231715" cy="8726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t>Moxas via Ethernet</a:t>
            </a:r>
          </a:p>
          <a:p>
            <a:r>
              <a:rPr lang="en-US"/>
              <a:t>Digital Input and Output </a:t>
            </a:r>
          </a:p>
          <a:p>
            <a:r>
              <a:rPr lang="en-US"/>
              <a:t>Pulse, bi-level</a:t>
            </a:r>
          </a:p>
        </p:txBody>
      </p:sp>
      <p:sp>
        <p:nvSpPr>
          <p:cNvPr id="7" name="Rectangle 6">
            <a:extLst>
              <a:ext uri="{FF2B5EF4-FFF2-40B4-BE49-F238E27FC236}">
                <a16:creationId xmlns:a16="http://schemas.microsoft.com/office/drawing/2014/main" id="{BC90B493-22F1-A060-BD43-7AE4FD3A5C9D}"/>
              </a:ext>
            </a:extLst>
          </p:cNvPr>
          <p:cNvSpPr/>
          <p:nvPr/>
        </p:nvSpPr>
        <p:spPr>
          <a:xfrm>
            <a:off x="7390355" y="4081397"/>
            <a:ext cx="3231715" cy="87264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r>
              <a:rPr lang="en-US"/>
              <a:t>Micro controller via Serial</a:t>
            </a:r>
          </a:p>
          <a:p>
            <a:r>
              <a:rPr lang="en-US"/>
              <a:t>Analog Output</a:t>
            </a:r>
          </a:p>
          <a:p>
            <a:r>
              <a:rPr lang="en-US"/>
              <a:t>Sun Sensors cells, Thermistors</a:t>
            </a:r>
          </a:p>
        </p:txBody>
      </p:sp>
      <p:sp>
        <p:nvSpPr>
          <p:cNvPr id="8" name="Rectangle 7">
            <a:extLst>
              <a:ext uri="{FF2B5EF4-FFF2-40B4-BE49-F238E27FC236}">
                <a16:creationId xmlns:a16="http://schemas.microsoft.com/office/drawing/2014/main" id="{56E71A89-32C6-97E5-F090-478C83C45494}"/>
              </a:ext>
            </a:extLst>
          </p:cNvPr>
          <p:cNvSpPr/>
          <p:nvPr/>
        </p:nvSpPr>
        <p:spPr>
          <a:xfrm>
            <a:off x="7390355" y="5166985"/>
            <a:ext cx="3231715" cy="87264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r>
              <a:rPr lang="en-US"/>
              <a:t>Micro controller via Serial</a:t>
            </a:r>
          </a:p>
          <a:p>
            <a:r>
              <a:rPr lang="en-US"/>
              <a:t>Analog Input</a:t>
            </a:r>
          </a:p>
          <a:p>
            <a:r>
              <a:rPr lang="en-US"/>
              <a:t>TRQ rods, SADA motors</a:t>
            </a:r>
          </a:p>
        </p:txBody>
      </p:sp>
      <p:pic>
        <p:nvPicPr>
          <p:cNvPr id="10" name="Picture 9">
            <a:extLst>
              <a:ext uri="{FF2B5EF4-FFF2-40B4-BE49-F238E27FC236}">
                <a16:creationId xmlns:a16="http://schemas.microsoft.com/office/drawing/2014/main" id="{AE7ACF60-7F36-E0F3-46D0-3A4D4801D7C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442" t="23043" r="9578" b="70299"/>
          <a:stretch/>
        </p:blipFill>
        <p:spPr bwMode="auto">
          <a:xfrm>
            <a:off x="2777568" y="2163531"/>
            <a:ext cx="2602095" cy="4603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3A86963-9E47-74EA-9830-DDF9CE1F8AA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529" b="98112" l="4264" r="96512">
                        <a14:foregroundMark x1="5426" y1="58094" x2="6008" y2="55216"/>
                        <a14:foregroundMark x1="4264" y1="33813" x2="9109" y2="28058"/>
                        <a14:foregroundMark x1="5426" y1="4766" x2="8333" y2="4047"/>
                        <a14:foregroundMark x1="20543" y1="3507" x2="45543" y2="3327"/>
                        <a14:foregroundMark x1="45543" y1="3327" x2="84302" y2="3687"/>
                        <a14:foregroundMark x1="84302" y1="3687" x2="94767" y2="3507"/>
                        <a14:foregroundMark x1="95155" y1="2518" x2="74419" y2="1529"/>
                        <a14:foregroundMark x1="93992" y1="6205" x2="95930" y2="16097"/>
                        <a14:foregroundMark x1="92636" y1="18345" x2="90504" y2="32734"/>
                        <a14:foregroundMark x1="92442" y1="74371" x2="96512" y2="47572"/>
                        <a14:foregroundMark x1="77132" y1="7914" x2="24031" y2="8633"/>
                        <a14:foregroundMark x1="24031" y1="8633" x2="51938" y2="8813"/>
                        <a14:foregroundMark x1="51938" y1="8813" x2="87209" y2="7464"/>
                        <a14:foregroundMark x1="5426" y1="64748" x2="9109" y2="91187"/>
                        <a14:foregroundMark x1="9109" y1="91187" x2="38760" y2="92716"/>
                        <a14:foregroundMark x1="38760" y1="92716" x2="86047" y2="90558"/>
                        <a14:foregroundMark x1="86047" y1="90558" x2="64729" y2="85971"/>
                        <a14:foregroundMark x1="64729" y1="85971" x2="24031" y2="85342"/>
                        <a14:foregroundMark x1="24031" y1="85342" x2="35271" y2="79766"/>
                        <a14:foregroundMark x1="35271" y1="79766" x2="68798" y2="85881"/>
                        <a14:foregroundMark x1="68798" y1="85881" x2="85271" y2="78957"/>
                        <a14:foregroundMark x1="85271" y1="78957" x2="92442" y2="87950"/>
                        <a14:foregroundMark x1="92442" y1="87950" x2="91667" y2="91727"/>
                        <a14:foregroundMark x1="80233" y1="97752" x2="80233" y2="89568"/>
                        <a14:foregroundMark x1="21124" y1="98112" x2="22481" y2="90917"/>
                        <a14:foregroundMark x1="24612" y1="2608" x2="11628" y2="7194"/>
                        <a14:foregroundMark x1="11628" y1="7194" x2="18992" y2="8903"/>
                        <a14:foregroundMark x1="15504" y1="3417" x2="23062" y2="4406"/>
                        <a14:foregroundMark x1="18411" y1="3417" x2="50969" y2="7194"/>
                        <a14:foregroundMark x1="65504" y1="4047" x2="68217" y2="5935"/>
                        <a14:backgroundMark x1="9496" y1="98651" x2="7752" y2="98651"/>
                        <a14:backgroundMark x1="32171" y1="98381" x2="33527" y2="98201"/>
                        <a14:backgroundMark x1="92442" y1="98022" x2="92442" y2="98022"/>
                      </a14:backgroundRemoval>
                    </a14:imgEffect>
                  </a14:imgLayer>
                </a14:imgProps>
              </a:ext>
              <a:ext uri="{28A0092B-C50C-407E-A947-70E740481C1C}">
                <a14:useLocalDpi xmlns:a14="http://schemas.microsoft.com/office/drawing/2010/main" val="0"/>
              </a:ext>
            </a:extLst>
          </a:blip>
          <a:srcRect l="9170" t="19752" r="9849" b="76348"/>
          <a:stretch/>
        </p:blipFill>
        <p:spPr bwMode="auto">
          <a:xfrm>
            <a:off x="2777569" y="1186912"/>
            <a:ext cx="2602095" cy="27188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05E31F8-7E62-1963-243E-FE79ADDC8262}"/>
              </a:ext>
            </a:extLst>
          </p:cNvPr>
          <p:cNvSpPr/>
          <p:nvPr/>
        </p:nvSpPr>
        <p:spPr>
          <a:xfrm>
            <a:off x="7390355" y="1951970"/>
            <a:ext cx="3231715" cy="87264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r>
              <a:rPr lang="en-US"/>
              <a:t>Ethernet to 32 RS links</a:t>
            </a:r>
          </a:p>
          <a:p>
            <a:r>
              <a:rPr lang="en-US"/>
              <a:t>RS 422 / RS 485</a:t>
            </a:r>
          </a:p>
        </p:txBody>
      </p:sp>
      <p:sp>
        <p:nvSpPr>
          <p:cNvPr id="14" name="Rectangle 13">
            <a:extLst>
              <a:ext uri="{FF2B5EF4-FFF2-40B4-BE49-F238E27FC236}">
                <a16:creationId xmlns:a16="http://schemas.microsoft.com/office/drawing/2014/main" id="{A328C7B2-AF67-8E4C-CA96-357379D2FFD2}"/>
              </a:ext>
            </a:extLst>
          </p:cNvPr>
          <p:cNvSpPr/>
          <p:nvPr/>
        </p:nvSpPr>
        <p:spPr>
          <a:xfrm>
            <a:off x="7390355" y="887259"/>
            <a:ext cx="3231715" cy="87264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r>
              <a:rPr lang="en-US"/>
              <a:t>Ethernet to 8 USB Serial port</a:t>
            </a:r>
          </a:p>
          <a:p>
            <a:r>
              <a:rPr lang="en-US"/>
              <a:t>To Micro Controller</a:t>
            </a:r>
          </a:p>
        </p:txBody>
      </p:sp>
      <p:cxnSp>
        <p:nvCxnSpPr>
          <p:cNvPr id="15" name="Straight Arrow Connector 14">
            <a:extLst>
              <a:ext uri="{FF2B5EF4-FFF2-40B4-BE49-F238E27FC236}">
                <a16:creationId xmlns:a16="http://schemas.microsoft.com/office/drawing/2014/main" id="{888A412C-2545-2220-FF89-64E67BE0F2ED}"/>
              </a:ext>
            </a:extLst>
          </p:cNvPr>
          <p:cNvCxnSpPr/>
          <p:nvPr/>
        </p:nvCxnSpPr>
        <p:spPr>
          <a:xfrm flipV="1">
            <a:off x="5375752" y="2390383"/>
            <a:ext cx="2014603" cy="104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C4693DD-EF8C-02BD-51AF-88CC6C639E39}"/>
              </a:ext>
            </a:extLst>
          </p:cNvPr>
          <p:cNvCxnSpPr>
            <a:cxnSpLocks/>
          </p:cNvCxnSpPr>
          <p:nvPr/>
        </p:nvCxnSpPr>
        <p:spPr>
          <a:xfrm flipV="1">
            <a:off x="5375751" y="1315232"/>
            <a:ext cx="2014603" cy="104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80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F755-823D-7C23-8689-52DF084AF42A}"/>
            </a:ext>
          </a:extLst>
        </p:cNvPr>
        <p:cNvGrpSpPr/>
        <p:nvPr/>
      </p:nvGrpSpPr>
      <p:grpSpPr>
        <a:xfrm>
          <a:off x="0" y="0"/>
          <a:ext cx="0" cy="0"/>
          <a:chOff x="0" y="0"/>
          <a:chExt cx="0" cy="0"/>
        </a:xfrm>
      </p:grpSpPr>
      <p:sp>
        <p:nvSpPr>
          <p:cNvPr id="26" name="Title 1">
            <a:extLst>
              <a:ext uri="{FF2B5EF4-FFF2-40B4-BE49-F238E27FC236}">
                <a16:creationId xmlns:a16="http://schemas.microsoft.com/office/drawing/2014/main" id="{CB78C562-54EE-9AC5-E530-5BFD47B0F251}"/>
              </a:ext>
            </a:extLst>
          </p:cNvPr>
          <p:cNvSpPr txBox="1">
            <a:spLocks/>
          </p:cNvSpPr>
          <p:nvPr/>
        </p:nvSpPr>
        <p:spPr>
          <a:xfrm>
            <a:off x="-1" y="61695"/>
            <a:ext cx="5375751" cy="863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2.3 HWIL – Analog Signal Simulation</a:t>
            </a:r>
          </a:p>
        </p:txBody>
      </p:sp>
      <p:pic>
        <p:nvPicPr>
          <p:cNvPr id="3" name="Picture 2">
            <a:extLst>
              <a:ext uri="{FF2B5EF4-FFF2-40B4-BE49-F238E27FC236}">
                <a16:creationId xmlns:a16="http://schemas.microsoft.com/office/drawing/2014/main" id="{F676DC6F-843C-5A21-5EDE-44071F22ABCC}"/>
              </a:ext>
            </a:extLst>
          </p:cNvPr>
          <p:cNvPicPr>
            <a:picLocks noChangeAspect="1"/>
          </p:cNvPicPr>
          <p:nvPr/>
        </p:nvPicPr>
        <p:blipFill>
          <a:blip r:embed="rId2"/>
          <a:stretch>
            <a:fillRect/>
          </a:stretch>
        </p:blipFill>
        <p:spPr>
          <a:xfrm>
            <a:off x="4463143" y="1345870"/>
            <a:ext cx="7164780" cy="3978235"/>
          </a:xfrm>
          <a:prstGeom prst="rect">
            <a:avLst/>
          </a:prstGeom>
        </p:spPr>
      </p:pic>
      <p:sp>
        <p:nvSpPr>
          <p:cNvPr id="5" name="Espace réservé du contenu 2">
            <a:extLst>
              <a:ext uri="{FF2B5EF4-FFF2-40B4-BE49-F238E27FC236}">
                <a16:creationId xmlns:a16="http://schemas.microsoft.com/office/drawing/2014/main" id="{B49B6FEE-92F8-58E4-822C-C601D58884B5}"/>
              </a:ext>
            </a:extLst>
          </p:cNvPr>
          <p:cNvSpPr txBox="1">
            <a:spLocks/>
          </p:cNvSpPr>
          <p:nvPr/>
        </p:nvSpPr>
        <p:spPr>
          <a:xfrm>
            <a:off x="855063" y="925023"/>
            <a:ext cx="2095485" cy="835307"/>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600" err="1"/>
              <a:t>Analog</a:t>
            </a:r>
            <a:r>
              <a:rPr lang="fr-CA" sz="1600"/>
              <a:t> Signal </a:t>
            </a:r>
            <a:r>
              <a:rPr lang="fr-CA" sz="1600" err="1"/>
              <a:t>replication</a:t>
            </a:r>
            <a:r>
              <a:rPr lang="fr-CA" sz="1600"/>
              <a:t> </a:t>
            </a:r>
            <a:r>
              <a:rPr lang="fr-CA" sz="1600" err="1"/>
              <a:t>from</a:t>
            </a:r>
            <a:r>
              <a:rPr lang="fr-CA" sz="1600"/>
              <a:t> model :</a:t>
            </a:r>
            <a:endParaRPr lang="fr-CA" sz="2000"/>
          </a:p>
        </p:txBody>
      </p:sp>
      <p:sp>
        <p:nvSpPr>
          <p:cNvPr id="7" name="Rectangle 6">
            <a:extLst>
              <a:ext uri="{FF2B5EF4-FFF2-40B4-BE49-F238E27FC236}">
                <a16:creationId xmlns:a16="http://schemas.microsoft.com/office/drawing/2014/main" id="{ADB062C4-791B-8B30-D856-2C622B2C0E27}"/>
              </a:ext>
            </a:extLst>
          </p:cNvPr>
          <p:cNvSpPr/>
          <p:nvPr/>
        </p:nvSpPr>
        <p:spPr>
          <a:xfrm>
            <a:off x="851773" y="2098805"/>
            <a:ext cx="627413" cy="93025"/>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48E989F-6D16-1991-D1F9-9CF8C37DA785}"/>
              </a:ext>
            </a:extLst>
          </p:cNvPr>
          <p:cNvSpPr/>
          <p:nvPr/>
        </p:nvSpPr>
        <p:spPr>
          <a:xfrm>
            <a:off x="851772" y="2745786"/>
            <a:ext cx="627413" cy="9302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2">
            <a:extLst>
              <a:ext uri="{FF2B5EF4-FFF2-40B4-BE49-F238E27FC236}">
                <a16:creationId xmlns:a16="http://schemas.microsoft.com/office/drawing/2014/main" id="{8E8D9D93-FBFB-C3BF-D1E7-0B2BE1E3C63C}"/>
              </a:ext>
            </a:extLst>
          </p:cNvPr>
          <p:cNvSpPr txBox="1">
            <a:spLocks/>
          </p:cNvSpPr>
          <p:nvPr/>
        </p:nvSpPr>
        <p:spPr>
          <a:xfrm>
            <a:off x="1487667" y="2010512"/>
            <a:ext cx="2203314" cy="274590"/>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200"/>
              <a:t>real acquisition data </a:t>
            </a:r>
            <a:r>
              <a:rPr lang="fr-CA" sz="1200" err="1"/>
              <a:t>from</a:t>
            </a:r>
            <a:r>
              <a:rPr lang="fr-CA" sz="1200"/>
              <a:t> unit</a:t>
            </a:r>
          </a:p>
        </p:txBody>
      </p:sp>
      <p:sp>
        <p:nvSpPr>
          <p:cNvPr id="8" name="Espace réservé du contenu 2">
            <a:extLst>
              <a:ext uri="{FF2B5EF4-FFF2-40B4-BE49-F238E27FC236}">
                <a16:creationId xmlns:a16="http://schemas.microsoft.com/office/drawing/2014/main" id="{B8260A77-83F7-9C77-7350-391A48E71BFB}"/>
              </a:ext>
            </a:extLst>
          </p:cNvPr>
          <p:cNvSpPr txBox="1">
            <a:spLocks/>
          </p:cNvSpPr>
          <p:nvPr/>
        </p:nvSpPr>
        <p:spPr>
          <a:xfrm>
            <a:off x="1487666" y="2657493"/>
            <a:ext cx="2203314" cy="497439"/>
          </a:xfrm>
          <a:prstGeom prst="rect">
            <a:avLst/>
          </a:prstGeom>
          <a:ln>
            <a:noFill/>
          </a:ln>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fr-CA" sz="1200"/>
              <a:t>simulated acquisition data</a:t>
            </a:r>
          </a:p>
        </p:txBody>
      </p:sp>
    </p:spTree>
    <p:extLst>
      <p:ext uri="{BB962C8B-B14F-4D97-AF65-F5344CB8AC3E}">
        <p14:creationId xmlns:p14="http://schemas.microsoft.com/office/powerpoint/2010/main" val="86746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2dbdc82e-722a-46ef-91d0-ef77cae95a35" xsi:nil="true"/>
    <Comment xmlns="2dbdc82e-722a-46ef-91d0-ef77cae95a35" xsi:nil="true"/>
    <TaxCatchAll xmlns="e8564169-3d79-49b5-a513-ab20cae8b2a6" xsi:nil="true"/>
    <lcf76f155ced4ddcb4097134ff3c332f xmlns="2dbdc82e-722a-46ef-91d0-ef77cae95a3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DC6D9BD64EA048AC103D3875196A0F" ma:contentTypeVersion="15" ma:contentTypeDescription="Crée un document." ma:contentTypeScope="" ma:versionID="d46ad38ee0e5c6d3cdcc755550c7e5f7">
  <xsd:schema xmlns:xsd="http://www.w3.org/2001/XMLSchema" xmlns:xs="http://www.w3.org/2001/XMLSchema" xmlns:p="http://schemas.microsoft.com/office/2006/metadata/properties" xmlns:ns2="2dbdc82e-722a-46ef-91d0-ef77cae95a35" xmlns:ns3="e8564169-3d79-49b5-a513-ab20cae8b2a6" targetNamespace="http://schemas.microsoft.com/office/2006/metadata/properties" ma:root="true" ma:fieldsID="2d3f69053451f951ee074b7d5dcdc41a" ns2:_="" ns3:_="">
    <xsd:import namespace="2dbdc82e-722a-46ef-91d0-ef77cae95a35"/>
    <xsd:import namespace="e8564169-3d79-49b5-a513-ab20cae8b2a6"/>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Location" minOccurs="0"/>
                <xsd:element ref="ns2:MediaServiceOCR" minOccurs="0"/>
                <xsd:element ref="ns2:Comment"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bdc82e-722a-46ef-91d0-ef77cae95a3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Balises d’images" ma:readOnly="false" ma:fieldId="{5cf76f15-5ced-4ddc-b409-7134ff3c332f}" ma:taxonomyMulti="true" ma:sspId="04c16c04-c820-4d2b-831f-e43aea44e30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Comment" ma:index="21" nillable="true" ma:displayName="Comment" ma:format="Dropdown" ma:internalName="Comment">
      <xsd:simpleType>
        <xsd:restriction base="dms:Text">
          <xsd:maxLength value="255"/>
        </xsd:restriction>
      </xsd:simpleType>
    </xsd:element>
    <xsd:element name="_Flow_SignoffStatus" ma:index="22" nillable="true" ma:displayName="État de validation" ma:internalName="_x0024_Resources_x003a_core_x002c_Signoff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564169-3d79-49b5-a513-ab20cae8b2a6"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88b2e4a-11e2-4201-a16e-ebf7e8e25805}" ma:internalName="TaxCatchAll" ma:showField="CatchAllData" ma:web="e8564169-3d79-49b5-a513-ab20cae8b2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70385-62D6-458A-80A8-15DF8D0ECC44}">
  <ds:schemaRefs>
    <ds:schemaRef ds:uri="2dbdc82e-722a-46ef-91d0-ef77cae95a35"/>
    <ds:schemaRef ds:uri="e8564169-3d79-49b5-a513-ab20cae8b2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F2B292F-7901-4015-9B8D-F2DD659215D5}"/>
</file>

<file path=customXml/itemProps3.xml><?xml version="1.0" encoding="utf-8"?>
<ds:datastoreItem xmlns:ds="http://schemas.openxmlformats.org/officeDocument/2006/customXml" ds:itemID="{4FF5B79B-906F-45F6-8F12-83854684E2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1_Office Theme</vt:lpstr>
      <vt:lpstr>PowerPoint Presentation</vt:lpstr>
      <vt:lpstr>PowerPoint Presentation</vt:lpstr>
      <vt:lpstr>PowerPoint Presentation</vt:lpstr>
      <vt:lpstr>1. ORGANISATION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simulation</vt:lpstr>
      <vt:lpstr>PowerPoint Presentation</vt:lpstr>
      <vt:lpstr>PowerPoint Presentation</vt:lpstr>
      <vt:lpstr>PowerPoint Presentation</vt:lpstr>
      <vt:lpstr>PowerPoint Presentation</vt:lpstr>
      <vt:lpstr>PowerPoint Presentation</vt:lpstr>
      <vt:lpstr>FAQ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Henri Le Barbenchon</dc:creator>
  <cp:revision>3</cp:revision>
  <dcterms:created xsi:type="dcterms:W3CDTF">2025-06-26T12:08:28Z</dcterms:created>
  <dcterms:modified xsi:type="dcterms:W3CDTF">2025-08-08T13:03:39Z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0x010100F3DC6D9BD64EA048AC103D3875196A0F</vt:lpwstr>
  </property>
  <property fmtid="{D5CDD505-2E9C-101B-9397-08002B2CF9AE}" pid="3" name="MediaServiceImageTags">
    <vt:lpwstr/>
  </property>
</Properties>
</file>