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45E6-903F-4B78-BA8A-3DA2E0A2F384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4645-214A-4F0F-84E5-96A8E4D95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45E6-903F-4B78-BA8A-3DA2E0A2F384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4645-214A-4F0F-84E5-96A8E4D95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4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45E6-903F-4B78-BA8A-3DA2E0A2F384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4645-214A-4F0F-84E5-96A8E4D95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71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45E6-903F-4B78-BA8A-3DA2E0A2F384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4645-214A-4F0F-84E5-96A8E4D95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97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45E6-903F-4B78-BA8A-3DA2E0A2F384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4645-214A-4F0F-84E5-96A8E4D95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45E6-903F-4B78-BA8A-3DA2E0A2F384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4645-214A-4F0F-84E5-96A8E4D95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17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45E6-903F-4B78-BA8A-3DA2E0A2F384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4645-214A-4F0F-84E5-96A8E4D95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68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45E6-903F-4B78-BA8A-3DA2E0A2F384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4645-214A-4F0F-84E5-96A8E4D95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0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45E6-903F-4B78-BA8A-3DA2E0A2F384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4645-214A-4F0F-84E5-96A8E4D95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75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45E6-903F-4B78-BA8A-3DA2E0A2F384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4645-214A-4F0F-84E5-96A8E4D95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73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45E6-903F-4B78-BA8A-3DA2E0A2F384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4645-214A-4F0F-84E5-96A8E4D95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7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F45E6-903F-4B78-BA8A-3DA2E0A2F384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94645-214A-4F0F-84E5-96A8E4D95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09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67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5896978" y="1644316"/>
            <a:ext cx="2813885" cy="4130842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687053" y="4596063"/>
            <a:ext cx="6023810" cy="1179095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687053" y="1644316"/>
            <a:ext cx="6023810" cy="41308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574758" y="3037972"/>
            <a:ext cx="224589" cy="1483895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896978" y="4596062"/>
            <a:ext cx="2813885" cy="1179095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 rot="16200000">
            <a:off x="5628774" y="-218575"/>
            <a:ext cx="224589" cy="3725779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878179" y="1218925"/>
            <a:ext cx="1123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Fenster 2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873918" y="2726885"/>
            <a:ext cx="1123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Fenster 1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305924" y="2533650"/>
            <a:ext cx="2725295" cy="3241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9460080" y="2735488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Legende: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761840" y="431906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8693698" y="549815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249784" y="549815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9388881" y="4760724"/>
            <a:ext cx="2047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S1: Schatten von Fenster 1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9388881" y="5100887"/>
            <a:ext cx="2047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S2: Schatten von Fenster 2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9388881" y="5427972"/>
            <a:ext cx="2473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S3: Schatten von Fenster 1 und 2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456817" y="3562331"/>
            <a:ext cx="475248" cy="280372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9966173" y="3581842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Schatten durch 1 Fenster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9456817" y="3985377"/>
            <a:ext cx="475248" cy="28037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9966173" y="3988750"/>
            <a:ext cx="20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Schatten durch alle Fenster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9456817" y="4366084"/>
            <a:ext cx="475248" cy="28037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9966173" y="4385595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Helligkeit durch Fenster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9456817" y="3159314"/>
            <a:ext cx="475248" cy="275701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9966173" y="3158665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Fenster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31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Baumer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Fleig Michaela</dc:creator>
  <cp:lastModifiedBy>Fleig Michaela</cp:lastModifiedBy>
  <cp:revision>2</cp:revision>
  <dcterms:created xsi:type="dcterms:W3CDTF">2021-05-08T16:03:42Z</dcterms:created>
  <dcterms:modified xsi:type="dcterms:W3CDTF">2021-05-08T16:19:53Z</dcterms:modified>
</cp:coreProperties>
</file>