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8CF0-4E89-4E6B-A882-46A58C4B90A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9E65-BDF1-440C-9D0F-FF59CD48B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15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30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5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7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D99F-3CBF-433E-8BB0-653DAE127CF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37F2-9F69-465E-9DC6-5E00A1066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53968" y="2148692"/>
            <a:ext cx="9144000" cy="1027279"/>
          </a:xfrm>
        </p:spPr>
        <p:txBody>
          <a:bodyPr>
            <a:noAutofit/>
          </a:bodyPr>
          <a:lstStyle/>
          <a:p>
            <a:r>
              <a:rPr lang="de-DE" sz="3600" dirty="0" smtClean="0"/>
              <a:t>Jenkins</a:t>
            </a:r>
            <a:br>
              <a:rPr lang="de-DE" sz="3600" dirty="0" smtClean="0"/>
            </a:br>
            <a:r>
              <a:rPr lang="de-DE" sz="3600" dirty="0" smtClean="0"/>
              <a:t>e-Portfolio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53968" y="3551958"/>
            <a:ext cx="9144000" cy="689225"/>
          </a:xfrm>
        </p:spPr>
        <p:txBody>
          <a:bodyPr>
            <a:normAutofit/>
          </a:bodyPr>
          <a:lstStyle/>
          <a:p>
            <a:r>
              <a:rPr lang="de-DE" sz="1500" dirty="0" smtClean="0"/>
              <a:t>Michaela Fleig</a:t>
            </a:r>
          </a:p>
          <a:p>
            <a:r>
              <a:rPr lang="de-DE" sz="1500" dirty="0" smtClean="0"/>
              <a:t>20</a:t>
            </a:r>
            <a:r>
              <a:rPr lang="de-DE" sz="1500" dirty="0" smtClean="0"/>
              <a:t>. </a:t>
            </a:r>
            <a:r>
              <a:rPr lang="de-DE" sz="1500" dirty="0" smtClean="0"/>
              <a:t>Mai 2020</a:t>
            </a:r>
            <a:endParaRPr lang="de-DE" sz="15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51" y="1360107"/>
            <a:ext cx="3386138" cy="33861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6" y="5911767"/>
            <a:ext cx="1423737" cy="5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Agenda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err="1" smtClean="0"/>
              <a:t>Continuous</a:t>
            </a:r>
            <a:r>
              <a:rPr lang="de-DE" sz="2100" dirty="0" smtClean="0"/>
              <a:t> Integration (CI)</a:t>
            </a:r>
          </a:p>
          <a:p>
            <a:pPr lvl="1"/>
            <a:r>
              <a:rPr lang="de-DE" sz="1700" dirty="0" smtClean="0"/>
              <a:t>CI als Teil von CI/CD</a:t>
            </a:r>
          </a:p>
          <a:p>
            <a:pPr lvl="1"/>
            <a:r>
              <a:rPr lang="de-DE" sz="1700" dirty="0" smtClean="0"/>
              <a:t>CI-</a:t>
            </a:r>
            <a:r>
              <a:rPr lang="de-DE" sz="1700" dirty="0" err="1" smtClean="0"/>
              <a:t>Lifecycle</a:t>
            </a:r>
            <a:endParaRPr lang="de-DE" sz="1700" dirty="0" smtClean="0"/>
          </a:p>
          <a:p>
            <a:pPr lvl="1"/>
            <a:r>
              <a:rPr lang="de-DE" sz="1700" dirty="0" err="1" smtClean="0"/>
              <a:t>Deployment</a:t>
            </a:r>
            <a:r>
              <a:rPr lang="de-DE" sz="1700" dirty="0" smtClean="0"/>
              <a:t>-Pipeline</a:t>
            </a:r>
          </a:p>
          <a:p>
            <a:r>
              <a:rPr lang="de-DE" sz="2100" dirty="0" smtClean="0"/>
              <a:t>Hudson/Jenkins</a:t>
            </a:r>
            <a:endParaRPr lang="de-DE" sz="2100" dirty="0" smtClean="0"/>
          </a:p>
          <a:p>
            <a:pPr lvl="1"/>
            <a:r>
              <a:rPr lang="de-DE" sz="1700" dirty="0" smtClean="0"/>
              <a:t>Jenkins als Tool zur CI</a:t>
            </a:r>
          </a:p>
          <a:p>
            <a:pPr lvl="1"/>
            <a:r>
              <a:rPr lang="de-DE" sz="1700" dirty="0" smtClean="0"/>
              <a:t>Installation</a:t>
            </a:r>
          </a:p>
          <a:p>
            <a:pPr lvl="1"/>
            <a:r>
              <a:rPr lang="de-DE" sz="1700" dirty="0" smtClean="0"/>
              <a:t>lokale Code-Überprüfung</a:t>
            </a:r>
          </a:p>
          <a:p>
            <a:pPr lvl="1"/>
            <a:r>
              <a:rPr lang="de-DE" sz="1700" dirty="0" smtClean="0"/>
              <a:t>Integration von </a:t>
            </a:r>
            <a:r>
              <a:rPr lang="de-DE" sz="1700" dirty="0" err="1" smtClean="0"/>
              <a:t>Github</a:t>
            </a:r>
            <a:r>
              <a:rPr lang="de-DE" sz="1700" dirty="0" smtClean="0"/>
              <a:t> und SVN</a:t>
            </a:r>
            <a:endParaRPr lang="de-DE" sz="1700" dirty="0" smtClean="0"/>
          </a:p>
          <a:p>
            <a:pPr lvl="1"/>
            <a:r>
              <a:rPr lang="de-DE" sz="1700" dirty="0" err="1" smtClean="0"/>
              <a:t>Plugins</a:t>
            </a:r>
            <a:r>
              <a:rPr lang="de-DE" sz="1700" dirty="0" smtClean="0"/>
              <a:t> und Tipps</a:t>
            </a:r>
            <a:endParaRPr lang="de-DE" sz="1700" dirty="0" smtClean="0"/>
          </a:p>
          <a:p>
            <a:r>
              <a:rPr lang="de-DE" sz="2100" dirty="0" smtClean="0"/>
              <a:t>Demo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3784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err="1" smtClean="0"/>
              <a:t>Continuous</a:t>
            </a:r>
            <a:r>
              <a:rPr lang="de-DE" sz="3000" dirty="0" smtClean="0"/>
              <a:t> Integration (CI)</a:t>
            </a:r>
            <a:endParaRPr lang="de-DE" sz="3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574" y="2674187"/>
            <a:ext cx="7678222" cy="17718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36" y="6127934"/>
            <a:ext cx="650332" cy="6503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6127934"/>
            <a:ext cx="883155" cy="3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err="1" smtClean="0"/>
              <a:t>Continuous</a:t>
            </a:r>
            <a:r>
              <a:rPr lang="de-DE" sz="3000" dirty="0" smtClean="0"/>
              <a:t> Integration (CI)</a:t>
            </a:r>
            <a:endParaRPr lang="de-DE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36" y="6127934"/>
            <a:ext cx="650332" cy="6503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6127934"/>
            <a:ext cx="883155" cy="36871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037221" y="1960269"/>
            <a:ext cx="1989221" cy="10026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37221" y="4676818"/>
            <a:ext cx="1989221" cy="10026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924801" y="3320715"/>
            <a:ext cx="1989221" cy="10026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25579" y="3320715"/>
            <a:ext cx="1989221" cy="10026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iger Pfeil 19"/>
          <p:cNvSpPr/>
          <p:nvPr/>
        </p:nvSpPr>
        <p:spPr>
          <a:xfrm>
            <a:off x="3497179" y="2048501"/>
            <a:ext cx="721895" cy="9144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5400000">
            <a:off x="8101264" y="2048501"/>
            <a:ext cx="721895" cy="9144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flipH="1" flipV="1">
            <a:off x="8101263" y="4584908"/>
            <a:ext cx="721895" cy="9144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Rechteckiger Pfeil 22"/>
          <p:cNvSpPr/>
          <p:nvPr/>
        </p:nvSpPr>
        <p:spPr>
          <a:xfrm rot="16200000">
            <a:off x="3296653" y="4681160"/>
            <a:ext cx="721895" cy="9144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135978" y="21363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Trigger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021305" y="2027902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Änderungen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9135978" y="4808802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2021305" y="4993468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Report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370094" y="2179425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Quelldateien-Speicherort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8526379" y="3637365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462463" y="3637365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550568" y="4993468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692442" y="1499937"/>
            <a:ext cx="8702842" cy="4563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err="1" smtClean="0"/>
              <a:t>Continuous</a:t>
            </a:r>
            <a:r>
              <a:rPr lang="de-DE" sz="3000" dirty="0" smtClean="0"/>
              <a:t> Integration (CI)</a:t>
            </a:r>
            <a:endParaRPr lang="de-DE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36" y="6127934"/>
            <a:ext cx="650332" cy="6503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6127934"/>
            <a:ext cx="883155" cy="368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90" y="1963348"/>
            <a:ext cx="7852611" cy="3719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3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Jenkins</a:t>
            </a:r>
            <a:endParaRPr lang="de-DE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36" y="6127934"/>
            <a:ext cx="650332" cy="6503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6127934"/>
            <a:ext cx="883155" cy="3687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2" y="1906995"/>
            <a:ext cx="11329374" cy="3332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Demo</a:t>
            </a:r>
            <a:endParaRPr lang="de-DE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36" y="6127934"/>
            <a:ext cx="650332" cy="6503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6127934"/>
            <a:ext cx="883155" cy="368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61" y="2097051"/>
            <a:ext cx="3912878" cy="26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Jenkins e-Portfolio</vt:lpstr>
      <vt:lpstr>Agenda</vt:lpstr>
      <vt:lpstr>Continuous Integration (CI)</vt:lpstr>
      <vt:lpstr>Continuous Integration (CI)</vt:lpstr>
      <vt:lpstr>Continuous Integration (CI)</vt:lpstr>
      <vt:lpstr>Jenkins</vt:lpstr>
      <vt:lpstr>Demo</vt:lpstr>
    </vt:vector>
  </TitlesOfParts>
  <Company>Baumer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e-Portfolio</dc:title>
  <dc:creator>Fleig Michaela</dc:creator>
  <cp:lastModifiedBy>Fleig Michaela</cp:lastModifiedBy>
  <cp:revision>17</cp:revision>
  <dcterms:created xsi:type="dcterms:W3CDTF">2020-05-18T19:31:02Z</dcterms:created>
  <dcterms:modified xsi:type="dcterms:W3CDTF">2020-05-19T23:53:49Z</dcterms:modified>
</cp:coreProperties>
</file>