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1D6C-BBBD-7D5F-3EC1-0160F4F59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4F39E-11E3-4DF5-A521-7E20C6D42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77CC1-EC4D-35BE-18F7-4ED8C55F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67C8-5D09-876E-3A7E-44D62FEC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2329-D771-88E0-12CA-08FC31EE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6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42F6-7577-515E-5D29-626FBD7A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938AF-DBAB-6726-4C2A-98B72048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7407-9B57-8FE1-966F-06715D59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BE5C-8EE8-DA52-F63A-E53289DF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3431-E204-C9D4-2BBA-E1724A0E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8C3D-971C-A66C-B7EC-7EEE4483A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51711-4170-C3CE-7384-682390917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0F3E-3CBA-26AB-F3E0-554E66EE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E385-4E2A-9AEF-6DD5-08554EFC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C57A-83CD-A09D-FDD9-61FDB23F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4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0D66-6621-3F50-F076-9B5653F4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1B25-C6CB-258A-9E26-D60946C1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9CC1-534C-F341-954A-08296CA83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2ADD-5FD0-578E-3AA8-82E354C0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19BD-E5BD-7D0D-99FB-DE528443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243-733B-E929-F27D-2A5FDD98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03A42-952D-5813-5B62-B58E53AF9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2247-6499-73A4-FCEE-30561721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60A56-D23F-A46A-7C1A-AF8CA3F7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FB9B-3132-2658-2F07-33D666C0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8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1C50-0803-412B-2067-4D3E70E7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F7C7-631F-319B-3174-E1B1412B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F8186-5C87-C444-9B7D-CCDAFE6C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19873-4A53-17B8-815A-599ED9B3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0293-37CF-1B7A-C949-0E5A1ACB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B353E-BFF5-011B-EF0D-DB245629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018-60DD-E45A-6514-260087BA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C8743-B425-F02C-E14E-971442F64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CBEF4-11F8-666C-C6A9-8DC89AD7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B1829-618B-9BFF-4E02-CC6328E53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4EE0D-52FD-00A9-8B89-0993B6893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E08C5-0F42-5C63-EA56-40248EC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6C08-74ED-21DE-DE1D-2D651FA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F9FEA-3624-3D31-B0F4-A9DCB4E1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6AAC-C6B9-E658-3751-334ED29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77E76-3ECC-5579-DCFA-602E371B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9633B-6406-EEBE-D0AE-89173978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E292-19D0-F099-6A5E-DFC27BA1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F3AD7-5F70-14B5-99FF-A457FEA3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3EA15-93F6-7F4C-7D2B-F38F59A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1745-8C94-92CC-47A0-696DE502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3029-2E4D-ED7D-5487-A2865F98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CA8-C572-E156-ACCB-30548A56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93960-00F5-3073-A43A-30725EE3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71D1F-9E6B-AE7C-1A2F-CAE22E69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57691-3FAB-9E99-8D4C-FA236E4A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56F5F-372A-D090-6C50-5B7B46EA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9A88-8CDE-D4FB-2F9A-1FF41E48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6C8FB-F212-853F-3934-EAF3E6D82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5BE02-EF74-3081-BF1E-583831799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642A-8586-ED33-8465-D62264AD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D1B2-0B49-3F5A-817F-E3788AE5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A236-FC13-7453-A611-00C7535A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1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8977-7651-10B8-17EE-82F4744DC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47C9-CFFE-F5C6-C6A1-88F7C04A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9223-B743-3F73-26BC-8805DCDBC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9119-15C4-CA45-9361-B40E292B8DE6}" type="datetimeFigureOut">
              <a:rPr lang="en-US" smtClean="0"/>
              <a:t>8/24/22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BB48-DDDF-ABAF-F46E-9CCFFAF5A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477D9-A213-1781-E424-D312FA7B9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4996-6A3E-A642-9447-773887E40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7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2A81C88-DE2A-8516-3EEC-4C864FB8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019" t="14154" r="3976" b="15699"/>
          <a:stretch/>
        </p:blipFill>
        <p:spPr>
          <a:xfrm>
            <a:off x="0" y="0"/>
            <a:ext cx="12052529" cy="69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D7D16C4-3BEF-D3C3-7660-37BD0BB53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92" t="2298" r="5914" b="1915"/>
          <a:stretch/>
        </p:blipFill>
        <p:spPr>
          <a:xfrm>
            <a:off x="2952294" y="0"/>
            <a:ext cx="6287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Michaela Marincic</dc:creator>
  <cp:lastModifiedBy>Michaela Marincic</cp:lastModifiedBy>
  <cp:revision>2</cp:revision>
  <dcterms:created xsi:type="dcterms:W3CDTF">2022-08-24T17:45:12Z</dcterms:created>
  <dcterms:modified xsi:type="dcterms:W3CDTF">2022-08-24T20:07:32Z</dcterms:modified>
</cp:coreProperties>
</file>