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ink/ink1.xml" ContentType="application/inkml+xml"/>
  <Override PartName="/ppt/tags/tag72.xml" ContentType="application/vnd.openxmlformats-officedocument.presentationml.tags+xml"/>
  <Override PartName="/ppt/ink/ink2.xml" ContentType="application/inkml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5.xml" ContentType="application/inkml+xml"/>
  <Override PartName="/ppt/tags/tag79.xml" ContentType="application/vnd.openxmlformats-officedocument.presentationml.tags+xml"/>
  <Override PartName="/ppt/ink/ink6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2" r:id="rId9"/>
    <p:sldId id="273" r:id="rId10"/>
    <p:sldId id="274" r:id="rId11"/>
    <p:sldId id="260" r:id="rId12"/>
    <p:sldId id="261" r:id="rId13"/>
    <p:sldId id="267" r:id="rId14"/>
    <p:sldId id="262" r:id="rId15"/>
    <p:sldId id="263" r:id="rId16"/>
    <p:sldId id="264" r:id="rId17"/>
    <p:sldId id="265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  <a:srgbClr val="DCDCDC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6" autoAdjust="0"/>
    <p:restoredTop sz="94660"/>
  </p:normalViewPr>
  <p:slideViewPr>
    <p:cSldViewPr snapToGrid="0">
      <p:cViewPr>
        <p:scale>
          <a:sx n="104" d="100"/>
          <a:sy n="104" d="100"/>
        </p:scale>
        <p:origin x="-248" y="424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3:51:0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0 24575,'-8'0'0,"-10"0"0,-5 10 0,-17 7 0,3 12 0,-13 9 0,8 7 0,-8 4 0,4 6 0,4 5 0,-5 7 0,8 4 0,-3 8 0,8 3 0,6 2 0,4-2 0,5 2 0,3-9 0,0 0 0,6-8 0,-1-4 0,4-7 0,1-1 0,0-5 0,3-3 0,1-11 0,1-5 0,1-11 0,-2-8 0,0-5 0,1-7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4:14:2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2104 24575,'0'-15'0,"0"-21"0,0-9 0,0-43 0,3 23 0,4-18 0,5 26 0,6 2 0,3-12 0,2 7 0,-2-10 0,5 6 0,-6-4 0,4 7 0,-7-5 0,1 11 0,-3-3 0,2 4 0,3 1 0,1 1 0,2 5 0,2 1 0,-1-2 0,1 3 0,1-7 0,-3 7 0,2-3 0,-3 4 0,0 0 0,0-4 0,3-1 0,-1 4 0,7-1 0,-7 9 0,4-3 0,-7 2 0,-3 6 0,0-1 0,-4 10 0,2 0 0,-4 3 0,1-2 0,-2 3 0,-2 1 0,-3 8 0,-2 4 0,-2 3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5:00:0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4927 2609 24575,'-16'-35'0,"-18"-19"0,4 12 0,-2-4 0,-5-6 0,0-2 0,-3-8 0,-1 0 0,0 6 0,2-1 0,8-4 0,0 2 0,-3 15 0,1 1 0,-14-41 0,3 32 0,2 0 0,6 10 0,-12-8 0,-6-7 0,15 26 0,-2-1 0,-2-4 0,-1-1 0,-4 5 0,-1 0 0,7-1 0,1 2 0,-39-18 0,23 6 0,0 6 0,3 5 0,6 0 0,-19-2 0,4-7 0,19 17 0,-2 0 0,-2 0 0,-2 0 0,-5-3 0,0 0 0,1 5 0,2 0 0,4-4 0,0 0 0,1 5 0,0 0 0,-41-23 0,40 26 0,0 1 0,1-2 0,1 0 0,-38-8 0,22 3 0,24 12 0,11 8 0,-13-2 0,-23-19 0,-25-12 0,32 4 0,0-3 0,3 7 0,0 0 0,-5-7 0,1 2 0,6 9 0,2 3 0,-1 0 0,0 3 0,2 1 0,1 3 0,-4 0 0,-1 2 0,2 1 0,0 0 0,-2 0 0,0 0 0,2 2 0,0 0 0,-40-7 0,4 1 0,13 9 0,-2-3 0,8 7 0,1-1 0,8 2 0,-2 2 0,10 16 0,-4 3 0,13 16 0,-5 5 0,5 2 0,-7 5 0,6 2 0,-5 3 0,12-2 0,-1 2 0,8 2 0,9 5 0,1 11 0,8 4 0,4 3 0,4-6 0,2 5 0,0 3 0,0 0 0,5 13 0,7-19 0,7-3 0,0-15 0,3-7 0,-2-2 0,9-3 0,9 9 0,18-6 0,14 17 0,-28-35 0,3-1 0,4 4 0,1-1 0,2-5 0,1-1 0,3 4 0,1 0 0,-2-7 0,-2 1 0,-2 3 0,-1-1 0,-4-3 0,1-1 0,-2 1 0,0 0 0,43 18 0,-40-19 0,1 1 0,1 2 0,0 0 0,-1-2 0,1 1 0,-3 1 0,0 0 0,0-3 0,-1 1 0,27 17 0,4 0 0,-8 0 0,10 5 0,8-1 0,0 2 0,-11-11 0,-14-2 0,-10-7 0,-5 2 0,7 1 0,-5 0 0,4-1 0,-6-2 0,6 4 0,2 3 0,6 1 0,7 4 0,4-8 0,5 4 0,0-1 0,1-4 0,-1 4 0,-6-5 0,6 0 0,-7-1 0,8 1 0,-8-1 0,4-1 0,-17-4 0,-4-3 0,-16-6 0,-1 0 0,-3-2 0,10 2 0,-2 0 0,2 0 0,-9 0 0,-5-4 0,-13 1 0,4-2 0,15 10 0,23 3 0,14 7 0,6-1 0,-10 0 0,-18-11 0,1 0 0,-2-12 0,2 2 0,7-4 0,-7 0 0,0 0 0,-4 0 0,-5-8 0,3-4 0,-3-9 0,5-8 0,0-5 0,9-22 0,-10-8 0,10-8 0,-22 2 0,-1 26 0,-15 4 0,-7 16 0,-7-14 0,-4-8 0,0-7 0,0 5 0,0 13 0,0 11 0,-4 13 0,-3-9 0,-24-11 0,-20-28 0,-16-9 0,28 33 0,0 0 0,-24-18 0,4 13 0,10 10 0,6 11 0,3 2 0,5 1 0,1 4 0,11 0 0,6 3 0,9 8 0,6-7 0,-1 6 0,0-1 0,-4 2 0,2 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5:00:0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5648 2946 24575,'0'-22'0,"0"-20"0,-15-26 0,-7-23 0,-14 6 0,-6 3 0,4 20 0,-2 7 0,4 5 0,-4 8 0,-3 0 0,-10 1 0,-4-10 0,-14-7 0,-2-9 0,28 29 0,0 0 0,3 3 0,-1 0 0,-5-4 0,-1 1 0,7 7 0,2 1 0,-39-27 0,9 11 0,4 4 0,2 3 0,-2 2 0,3 0 0,4-5 0,-2 1 0,1-5 0,-5 4 0,-3-4 0,-5-1 0,-2 2 0,-3-5 0,0 9 0,7 3 0,25 13 0,13 13 0,-1-10 0,-7-11 0,-6-5 0,-6 1 0,-4-3 0,-20-20 0,-2-1 0,9 12 0,1 4 0,8 6 0,3 2 0,4 4 0,2 2 0,4 4 0,3 1 0,-35-19 0,-5-2 0,0 3 0,3 11 0,36 16 0,-2 1 0,-42-17 0,35 14 0,-2-1 0,-2-4 0,-1-2 0,-6 0 0,-2 1 0,-2 1 0,0 2 0,9 4 0,2 2 0,3 5 0,3 2 0,-36-2 0,18 7 0,-5 2 0,-9 2 0,-12 0 0,46 0 0,-2 0 0,-2 0 0,0 0 0,-43 0 0,3 0 0,16 0 0,10 0 0,8 6 0,-1 7 0,6 7 0,-3 4 0,11 7 0,2 5 0,13 9 0,-2 12 0,9 0 0,1 11 0,7-5 0,9 0 0,4-1 0,3-1 0,2 9 0,0 0 0,12 8 0,12-8 0,16-1 0,17-6 0,1-6 0,12 0 0,0-7 0,1-4 0,7 2 0,-1-6 0,-33-17 0,1 0 0,43 18 0,-43-18 0,0-1 0,37 16 0,0 0 0,1-1 0,-37-17 0,3 1 0,6 5 0,2 2 0,6 5 0,1 2 0,7 5 0,2 1 0,-1 1 0,1 1 0,4 5 0,0 0 0,-3-3 0,-4-1 0,-7 3 0,-5-3 0,16 8 0,-25-17 0,-19-33 0,31 26 0,15 2 0,-9 10 0,5 6 0,-4-9 0,3 1 0,-13-5 0,1 3 0,1-2 0,26 8 0,0 0 0,-1 3 0,-1 1 0,-2-4 0,-2-1 0,-7-1 0,-3 0 0,-8-3 0,-4-1 0,-12-6 0,-3-2 0,29 20 0,-17-8 0,3-8 0,-9-1 0,11-3 0,-11-3 0,-1-1 0,-2-3 0,-9 0 0,8 0 0,-9-1 0,9-3 0,-9 2 0,16-8 0,-7 9 0,14-2 0,-1 4 0,10 1 0,6 1 0,9 0 0,-2-6 0,2 5 0,-5-5 0,7 7 0,-5-7 0,10 5 0,-9-10 0,10 4 0,-8-6 0,2 1 0,-14-1 0,-9-5 0,-13-4 0,-9-3 0,-5-1 0,-1-6 0,7-13 0,-4-19 0,8-14 0,-12-9 0,1 8 0,-18 14 0,-5 12 0,-8 13 0,-3 4 0,0-1 0,0 4 0,0-11 0,-4-14 0,-4-15 0,-7-2 0,1 8 0,-1 13 0,6 9 0,-4-5 0,-13-7 0,-2-9 0,-17-6 0,14 5 0,2 11 0,13 12 0,7 6 0,1 7 0,4-2 0,-2-1 0,0-5 0,-8-15 0,-4-8 0,-11-11 0,4-3 0,-9 4 0,15 7 0,-3 9 0,11 15 0,3 1 0,0 7 0,0-27 0,-6 8 0,-4-20 0,0 18 0,3 7 0,10 8 0,1 7 0,4 3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4:56:4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1635 439 24575,'0'-9'0,"0"-12"0,0-7 0,0-8 0,-9-22 0,0 28 0,-10-15 0,1 28 0,-5-2 0,-5 4 0,-2-4 0,-10 2 0,-3-7 0,-8 3 0,1 0 0,3 5 0,-1 8 0,4 5 0,-10 3 0,0 0 0,-11 6 0,-6 10 0,-3 6 0,-1 6 0,10-2 0,10-6 0,10 0 0,7-1 0,0 9 0,-1 10 0,-6 14 0,0 7 0,3 9 0,0 7 0,9 6 0,13-35 0,2 1 0,2 3 0,1 1 0,-3 2 0,2 1 0,2 3 0,2 2 0,-3 6 0,1 1 0,5-2 0,1 3 0,-2 8 0,0 3 0,3 2 0,0 3 0,1 10 0,0 1 0,-4-1 0,0 0 0,1 1 0,-1-3 0,2-19 0,-1-5 0,-4 31 0,8-46 0,4-25 0,1-12 0,0 71 0,0-26 0,0 7 0,0 27 0,0 5 0,0 0 0,0-2 0,0-5 0,0-3 0,0-12 0,0-2 0,0-5 0,0-2 0,0-12 0,0-2 0,0 41 0,0-20 0,0-2 0,0 0 0,4 3 0,1 2 0,4-4 0,0-1 0,-3-4 0,1 2 0,-1-7 0,-1-1 0,4-8 0,-5-2 0,7 1 0,-4 6 0,4 6 0,-2-3 0,4-5 0,0-6 0,3-6 0,1-6 0,2-3 0,7-6 0,11-2 0,9 3 0,10-5 0,2 3 0,5-7 0,10-1 0,-1-4 0,12 1 0,-2-4 0,1 1 0,-1-6 0,-3 2 0,2-7 0,5-1 0,2-4 0,1 0 0,-5-3 0,-5-10 0,-3-14 0,0-11 0,2-19 0,-10 3 0,3-13 0,-17 1 0,3-2 0,-9-13 0,-6 3 0,-19 26 0,-2-1 0,-5 6 0,-1-1 0,3-10 0,-2-1 0,-3 6 0,0 0 0,-1 0 0,1-1 0,2-9 0,0 1 0,-4 11 0,-1 0 0,1-8 0,0 0 0,0-26 0,-6 13 0,-3 24 0,-2 3 0,0 7 0,3-4 0,-2 3 0,2-12 0,-2 1 0,2-11 0,-3 10 0,1-1 0,2-20 0,-2-11 0,-2-6 0,-1 24 0,-2 0 0,-5-20 0,-3 1 0,0 24 0,-4 7 0,-26-16 0,21 37 0,2 11 0,19-32 0,0-11 0,0-18 0,0-3 0,0 9 0,0-6 0,0 0 0,-4-10 0,1 0 0,-4-5 0,1 11 0,-1 7 0,-5-1 0,5 1 0,-4-3 0,4 4 0,-5 5 0,2 10 0,-5 1 0,1 5 0,-4-5 0,0-1 0,-4-4 0,-4 3 0,-3-3 0,-5 4 0,6 6 0,0 7 0,7 14 0,6 10 0,6 11 0,2 7 0,3 2 0,-12-11 0,-6-13 0,-20-21 0,-7-7 0,-4-3 0,3 12 0,11 7 0,-1 12 0,7 3 0,-6 2 0,10 5 0,-2 4 0,16 6 0,4 2 0,8 4 0,3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4:59:5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9734 162 24575,'-12'0'0,"-49"0"0,-35-2 0,15-4 0,-9-5 0,23 1 0,-3-2 0,-1 0-304,-6 0 0,-1-1 0,1 1 304,5 1 0,1 0 0,0 2 0,-2 3 0,1 2 0,1 1 61,-24 2 1,2 2-62,-5-1 0,0 0 0,4 0 0,0 0 0,-1 0 0,0 0 0,9 0 0,2 0 0,3 0 0,2 0 0,4 0 0,2 0 0,0 0 0,0 0 0,-7 0 0,0 0 342,3 0 0,-1 0-342,-3 0 0,0 0 52,5 0 1,0 0-53,4 0 0,0 0 0,-3 0 0,0 0 0,3 0 0,0 0 0,-5 0 0,1 0 0,5 0 0,1 0 0,2 0 0,3 1 0,13 4 0,4 2 0,-22 6 0,28 0 0,4-5 0,-42-8 0,27 0 0,-5 0 0,-31 0 0,-8 0 0,30 0 0,-1 0 0,-3 0-269,-10 0 0,-3 0 0,0 0 269,-3 0 0,-1 0 0,-1 0 0,-2 0 0,0 0 0,-3 0-288,18 0 1,-2 0-1,0 0 1,2 0 287,-11 0 0,3 0 0,-4 0 0,10 0 0,-4 0 0,1 0 0,6 0 0,1 0 0,6 0 0,-3 0-103,-15 0 0,-3 0 0,5 0 103,-9 0 0,2 0 0,-10 0 0,2 0 0,15-1 0,3 2 0,5 0 0,1 2 0,8 0 0,2 2 373,14 0 1,2 2-374,-6 0 0,1 0 1177,-37 7-1177,37-7 0,-1 0 171,2 1 0,1-1-171,-4-3 0,0-1 0,-1 4 0,0-1 0,5-2 0,0 0 0,-1 2 0,2 2 0,-43 12 0,8 1 0,5 6 0,15 9 0,3-1 0,12 11 0,-4-2 0,9-1 0,0 3 0,8-4 0,5 12 0,0-5 0,4 17 0,0-3 0,7 14 0,-3 15 0,9-2 0,6-40 0,0 1 0,-10 44 0,6-1 0,1-6 0,9-38 0,2 1 0,2 47 0,0-41 0,0 2 0,0 0 0,0 0 0,0 2 0,0-1 0,0 3 0,0-1 0,0-5 0,0-1 0,0 1 0,0-1 0,0-4 0,0-1 0,6 41 0,1 3 0,10-8 0,-9-37 0,0 0 0,15 47 0,-2-1 0,-2-24 0,5-3 0,-4-12 0,15-2 0,3-1 0,22-5 0,-2-1 0,18 5 0,-10 3 0,4-3 0,-1 10 0,-3-2 0,3 6 0,-4 1 0,-4-8 0,2-3 0,5 3 0,4-11 0,7 7 0,-34-30 0,3-3 0,3 2 0,2-2 0,11 2 0,3 0 0,3 2 0,2-2 0,0-5 0,-1 0 0,-8 1 0,-1 0 0,-6-6 0,-1-2 0,39 12 0,-42-13 0,2-3 0,11-2 0,5-2 0,15 0 0,8-1-430,-16-1 1,5-2 0,3 1 429,11 0 0,3 1 0,3 0-400,-15 0 0,1 1 0,2 0 0,-3 0 400,-6 0 0,-1-1 0,-1 0 0,-1 2 0,24 3 0,0 1 0,-10 0 0,-2 1 0,-10 1 0,-16-3 0,-10 0 0,-7 1 0,3-8 0,5-3 590,0 3 1,3-1-591,29 0 0,10 0 0,-4 0 0,8 0 0,1 0-131,-25 0 0,1 0 0,1 0 0,3 0 131,1-1 0,3 1 0,3-1 0,0 0 0,0-1-521,1 0 0,1-2 0,-1 1 0,1-1 0,-1 1 521,0 2 0,0-1 0,0 1 0,-1 0 0,1-2 0,0-1 0,0-2 0,0 1 0,-1 0 0,-3 1 0,10 2 0,-2 2 0,-3 0 0,-2-1 0,13-2 0,-4-1 0,-8 2 0,4 1 0,-13 2 0,15-1 0,-19-2 0,-3-12 956,-17 2 0,3-3-956,0-6 0,2-2 1462,15-3 0,0-1-1462,-7 0 0,-1 2 0,8 3 0,-1 1 0,-11 3 0,-4 0 0,-10 2 0,-2-1 0,34-10 0,-13-4 0,-6 10 0,-9-1 0,-1 7 0,-12-6 0,-2 8 0,-6-3 0,0 0 0,-5 4 0,3 0 0,-9 3 0,3 7 0,-5-1 0,0-2 0,0 4 0,9-6 0,14 0 0,16-8 0,10 1 0,4-10 0,-5 9 0,-4-3 0,-12 10 0,-6 1 0,-6 1 0,1 0 0,11-6 0,2-6 0,1-1 0,4-2 0,-4-7 0,-1 7 0,-2-13 0,-7 2 0,-3-8 0,1-4 0,-3-3 0,0 0 0,0-1 0,-8 5 0,2 2 0,-7 4 0,4-2 0,-1-2 0,8-5 0,-2-8 0,-2 6 0,0-7 0,-9 1 0,2-1 0,-9-15 0,-1-1 0,-10-9 0,3-13 0,-7-4 0,1 45 0,-1 0 0,-1-40 0,1 9 0,-4 10 0,0-1 0,0-5 0,0-15 0,-5 43 0,-1 0 0,-1-3 0,-1 1 0,-12-43 0,-5 8 0,9 3 0,-2 12 0,4-18 0,1 18 0,-6-13 0,4 15 0,-3 8 0,1 16 0,8 15 0,-3 10 0,2-8 0,-11-9 0,-10-22 0,-9 0 0,0 3 0,11 19 0,7 11 0,11 13 0,0 3 0,-8-7 0,-17-10 0,-14-16 0,-12-3 0,4 2 0,5 5 0,6 11 0,-7-5 0,-2 8 0,-7-8 0,-6 6 0,4-3 0,-4 11 0,4-1 0,3 12 0,2-4 0,-1 4 0,4-5 0,-5 1 0,7-1 0,4 6 0,4-2 0,10 8 0,-7-2 0,7 5 0,-8 0 0,-4 0 0,1 0 0,-6 0 0,7 0 0,6 0 0,-4 0 0,16 0 0,-3 0 0,11 1 0,-6 10 0,4 3 0,-4 7 0,8-4 0,3-5 0,8-6 0,-1-5 0,8-1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5:08:5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2217 1 24575,'-54'0'0,"-16"0"0,16 0 0,-4 0 0,-3 0 0,1 0-4252,0 0 1,1 0 4251,2 0 0,1 0 1719,-41 0-1719,0 0 0,25 0 0,-12 0 0,12 0 0,-4 0 6784,0 0-6784,4 0 0,-3 6 0,7 1 0,-3 4 0,1-1 0,2 0 0,-1 0 0,11 3 0,4 0 0,9-1 0,3-1 0,2 0 0,1-1 0,2 0 0,2 0 0,5 3 0,4 0 0,3 5 0,-1 3 0,2 3 0,1 1 0,2-2 0,6-1 0,0 1 0,5-2 0,1-3 0,4-4 0,1 4 0,3 4 0,4 8 0,3-2 0,5-4 0,6-5 0,13-3 0,16 1 0,13-1 0,19 1 0,-6-3 0,4-4 0,-7-2 0,-5-5 0,1-3 0,-1 0 0,1 3 0,-5 1 0,8 3 0,-1 2 0,6 0 0,2 0 0,-4-1 0,8 1 0,-6-3 0,20 3 0,-11-5 0,11-1 0,-9-1 0,-3-2 0,-5 0 0,-8 0 0,-6 0 0,-3 0 0,-4-3 0,3 0 0,-10-3 0,1-3 0,-7 0 0,-2-1 0,-4-1 0,-3 5 0,-4-5 0,-2 3 0,-6-2 0,-3 1 0,-5 2 0,-8 1 0,-1 1 0,-5 1 0,-1-10 0,5-11 0,1-13 0,6-10 0,0 2 0,-1 12 0,-5 7 0,-1 14 0,-6-7 0,-6-3 0,-3-2 0,-15-8 0,-5 5 0,-17-6 0,0 2 0,-6 7 0,10 5 0,2 10 0,5 5 0,0 4 0,0 1 0,7 0-1696,5 1 0,12 0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5:13:02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24575,'0'21'0,"0"-5"0,3-1 0,0-7 0,1-4 0,0 0 0,-1-1 0,-1-2 0,-1 1 0,2-2 0,-2 2 0,1-2 0,-1 0 0,3 0 0,0 0 0,11 4 0,8 2 0,10 4 0,-1 0 0,-6-1 0,-8-4 0,-6-2 0,-7-3 0,0 0 0,-3 0 0,1 0 0,-2 0 0,2 2 0,-3-1 0,3 2 0,-2 0 0,1-1 0,0 0 0,1 0 0,-1 0 0,1-2 0,0 3 0,0-2 0,0 0 0,-1 1 0,1 0 0,-1 0 0,1 1 0,0-2 0,-1 2 0,1-3 0,-2 3 0,2-2 0,-2 3 0,1-1 0,0 0 0,-2 1 0,1-2 0,0 1 0,0 0 0,0-1 0,1 1 0,-1 0 0,1-1 0,0 2 0,0-2 0,-1 1 0,1-1 0,-2 1 0,0-1 0,0 1 0,0 0 0,0-1 0,0 1 0,0 0 0,0 0 0,0 0 0,0 0 0,0 1 0,0-1 0,0 3 0,0-1 0,0-1 0,0 1 0,0-2 0,0 0 0,0-1 0,2 1 0,-2 0 0,2-1 0,-2 1 0,0 0 0,0 0 0,0-1 0,1 1 0,0-1 0,0 1 0,-1 0 0,0-2 0,0-8 0,0 2 0,0-11 0,0 9 0,0-6 0,0 6 0,0-3 0,0 3 0,0 0 0,0 0 0,0 2 0,0-2 0,0 2 0,0-1 0,0 0 0,0 0 0,0 0 0,0 0 0,0 1 0,0 0 0,0-1 0,0 1 0,0 0 0,0 0 0,0 0 0,0 1 0,0 0 0,0 0 0,0 1 0,-1-1 0,0-1 0,-1 1 0,2-1 0,0 2 0,0 1 0,0 0 0,0 0 0,0 0 0,0-1 0,4-3 0,6-1 0,6-2 0,5 1 0,0 4 0,-6 1 0,-3 3 0,-3 0 0,-3 0 0,-1 0 0,-2 0 0,-1 0 0,1 0 0,-1 0 0,1 0 0,3 0 0,7 0 0,5 0 0,5 0 0,-5 0 0,-4 0 0,-5 0 0,-3 0 0,2 0 0,8-4 0,11 0 0,7-4 0,2 1 0,-8 2 0,-9 1 0,-8 3 0,-7-2 0,-2 2 0,-2-2 0,0 1 0,0-1 0,0 0 0,0-2 0,0 1 0,0 0 0,0 0 0,0 1 0,0 0 0,0 0 0,0 2 0,0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6" Type="http://schemas.openxmlformats.org/officeDocument/2006/relationships/customXml" Target="../ink/ink8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pubs.uspto.gov/dirsearch-public/print/downloadPdf/2020008611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hyperlink" Target="https://github.com/michaela10c/neuralink-patents/tree/main/Device%20Implantation%20Using%20a%20Cartrid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Dicing and Partial Dicing Release of Lithographed Device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 err="1"/>
              <a:t>Neuralink</a:t>
            </a:r>
            <a:r>
              <a:rPr lang="en-US" altLang="zh-CN" dirty="0"/>
              <a:t>, US 2023/0382098, 11/30/2023</a:t>
            </a:r>
            <a:br>
              <a:rPr lang="en-US" altLang="zh-CN" dirty="0"/>
            </a:br>
            <a:r>
              <a:rPr lang="en-US" altLang="zh-CN" dirty="0"/>
              <a:t>6/19/2024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Step</a:t>
            </a:r>
            <a:r>
              <a:rPr lang="zh-CN" altLang="en-US" b="0" dirty="0"/>
              <a:t> </a:t>
            </a:r>
            <a:r>
              <a:rPr lang="en-US" altLang="zh-CN" b="0" dirty="0"/>
              <a:t>6:</a:t>
            </a:r>
            <a:endParaRPr lang="zh-CN" altLang="en-US" b="0" dirty="0"/>
          </a:p>
        </p:txBody>
      </p:sp>
      <p:pic>
        <p:nvPicPr>
          <p:cNvPr id="3" name="图片 3" descr="1">
            <a:extLst>
              <a:ext uri="{FF2B5EF4-FFF2-40B4-BE49-F238E27FC236}">
                <a16:creationId xmlns:a16="http://schemas.microsoft.com/office/drawing/2014/main" id="{C97D9D55-C3EB-2110-93AD-118620CFF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44" t="75637" r="4844" b="11464"/>
          <a:stretch/>
        </p:blipFill>
        <p:spPr>
          <a:xfrm>
            <a:off x="3513601" y="479170"/>
            <a:ext cx="5158797" cy="964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F4F65-C81C-7220-4AEE-5B0092130BBF}"/>
              </a:ext>
            </a:extLst>
          </p:cNvPr>
          <p:cNvSpPr txBox="1"/>
          <p:nvPr/>
        </p:nvSpPr>
        <p:spPr>
          <a:xfrm>
            <a:off x="2437153" y="4801420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39A55-1E68-A12B-6E1B-6EC4A8F1876D}"/>
              </a:ext>
            </a:extLst>
          </p:cNvPr>
          <p:cNvSpPr txBox="1"/>
          <p:nvPr/>
        </p:nvSpPr>
        <p:spPr>
          <a:xfrm>
            <a:off x="7595949" y="4801421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without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pic>
        <p:nvPicPr>
          <p:cNvPr id="11" name="图片 3" descr="2a">
            <a:extLst>
              <a:ext uri="{FF2B5EF4-FFF2-40B4-BE49-F238E27FC236}">
                <a16:creationId xmlns:a16="http://schemas.microsoft.com/office/drawing/2014/main" id="{157DA253-1A5B-90F8-0AC2-AFB09A050C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32" t="64307" r="32423" b="12116"/>
          <a:stretch/>
        </p:blipFill>
        <p:spPr>
          <a:xfrm>
            <a:off x="1861363" y="2689242"/>
            <a:ext cx="3304472" cy="1916967"/>
          </a:xfrm>
          <a:prstGeom prst="rect">
            <a:avLst/>
          </a:prstGeom>
        </p:spPr>
      </p:pic>
      <p:pic>
        <p:nvPicPr>
          <p:cNvPr id="13" name="图片 3" descr="2b">
            <a:extLst>
              <a:ext uri="{FF2B5EF4-FFF2-40B4-BE49-F238E27FC236}">
                <a16:creationId xmlns:a16="http://schemas.microsoft.com/office/drawing/2014/main" id="{064FDB4F-5FF0-D2BA-515D-8BEC336A26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82" t="65255" r="27683" b="12166"/>
          <a:stretch/>
        </p:blipFill>
        <p:spPr>
          <a:xfrm>
            <a:off x="6823769" y="2693570"/>
            <a:ext cx="3697253" cy="19083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0EABD1-83C7-CB43-D0AC-A3E8FC8F67E5}"/>
                  </a:ext>
                </a:extLst>
              </p14:cNvPr>
              <p14:cNvContentPartPr/>
              <p14:nvPr/>
            </p14:nvContentPartPr>
            <p14:xfrm>
              <a:off x="2466274" y="2552097"/>
              <a:ext cx="1897200" cy="124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0EABD1-83C7-CB43-D0AC-A3E8FC8F67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7634" y="2543097"/>
                <a:ext cx="1914840" cy="12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8C42EC-1133-5DA7-51A8-A31BE60CDFAE}"/>
                  </a:ext>
                </a:extLst>
              </p14:cNvPr>
              <p14:cNvContentPartPr/>
              <p14:nvPr/>
            </p14:nvContentPartPr>
            <p14:xfrm>
              <a:off x="7425274" y="2449137"/>
              <a:ext cx="2208960" cy="140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8C42EC-1133-5DA7-51A8-A31BE60CDF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6274" y="2440497"/>
                <a:ext cx="2226600" cy="1423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2276E3-3983-E9A0-DD4D-59C551AEFD2F}"/>
              </a:ext>
            </a:extLst>
          </p:cNvPr>
          <p:cNvSpPr txBox="1"/>
          <p:nvPr/>
        </p:nvSpPr>
        <p:spPr>
          <a:xfrm>
            <a:off x="8994125" y="587879"/>
            <a:ext cx="3020291" cy="738664"/>
          </a:xfrm>
          <a:prstGeom prst="rect">
            <a:avLst/>
          </a:prstGeom>
          <a:noFill/>
          <a:ln w="31750">
            <a:solidFill>
              <a:srgbClr val="E7122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Break-away</a:t>
            </a:r>
            <a:r>
              <a:rPr lang="zh-CN" altLang="en-US" sz="1200" dirty="0"/>
              <a:t> </a:t>
            </a:r>
            <a:r>
              <a:rPr lang="en-US" altLang="zh-CN" sz="1200" dirty="0"/>
              <a:t>operation:</a:t>
            </a:r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performed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air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solution;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performed</a:t>
            </a:r>
            <a:r>
              <a:rPr lang="zh-CN" altLang="en-US" sz="1000" dirty="0"/>
              <a:t> </a:t>
            </a:r>
            <a:r>
              <a:rPr lang="en-US" altLang="zh-CN" sz="1000" dirty="0"/>
              <a:t>manually</a:t>
            </a:r>
            <a:r>
              <a:rPr lang="zh-CN" altLang="en-US" sz="1000" dirty="0"/>
              <a:t> </a:t>
            </a:r>
            <a:r>
              <a:rPr lang="en-US" altLang="zh-CN" sz="1000" dirty="0"/>
              <a:t>(tweezers/forceps)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automated</a:t>
            </a:r>
            <a:r>
              <a:rPr lang="zh-CN" altLang="en-US" sz="1000" dirty="0"/>
              <a:t> </a:t>
            </a:r>
            <a:r>
              <a:rPr lang="en-US" altLang="zh-CN" sz="1000" dirty="0"/>
              <a:t>(impulse</a:t>
            </a:r>
            <a:r>
              <a:rPr lang="zh-CN" altLang="en-US" sz="1000" dirty="0"/>
              <a:t> </a:t>
            </a:r>
            <a:r>
              <a:rPr lang="en-US" altLang="zh-CN" sz="1000" dirty="0"/>
              <a:t>bar</a:t>
            </a:r>
            <a:r>
              <a:rPr lang="zh-CN" altLang="en-US" sz="1000" dirty="0"/>
              <a:t> </a:t>
            </a:r>
            <a:r>
              <a:rPr lang="en-US" altLang="zh-CN" sz="1000" dirty="0"/>
              <a:t>&amp;</a:t>
            </a:r>
            <a:r>
              <a:rPr lang="zh-CN" altLang="en-US" sz="1000" dirty="0"/>
              <a:t> </a:t>
            </a:r>
            <a:r>
              <a:rPr lang="en-US" altLang="zh-CN" sz="1000" dirty="0"/>
              <a:t>fixturing)</a:t>
            </a:r>
            <a:r>
              <a:rPr lang="zh-CN" altLang="en-US" sz="1000" dirty="0"/>
              <a:t> 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90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Cross-sectional views of structures fabricated with sacrificial layer</a:t>
            </a:r>
            <a:endParaRPr lang="zh-CN" altLang="en-US"/>
          </a:p>
        </p:txBody>
      </p:sp>
      <p:pic>
        <p:nvPicPr>
          <p:cNvPr id="4" name="图片 3" descr="2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85" y="1671320"/>
            <a:ext cx="4100830" cy="4777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63D4F-BC45-E093-B059-AB644BF1FB74}"/>
              </a:ext>
            </a:extLst>
          </p:cNvPr>
          <p:cNvSpPr txBox="1"/>
          <p:nvPr/>
        </p:nvSpPr>
        <p:spPr>
          <a:xfrm>
            <a:off x="608400" y="190500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4-6</a:t>
            </a:r>
            <a:r>
              <a:rPr lang="zh-CN" altLang="en-US" dirty="0"/>
              <a:t> </a:t>
            </a:r>
            <a:r>
              <a:rPr lang="en-US" altLang="zh-CN" dirty="0"/>
              <a:t>above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Cross-sectional views of structures fabricated without sacrificial layer</a:t>
            </a:r>
            <a:endParaRPr lang="zh-CN" altLang="en-US"/>
          </a:p>
        </p:txBody>
      </p:sp>
      <p:pic>
        <p:nvPicPr>
          <p:cNvPr id="4" name="图片 3" descr="2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60" y="1605280"/>
            <a:ext cx="4196080" cy="500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B135E-2C13-229C-E911-F651253C3E0E}"/>
              </a:ext>
            </a:extLst>
          </p:cNvPr>
          <p:cNvSpPr txBox="1"/>
          <p:nvPr/>
        </p:nvSpPr>
        <p:spPr>
          <a:xfrm>
            <a:off x="608400" y="190500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4-6</a:t>
            </a:r>
            <a:r>
              <a:rPr lang="zh-CN" altLang="en-US" dirty="0"/>
              <a:t> </a:t>
            </a:r>
            <a:r>
              <a:rPr lang="en-US" altLang="zh-CN" dirty="0"/>
              <a:t>above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Cross-section </a:t>
            </a:r>
            <a:r>
              <a:rPr lang="en-US" altLang="zh-CN">
                <a:sym typeface="+mn-ea"/>
              </a:rPr>
              <a:t>view of substrate</a:t>
            </a:r>
            <a:endParaRPr lang="en-US" altLang="zh-CN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3"/>
          <a:srcRect b="51123"/>
          <a:stretch>
            <a:fillRect/>
          </a:stretch>
        </p:blipFill>
        <p:spPr>
          <a:xfrm>
            <a:off x="2504440" y="1866265"/>
            <a:ext cx="7182485" cy="400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B166E-EC5B-3227-BAF2-8B5297A0BFEF}"/>
              </a:ext>
            </a:extLst>
          </p:cNvPr>
          <p:cNvSpPr txBox="1"/>
          <p:nvPr/>
        </p:nvSpPr>
        <p:spPr>
          <a:xfrm>
            <a:off x="3105150" y="3745865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Silicon</a:t>
            </a:r>
            <a:r>
              <a:rPr lang="zh-CN" altLang="en-US" sz="1200" dirty="0"/>
              <a:t> </a:t>
            </a:r>
            <a:r>
              <a:rPr lang="en-US" altLang="zh-CN" sz="1200" dirty="0"/>
              <a:t>wafer</a:t>
            </a:r>
            <a:r>
              <a:rPr lang="zh-CN" altLang="en-US" sz="1200" dirty="0"/>
              <a:t> </a:t>
            </a:r>
            <a:r>
              <a:rPr lang="en-US" altLang="zh-CN" sz="1200" dirty="0"/>
              <a:t>substrate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49B8E-DA3E-4336-9B7F-6C950D2AE5F9}"/>
              </a:ext>
            </a:extLst>
          </p:cNvPr>
          <p:cNvSpPr txBox="1"/>
          <p:nvPr/>
        </p:nvSpPr>
        <p:spPr>
          <a:xfrm>
            <a:off x="8105775" y="4879340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(aka</a:t>
            </a:r>
            <a:r>
              <a:rPr lang="zh-CN" altLang="en-US" sz="1200" dirty="0"/>
              <a:t> </a:t>
            </a:r>
            <a:r>
              <a:rPr lang="en-US" altLang="zh-CN" sz="1200" dirty="0"/>
              <a:t>partial</a:t>
            </a:r>
            <a:r>
              <a:rPr lang="zh-CN" altLang="en-US" sz="1200" dirty="0"/>
              <a:t> </a:t>
            </a:r>
            <a:r>
              <a:rPr lang="en-US" altLang="zh-CN" sz="1200" dirty="0"/>
              <a:t>cut)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81EC9-991C-27A1-5DF3-607EA6528801}"/>
              </a:ext>
            </a:extLst>
          </p:cNvPr>
          <p:cNvSpPr txBox="1"/>
          <p:nvPr/>
        </p:nvSpPr>
        <p:spPr>
          <a:xfrm>
            <a:off x="7839075" y="5156339"/>
            <a:ext cx="2771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000" dirty="0"/>
              <a:t>Made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partial</a:t>
            </a:r>
            <a:r>
              <a:rPr lang="zh-CN" altLang="en-US" sz="1000" dirty="0"/>
              <a:t> </a:t>
            </a:r>
            <a:r>
              <a:rPr lang="en-US" altLang="zh-CN" sz="1000" dirty="0"/>
              <a:t>saw-and-break</a:t>
            </a:r>
            <a:r>
              <a:rPr lang="zh-CN" altLang="en-US" sz="1000" dirty="0"/>
              <a:t> </a:t>
            </a:r>
            <a:r>
              <a:rPr lang="en-US" altLang="zh-CN" sz="1000" dirty="0"/>
              <a:t>method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Die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portions</a:t>
            </a:r>
            <a:r>
              <a:rPr lang="zh-CN" altLang="en-US" sz="1000" b="1" dirty="0"/>
              <a:t> </a:t>
            </a:r>
            <a:r>
              <a:rPr lang="en-US" altLang="zh-CN" sz="1000" b="1" u="sng" dirty="0"/>
              <a:t>MUST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b="1" dirty="0"/>
              <a:t>separated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ensure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device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integrity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Partial</a:t>
            </a:r>
            <a:r>
              <a:rPr lang="zh-CN" altLang="en-US" sz="1000" dirty="0"/>
              <a:t> </a:t>
            </a:r>
            <a:r>
              <a:rPr lang="en-US" altLang="zh-CN" sz="1000" dirty="0"/>
              <a:t>saw</a:t>
            </a:r>
            <a:r>
              <a:rPr lang="zh-CN" altLang="en-US" sz="1000" dirty="0"/>
              <a:t> </a:t>
            </a:r>
            <a:r>
              <a:rPr lang="en-US" altLang="zh-CN" sz="1000" dirty="0"/>
              <a:t>blade:</a:t>
            </a:r>
            <a:r>
              <a:rPr lang="zh-CN" altLang="en-US" sz="1000" dirty="0"/>
              <a:t> </a:t>
            </a:r>
            <a:r>
              <a:rPr lang="en-US" altLang="zh-CN" sz="1000" dirty="0"/>
              <a:t>50</a:t>
            </a:r>
            <a:r>
              <a:rPr lang="zh-CN" altLang="en-US" sz="1000" dirty="0"/>
              <a:t> </a:t>
            </a:r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254</a:t>
            </a:r>
            <a:r>
              <a:rPr lang="zh-CN" altLang="en-US" sz="1000" dirty="0"/>
              <a:t> </a:t>
            </a:r>
            <a:r>
              <a:rPr lang="en-US" altLang="zh-CN" sz="1000" dirty="0"/>
              <a:t>microns</a:t>
            </a:r>
            <a:r>
              <a:rPr lang="zh-CN" altLang="en-US" sz="1000" dirty="0"/>
              <a:t> </a:t>
            </a:r>
            <a:r>
              <a:rPr lang="en-US" altLang="zh-CN" sz="1000" dirty="0"/>
              <a:t>(10</a:t>
            </a:r>
            <a:r>
              <a:rPr lang="zh-CN" altLang="en-US" sz="1000" dirty="0"/>
              <a:t> </a:t>
            </a:r>
            <a:r>
              <a:rPr lang="en-US" altLang="zh-CN" sz="1000" dirty="0"/>
              <a:t>mils),</a:t>
            </a:r>
            <a:r>
              <a:rPr lang="zh-CN" altLang="en-US" sz="1000" dirty="0"/>
              <a:t> </a:t>
            </a:r>
            <a:r>
              <a:rPr lang="en-US" altLang="zh-CN" sz="1000" dirty="0"/>
              <a:t>cut</a:t>
            </a:r>
            <a:r>
              <a:rPr lang="zh-CN" altLang="en-US" sz="1000" dirty="0"/>
              <a:t> </a:t>
            </a:r>
            <a:r>
              <a:rPr lang="en-US" altLang="zh-CN" sz="1000" dirty="0"/>
              <a:t>85-99%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 </a:t>
            </a:r>
            <a:endParaRPr lang="en-US" altLang="zh-CN" sz="1000" dirty="0"/>
          </a:p>
          <a:p>
            <a:pPr marL="171450" indent="-171450">
              <a:buFontTx/>
              <a:buChar char="-"/>
            </a:pPr>
            <a:r>
              <a:rPr lang="en-US" altLang="zh-CN" sz="1000" dirty="0"/>
              <a:t>Full</a:t>
            </a:r>
            <a:r>
              <a:rPr lang="zh-CN" altLang="en-US" sz="1000" dirty="0"/>
              <a:t> </a:t>
            </a:r>
            <a:r>
              <a:rPr lang="en-US" altLang="zh-CN" sz="1000" dirty="0"/>
              <a:t>cut:</a:t>
            </a:r>
            <a:r>
              <a:rPr lang="zh-CN" altLang="en-US" sz="1000" dirty="0"/>
              <a:t> </a:t>
            </a:r>
            <a:r>
              <a:rPr lang="en-US" altLang="zh-CN" sz="1000" dirty="0"/>
              <a:t>100%</a:t>
            </a:r>
            <a:r>
              <a:rPr lang="zh-CN" altLang="en-US" sz="1000" dirty="0"/>
              <a:t> </a:t>
            </a:r>
            <a:r>
              <a:rPr lang="en-US" altLang="zh-CN" sz="1000" dirty="0"/>
              <a:t>through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substrate,</a:t>
            </a:r>
            <a:r>
              <a:rPr lang="zh-CN" altLang="en-US" sz="1000" dirty="0"/>
              <a:t> </a:t>
            </a:r>
            <a:r>
              <a:rPr lang="en-US" altLang="zh-CN" sz="1000" dirty="0"/>
              <a:t>10-mil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smaller</a:t>
            </a:r>
            <a:r>
              <a:rPr lang="zh-CN" altLang="en-US" sz="1000" dirty="0"/>
              <a:t> </a:t>
            </a:r>
            <a:r>
              <a:rPr lang="en-US" altLang="zh-CN" sz="1000" dirty="0"/>
              <a:t>saw</a:t>
            </a:r>
            <a:r>
              <a:rPr lang="zh-CN" altLang="en-US" sz="1000" dirty="0"/>
              <a:t> </a:t>
            </a:r>
            <a:r>
              <a:rPr lang="en-US" altLang="zh-CN" sz="1000" dirty="0"/>
              <a:t>blade</a:t>
            </a:r>
            <a:r>
              <a:rPr lang="zh-CN" altLang="en-US" sz="1000" dirty="0"/>
              <a:t> 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CC8B17-98E8-8702-2D11-B11A6D97827B}"/>
                  </a:ext>
                </a:extLst>
              </p14:cNvPr>
              <p14:cNvContentPartPr/>
              <p14:nvPr/>
            </p14:nvContentPartPr>
            <p14:xfrm>
              <a:off x="5817045" y="3069465"/>
              <a:ext cx="851760" cy="1950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CC8B17-98E8-8702-2D11-B11A6D9782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8045" y="3060825"/>
                <a:ext cx="869400" cy="1968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Top-down view of substrate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rcRect l="40" t="49985" r="-40" b="1138"/>
          <a:stretch>
            <a:fillRect/>
          </a:stretch>
        </p:blipFill>
        <p:spPr>
          <a:xfrm>
            <a:off x="2501757" y="2242750"/>
            <a:ext cx="7182485" cy="4006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8D2E5-FA03-33A2-9640-AE21C54A9754}"/>
              </a:ext>
            </a:extLst>
          </p:cNvPr>
          <p:cNvSpPr txBox="1"/>
          <p:nvPr/>
        </p:nvSpPr>
        <p:spPr>
          <a:xfrm>
            <a:off x="8551793" y="2441851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Free</a:t>
            </a:r>
            <a:r>
              <a:rPr lang="zh-CN" altLang="en-US" sz="1200" dirty="0"/>
              <a:t> </a:t>
            </a:r>
            <a:r>
              <a:rPr lang="en-US" altLang="zh-CN" sz="1200" dirty="0"/>
              <a:t>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958D0-E8CD-EE4B-8812-5CC7F657B96C}"/>
              </a:ext>
            </a:extLst>
          </p:cNvPr>
          <p:cNvSpPr txBox="1"/>
          <p:nvPr/>
        </p:nvSpPr>
        <p:spPr>
          <a:xfrm>
            <a:off x="8433808" y="2917951"/>
            <a:ext cx="2500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Exposed</a:t>
            </a:r>
            <a:r>
              <a:rPr lang="zh-CN" altLang="en-US" sz="1200" dirty="0"/>
              <a:t> </a:t>
            </a:r>
            <a:r>
              <a:rPr lang="en-US" altLang="zh-CN" sz="1200" dirty="0"/>
              <a:t>electrodes</a:t>
            </a:r>
          </a:p>
          <a:p>
            <a:r>
              <a:rPr lang="en-US" altLang="zh-CN" sz="1000" dirty="0"/>
              <a:t>(exposed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b="1" dirty="0"/>
              <a:t>allow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robot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to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implant</a:t>
            </a:r>
            <a:r>
              <a:rPr lang="en-US" altLang="zh-CN" sz="10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8AF9E8-C922-A521-3D4E-01266A2F49B1}"/>
                  </a:ext>
                </a:extLst>
              </p14:cNvPr>
              <p14:cNvContentPartPr/>
              <p14:nvPr/>
            </p14:nvContentPartPr>
            <p14:xfrm>
              <a:off x="4166554" y="2969337"/>
              <a:ext cx="4134600" cy="165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8AF9E8-C922-A521-3D4E-01266A2F4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7914" y="2960697"/>
                <a:ext cx="4152240" cy="1674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Top-down view of substrate</a:t>
            </a:r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35" y="1298575"/>
            <a:ext cx="5358130" cy="5142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EBA8B-67C2-C616-7BA2-67F6AB243A0B}"/>
              </a:ext>
            </a:extLst>
          </p:cNvPr>
          <p:cNvSpPr txBox="1"/>
          <p:nvPr/>
        </p:nvSpPr>
        <p:spPr>
          <a:xfrm>
            <a:off x="7528055" y="4124659"/>
            <a:ext cx="1939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Head</a:t>
            </a:r>
          </a:p>
          <a:p>
            <a:pPr algn="ctr"/>
            <a:r>
              <a:rPr lang="en-US" altLang="zh-CN" sz="1000" dirty="0"/>
              <a:t>(thread</a:t>
            </a:r>
            <a:r>
              <a:rPr lang="zh-CN" altLang="en-US" sz="1000" dirty="0"/>
              <a:t> </a:t>
            </a:r>
            <a:r>
              <a:rPr lang="en-US" altLang="zh-CN" sz="1000" dirty="0"/>
              <a:t>management</a:t>
            </a:r>
            <a:r>
              <a:rPr lang="zh-CN" altLang="en-US" sz="1000" dirty="0"/>
              <a:t> </a:t>
            </a:r>
            <a:r>
              <a:rPr lang="en-US" altLang="zh-CN" sz="1000" dirty="0"/>
              <a:t>/</a:t>
            </a:r>
            <a:r>
              <a:rPr lang="zh-CN" altLang="en-US" sz="1000" dirty="0"/>
              <a:t> </a:t>
            </a:r>
            <a:r>
              <a:rPr lang="en-US" altLang="zh-CN" sz="1000" dirty="0"/>
              <a:t>facilitating</a:t>
            </a:r>
            <a:r>
              <a:rPr lang="zh-CN" altLang="en-US" sz="1000" dirty="0"/>
              <a:t> </a:t>
            </a:r>
            <a:r>
              <a:rPr lang="en-US" altLang="zh-CN" sz="1000" dirty="0"/>
              <a:t>implantation;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algn="ctr"/>
            <a:r>
              <a:rPr lang="en-US" altLang="zh-CN" sz="1000" dirty="0"/>
              <a:t>hold</a:t>
            </a:r>
            <a:r>
              <a:rPr lang="zh-CN" altLang="en-US" sz="1000" dirty="0"/>
              <a:t> </a:t>
            </a:r>
            <a:r>
              <a:rPr lang="en-US" altLang="zh-CN" sz="1000" dirty="0"/>
              <a:t>array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threads</a:t>
            </a:r>
            <a:r>
              <a:rPr lang="zh-CN" altLang="en-US" sz="1000" dirty="0"/>
              <a:t> </a:t>
            </a:r>
            <a:r>
              <a:rPr lang="en-US" altLang="zh-CN" sz="1000" dirty="0"/>
              <a:t>/</a:t>
            </a:r>
            <a:r>
              <a:rPr lang="zh-CN" altLang="en-US" sz="1000" dirty="0"/>
              <a:t> </a:t>
            </a:r>
            <a:r>
              <a:rPr lang="en-US" altLang="zh-CN" sz="1000" dirty="0"/>
              <a:t>electrodes)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2C600-80A1-1B55-3451-A1350A926BDC}"/>
              </a:ext>
            </a:extLst>
          </p:cNvPr>
          <p:cNvSpPr txBox="1"/>
          <p:nvPr/>
        </p:nvSpPr>
        <p:spPr>
          <a:xfrm>
            <a:off x="5456421" y="4134518"/>
            <a:ext cx="165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Body</a:t>
            </a:r>
          </a:p>
          <a:p>
            <a:pPr algn="ctr"/>
            <a:r>
              <a:rPr lang="en-US" altLang="zh-CN" sz="1000" dirty="0"/>
              <a:t>(Peel</a:t>
            </a:r>
            <a:r>
              <a:rPr lang="zh-CN" altLang="en-US" sz="1000" dirty="0"/>
              <a:t> </a:t>
            </a:r>
            <a:r>
              <a:rPr lang="en-US" altLang="zh-CN" sz="1000" dirty="0"/>
              <a:t>force</a:t>
            </a:r>
            <a:r>
              <a:rPr lang="zh-CN" altLang="en-US" sz="1000" dirty="0"/>
              <a:t> </a:t>
            </a:r>
            <a:r>
              <a:rPr lang="en-US" altLang="zh-CN" sz="1000" dirty="0"/>
              <a:t>management)</a:t>
            </a:r>
            <a:r>
              <a:rPr lang="zh-CN" altLang="en-US" sz="1000" dirty="0"/>
              <a:t> </a:t>
            </a:r>
            <a:endParaRPr lang="en-US" altLang="zh-C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8B8E9-B4D8-2076-BC9D-64ECDB1B624A}"/>
              </a:ext>
            </a:extLst>
          </p:cNvPr>
          <p:cNvSpPr txBox="1"/>
          <p:nvPr/>
        </p:nvSpPr>
        <p:spPr>
          <a:xfrm>
            <a:off x="3462072" y="4124659"/>
            <a:ext cx="165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Pill</a:t>
            </a:r>
          </a:p>
          <a:p>
            <a:pPr algn="ctr"/>
            <a:r>
              <a:rPr lang="en-US" altLang="zh-CN" sz="1000" dirty="0"/>
              <a:t>(Electrochemical</a:t>
            </a:r>
            <a:r>
              <a:rPr lang="zh-CN" altLang="en-US" sz="1000" dirty="0"/>
              <a:t> </a:t>
            </a:r>
            <a:r>
              <a:rPr lang="en-US" altLang="zh-CN" sz="1000" dirty="0"/>
              <a:t>testing)</a:t>
            </a:r>
            <a:r>
              <a:rPr lang="zh-CN" altLang="en-US" sz="1000" dirty="0"/>
              <a:t> </a:t>
            </a:r>
            <a:endParaRPr lang="en-US" altLang="zh-CN" sz="1000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Top-down view of substrate</a:t>
            </a: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65" y="1424305"/>
            <a:ext cx="5474335" cy="5243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1E4042-014D-C73B-5C01-1A613C1F9268}"/>
              </a:ext>
            </a:extLst>
          </p:cNvPr>
          <p:cNvSpPr txBox="1"/>
          <p:nvPr/>
        </p:nvSpPr>
        <p:spPr>
          <a:xfrm>
            <a:off x="2715911" y="2875002"/>
            <a:ext cx="132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Threads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–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NOT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bent</a:t>
            </a:r>
            <a:r>
              <a:rPr lang="zh-CN" altLang="en-US" sz="1000" b="1" dirty="0"/>
              <a:t> </a:t>
            </a:r>
            <a:r>
              <a:rPr lang="en-US" altLang="zh-CN" sz="1000" dirty="0"/>
              <a:t>during</a:t>
            </a:r>
            <a:r>
              <a:rPr lang="zh-CN" altLang="en-US" sz="1000" dirty="0"/>
              <a:t> </a:t>
            </a:r>
            <a:r>
              <a:rPr lang="en-US" altLang="zh-CN" sz="1000" dirty="0"/>
              <a:t>breaking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39DCA-D4F7-5BCE-D951-E0F7485872F7}"/>
              </a:ext>
            </a:extLst>
          </p:cNvPr>
          <p:cNvSpPr txBox="1"/>
          <p:nvPr/>
        </p:nvSpPr>
        <p:spPr>
          <a:xfrm>
            <a:off x="199114" y="1466745"/>
            <a:ext cx="2285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Maintain</a:t>
            </a:r>
            <a:r>
              <a:rPr lang="zh-CN" altLang="en-US" sz="1200" dirty="0"/>
              <a:t> </a:t>
            </a:r>
            <a:r>
              <a:rPr lang="en-US" altLang="zh-CN" sz="1200" dirty="0"/>
              <a:t>aluminum</a:t>
            </a:r>
            <a:r>
              <a:rPr lang="zh-CN" altLang="en-US" sz="1200" dirty="0"/>
              <a:t> </a:t>
            </a:r>
            <a:r>
              <a:rPr lang="en-US" altLang="zh-CN" sz="1200" dirty="0"/>
              <a:t>release</a:t>
            </a:r>
            <a:r>
              <a:rPr lang="zh-CN" altLang="en-US" sz="1200" dirty="0"/>
              <a:t> </a:t>
            </a:r>
            <a:r>
              <a:rPr lang="en-US" altLang="zh-CN" sz="1200" dirty="0"/>
              <a:t>layer: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Dice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singulate</a:t>
            </a:r>
            <a:r>
              <a:rPr lang="zh-CN" altLang="en-US" sz="1200" dirty="0"/>
              <a:t> </a:t>
            </a:r>
            <a:r>
              <a:rPr lang="en-US" altLang="zh-CN" sz="1200" dirty="0"/>
              <a:t>arrays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aluminum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en-US" altLang="zh-CN" sz="1200" dirty="0"/>
              <a:t>’Snap’/break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neck</a:t>
            </a:r>
          </a:p>
          <a:p>
            <a:r>
              <a:rPr lang="en-US" altLang="zh-CN" sz="1200" dirty="0">
                <a:sym typeface="Wingdings" pitchFamily="2" charset="2"/>
              </a:rPr>
              <a:t></a:t>
            </a:r>
            <a:r>
              <a:rPr lang="zh-CN" altLang="en-US" sz="1200" dirty="0">
                <a:sym typeface="Wingdings" pitchFamily="2" charset="2"/>
              </a:rPr>
              <a:t> </a:t>
            </a:r>
            <a:r>
              <a:rPr lang="en-US" altLang="zh-CN" sz="1200" b="1" dirty="0">
                <a:sym typeface="Wingdings" pitchFamily="2" charset="2"/>
              </a:rPr>
              <a:t>Device</a:t>
            </a:r>
            <a:r>
              <a:rPr lang="zh-CN" altLang="en-US" sz="1200" b="1" dirty="0">
                <a:sym typeface="Wingdings" pitchFamily="2" charset="2"/>
              </a:rPr>
              <a:t> </a:t>
            </a:r>
            <a:r>
              <a:rPr lang="en-US" altLang="zh-CN" sz="1200" b="1" dirty="0">
                <a:sym typeface="Wingdings" pitchFamily="2" charset="2"/>
              </a:rPr>
              <a:t>(PI)</a:t>
            </a:r>
            <a:r>
              <a:rPr lang="zh-CN" altLang="en-US" sz="1200" b="1" dirty="0">
                <a:sym typeface="Wingdings" pitchFamily="2" charset="2"/>
              </a:rPr>
              <a:t> </a:t>
            </a:r>
            <a:r>
              <a:rPr lang="en-US" altLang="zh-CN" sz="1200" b="1" dirty="0">
                <a:sym typeface="Wingdings" pitchFamily="2" charset="2"/>
              </a:rPr>
              <a:t>“floating”</a:t>
            </a:r>
            <a:r>
              <a:rPr lang="zh-CN" altLang="en-US" sz="1200" dirty="0">
                <a:sym typeface="Wingdings" pitchFamily="2" charset="2"/>
              </a:rPr>
              <a:t> </a:t>
            </a:r>
            <a:r>
              <a:rPr lang="en-US" altLang="zh-CN" sz="1200" dirty="0">
                <a:sym typeface="Wingdings" pitchFamily="2" charset="2"/>
              </a:rPr>
              <a:t>(NOT</a:t>
            </a:r>
            <a:r>
              <a:rPr lang="zh-CN" altLang="en-US" sz="1200" dirty="0">
                <a:sym typeface="Wingdings" pitchFamily="2" charset="2"/>
              </a:rPr>
              <a:t> </a:t>
            </a:r>
            <a:r>
              <a:rPr lang="en-US" altLang="zh-CN" sz="1200" dirty="0">
                <a:sym typeface="Wingdings" pitchFamily="2" charset="2"/>
              </a:rPr>
              <a:t>on</a:t>
            </a:r>
            <a:r>
              <a:rPr lang="zh-CN" altLang="en-US" sz="1200" dirty="0">
                <a:sym typeface="Wingdings" pitchFamily="2" charset="2"/>
              </a:rPr>
              <a:t> </a:t>
            </a:r>
            <a:r>
              <a:rPr lang="en-US" altLang="zh-CN" sz="1200" dirty="0">
                <a:sym typeface="Wingdings" pitchFamily="2" charset="2"/>
              </a:rPr>
              <a:t>silicon)</a:t>
            </a:r>
            <a:r>
              <a:rPr lang="zh-CN" altLang="en-US" sz="1200" dirty="0">
                <a:sym typeface="Wingdings" pitchFamily="2" charset="2"/>
              </a:rPr>
              <a:t> </a:t>
            </a:r>
            <a:r>
              <a:rPr lang="en-US" altLang="zh-CN" sz="1200" dirty="0">
                <a:sym typeface="Wingdings" pitchFamily="2" charset="2"/>
              </a:rPr>
              <a:t>due</a:t>
            </a:r>
            <a:r>
              <a:rPr lang="zh-CN" altLang="en-US" sz="1200" dirty="0">
                <a:sym typeface="Wingdings" pitchFamily="2" charset="2"/>
              </a:rPr>
              <a:t> </a:t>
            </a:r>
            <a:r>
              <a:rPr lang="en-US" altLang="zh-CN" sz="1200" dirty="0">
                <a:sym typeface="Wingdings" pitchFamily="2" charset="2"/>
              </a:rPr>
              <a:t>to</a:t>
            </a:r>
            <a:r>
              <a:rPr lang="zh-CN" altLang="en-US" sz="1200" dirty="0">
                <a:sym typeface="Wingdings" pitchFamily="2" charset="2"/>
              </a:rPr>
              <a:t> </a:t>
            </a:r>
            <a:r>
              <a:rPr lang="en-US" altLang="zh-CN" sz="1200" b="1" dirty="0">
                <a:sym typeface="Wingdings" pitchFamily="2" charset="2"/>
              </a:rPr>
              <a:t>aluminum</a:t>
            </a:r>
            <a:r>
              <a:rPr lang="zh-CN" altLang="en-US" sz="1200" dirty="0">
                <a:sym typeface="Wingdings" pitchFamily="2" charset="2"/>
              </a:rPr>
              <a:t> </a:t>
            </a:r>
            <a:r>
              <a:rPr lang="en-US" altLang="zh-CN" sz="1200" b="1" dirty="0">
                <a:sym typeface="Wingdings" pitchFamily="2" charset="2"/>
              </a:rPr>
              <a:t>underneath</a:t>
            </a:r>
            <a:r>
              <a:rPr lang="zh-CN" altLang="en-US" sz="1200" dirty="0">
                <a:sym typeface="Wingdings" pitchFamily="2" charset="2"/>
              </a:rPr>
              <a:t> </a:t>
            </a:r>
            <a:r>
              <a:rPr lang="en-US" altLang="zh-CN" sz="1200" b="1" dirty="0">
                <a:sym typeface="Wingdings" pitchFamily="2" charset="2"/>
              </a:rPr>
              <a:t>etched</a:t>
            </a:r>
            <a:r>
              <a:rPr lang="zh-CN" altLang="en-US" sz="1200" b="1" dirty="0">
                <a:sym typeface="Wingdings" pitchFamily="2" charset="2"/>
              </a:rPr>
              <a:t> </a:t>
            </a:r>
            <a:r>
              <a:rPr lang="en-US" altLang="zh-CN" sz="1200" b="1" dirty="0">
                <a:sym typeface="Wingdings" pitchFamily="2" charset="2"/>
              </a:rPr>
              <a:t>away</a:t>
            </a:r>
            <a:endParaRPr lang="en-US" sz="1200" b="1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Wafer Map</a:t>
            </a: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76" y="1429385"/>
            <a:ext cx="6156960" cy="5034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52B2F-B7F4-2E4D-3DE8-75C27B87766F}"/>
              </a:ext>
            </a:extLst>
          </p:cNvPr>
          <p:cNvSpPr txBox="1"/>
          <p:nvPr/>
        </p:nvSpPr>
        <p:spPr>
          <a:xfrm>
            <a:off x="1998862" y="2513410"/>
            <a:ext cx="12683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Enlarged</a:t>
            </a:r>
            <a:r>
              <a:rPr lang="zh-CN" altLang="en-US" sz="1200" dirty="0"/>
              <a:t> </a:t>
            </a:r>
            <a:r>
              <a:rPr lang="en-US" altLang="zh-CN" sz="1200" dirty="0"/>
              <a:t>die</a:t>
            </a:r>
          </a:p>
          <a:p>
            <a:r>
              <a:rPr lang="en-US" altLang="zh-CN" sz="1000" dirty="0"/>
              <a:t>(shows</a:t>
            </a:r>
            <a:r>
              <a:rPr lang="zh-CN" altLang="en-US" sz="1000" dirty="0"/>
              <a:t> </a:t>
            </a:r>
            <a:r>
              <a:rPr lang="en-US" altLang="zh-CN" sz="1000" dirty="0"/>
              <a:t>more</a:t>
            </a:r>
            <a:r>
              <a:rPr lang="zh-CN" altLang="en-US" sz="1000" dirty="0"/>
              <a:t> </a:t>
            </a:r>
            <a:r>
              <a:rPr lang="en-US" altLang="zh-CN" sz="1000" dirty="0"/>
              <a:t>detail)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21032-C2A4-33DB-0FD6-F62AF9B70819}"/>
              </a:ext>
            </a:extLst>
          </p:cNvPr>
          <p:cNvSpPr txBox="1"/>
          <p:nvPr/>
        </p:nvSpPr>
        <p:spPr>
          <a:xfrm>
            <a:off x="3736626" y="4198785"/>
            <a:ext cx="892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mm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EF473C-9FA8-3E23-1868-1BF4C9544E0B}"/>
                  </a:ext>
                </a:extLst>
              </p14:cNvPr>
              <p14:cNvContentPartPr/>
              <p14:nvPr/>
            </p14:nvContentPartPr>
            <p14:xfrm>
              <a:off x="3216000" y="4213250"/>
              <a:ext cx="943200" cy="25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EF473C-9FA8-3E23-1868-1BF4C9544E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7000" y="4204610"/>
                <a:ext cx="960840" cy="271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4AA3254-57D4-E4CB-F50F-EA2D3DC12285}"/>
              </a:ext>
            </a:extLst>
          </p:cNvPr>
          <p:cNvSpPr txBox="1"/>
          <p:nvPr/>
        </p:nvSpPr>
        <p:spPr>
          <a:xfrm>
            <a:off x="4456812" y="4954185"/>
            <a:ext cx="126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Wafer</a:t>
            </a:r>
            <a:r>
              <a:rPr lang="zh-CN" altLang="en-US" sz="1200" dirty="0"/>
              <a:t> </a:t>
            </a:r>
            <a:r>
              <a:rPr lang="en-US" altLang="zh-CN" sz="1200" dirty="0"/>
              <a:t>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E1A11-E9EF-BDCE-3A3E-582E080160A8}"/>
              </a:ext>
            </a:extLst>
          </p:cNvPr>
          <p:cNvSpPr txBox="1"/>
          <p:nvPr/>
        </p:nvSpPr>
        <p:spPr>
          <a:xfrm>
            <a:off x="7237293" y="4954185"/>
            <a:ext cx="126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Wafer</a:t>
            </a:r>
            <a:r>
              <a:rPr lang="zh-CN" altLang="en-US" sz="1200" dirty="0"/>
              <a:t> </a:t>
            </a:r>
            <a:r>
              <a:rPr lang="en-US" altLang="zh-CN" sz="1200" dirty="0"/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37AC6-BFEA-19CA-B8CE-AADBC06739D1}"/>
              </a:ext>
            </a:extLst>
          </p:cNvPr>
          <p:cNvSpPr txBox="1"/>
          <p:nvPr/>
        </p:nvSpPr>
        <p:spPr>
          <a:xfrm>
            <a:off x="4971027" y="2390300"/>
            <a:ext cx="481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each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F53981-6586-E92A-02B8-7FE8C4361A67}"/>
                  </a:ext>
                </a:extLst>
              </p14:cNvPr>
              <p14:cNvContentPartPr/>
              <p14:nvPr/>
            </p14:nvContentPartPr>
            <p14:xfrm>
              <a:off x="5083972" y="2595402"/>
              <a:ext cx="255240" cy="11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F53981-6586-E92A-02B8-7FE8C4361A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5332" y="2586762"/>
                <a:ext cx="272880" cy="136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implanting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biological</a:t>
            </a:r>
            <a:r>
              <a:rPr lang="zh-CN" altLang="en-US" dirty="0"/>
              <a:t> </a:t>
            </a:r>
            <a:r>
              <a:rPr lang="en-US" altLang="zh-CN" dirty="0"/>
              <a:t>tissue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US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2018/0296243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(“Methods, Compositions, and System for Device Implantation”)</a:t>
            </a:r>
            <a:r>
              <a:rPr lang="en-US" altLang="zh-CN" sz="1200" dirty="0"/>
              <a:t>[1]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implanting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biological</a:t>
            </a:r>
            <a:r>
              <a:rPr lang="zh-CN" altLang="en-US" dirty="0"/>
              <a:t> </a:t>
            </a:r>
            <a:r>
              <a:rPr lang="en-US" altLang="zh-CN" dirty="0"/>
              <a:t>tissue</a:t>
            </a:r>
            <a:r>
              <a:rPr lang="zh-CN" altLang="en-US" dirty="0"/>
              <a:t> </a:t>
            </a:r>
            <a:r>
              <a:rPr lang="en-US" altLang="zh-CN" dirty="0"/>
              <a:t>described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US</a:t>
            </a:r>
            <a:r>
              <a:rPr lang="zh-CN" altLang="en-US" dirty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2020/0086111</a:t>
            </a:r>
            <a:r>
              <a:rPr lang="zh-CN" altLang="en-US" dirty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(“Device Implantation using a Cartridge”)</a:t>
            </a:r>
            <a:endParaRPr lang="en-US" altLang="zh-CN" dirty="0"/>
          </a:p>
          <a:p>
            <a:r>
              <a:rPr lang="en-US" altLang="zh-CN" b="1" dirty="0"/>
              <a:t>Before</a:t>
            </a:r>
            <a:r>
              <a:rPr lang="zh-CN" altLang="en-US" dirty="0"/>
              <a:t> </a:t>
            </a:r>
            <a:r>
              <a:rPr lang="en-US" altLang="zh-CN" b="1" dirty="0"/>
              <a:t>implanting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piercing</a:t>
            </a:r>
            <a:r>
              <a:rPr lang="zh-CN" altLang="en-US" dirty="0"/>
              <a:t> </a:t>
            </a:r>
            <a:r>
              <a:rPr lang="en-US" altLang="zh-CN" dirty="0"/>
              <a:t>biological</a:t>
            </a:r>
            <a:r>
              <a:rPr lang="zh-CN" altLang="en-US" dirty="0"/>
              <a:t> </a:t>
            </a:r>
            <a:r>
              <a:rPr lang="en-US" altLang="zh-CN" dirty="0"/>
              <a:t>tissue,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remove</a:t>
            </a:r>
            <a:r>
              <a:rPr lang="zh-CN" altLang="en-US" b="1" dirty="0"/>
              <a:t> </a:t>
            </a:r>
            <a:r>
              <a:rPr lang="en-US" altLang="zh-CN" b="1" dirty="0"/>
              <a:t>electrodes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substrate</a:t>
            </a:r>
            <a:r>
              <a:rPr lang="zh-CN" altLang="en-US" b="1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expose</a:t>
            </a:r>
            <a:r>
              <a:rPr lang="zh-CN" altLang="en-US" b="1" dirty="0"/>
              <a:t> </a:t>
            </a:r>
            <a:r>
              <a:rPr lang="en-US" altLang="zh-CN" b="1" dirty="0"/>
              <a:t>electrodes</a:t>
            </a:r>
            <a:r>
              <a:rPr lang="zh-CN" altLang="en-US" b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implantation)</a:t>
            </a:r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[1]</a:t>
            </a:r>
            <a:r>
              <a:rPr lang="zh-CN" altLang="en-US" sz="1200" dirty="0"/>
              <a:t> </a:t>
            </a:r>
            <a:r>
              <a:rPr lang="en-US" altLang="zh-CN" sz="1200" dirty="0"/>
              <a:t>This</a:t>
            </a:r>
            <a:r>
              <a:rPr lang="zh-CN" altLang="en-US" sz="1200" dirty="0"/>
              <a:t> </a:t>
            </a:r>
            <a:r>
              <a:rPr lang="en-US" altLang="zh-CN" sz="1200" dirty="0"/>
              <a:t>patent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NOT</a:t>
            </a:r>
            <a:r>
              <a:rPr lang="zh-CN" altLang="en-US" sz="1200" dirty="0"/>
              <a:t> </a:t>
            </a:r>
            <a:r>
              <a:rPr lang="en-US" altLang="zh-CN" sz="1200" dirty="0"/>
              <a:t>from</a:t>
            </a:r>
            <a:r>
              <a:rPr lang="zh-CN" altLang="en-US" sz="1200" dirty="0"/>
              <a:t> </a:t>
            </a:r>
            <a:r>
              <a:rPr lang="en-US" altLang="zh-CN" sz="1200" dirty="0" err="1"/>
              <a:t>Neuralink</a:t>
            </a: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</a:t>
            </a:r>
            <a:r>
              <a:rPr lang="en-US" altLang="zh-CN" dirty="0"/>
              <a:t>: Describe method for </a:t>
            </a:r>
            <a:r>
              <a:rPr lang="en-US" altLang="zh-CN" b="1" dirty="0"/>
              <a:t>fabricating cantilever structure </a:t>
            </a:r>
            <a:r>
              <a:rPr lang="en-US" altLang="zh-CN" dirty="0"/>
              <a:t>using </a:t>
            </a:r>
            <a:r>
              <a:rPr lang="en-US" altLang="zh-CN" b="1" dirty="0"/>
              <a:t>partial dicing</a:t>
            </a:r>
            <a:r>
              <a:rPr lang="zh-CN" altLang="en-US" b="1" dirty="0"/>
              <a:t> </a:t>
            </a:r>
            <a:r>
              <a:rPr lang="en-US" altLang="zh-CN" b="1" dirty="0"/>
              <a:t>(partitioning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wafer)</a:t>
            </a:r>
          </a:p>
          <a:p>
            <a:r>
              <a:rPr lang="en-US" altLang="zh-CN" b="1" dirty="0"/>
              <a:t>Embodiments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Method for fabricating cantilever structure </a:t>
            </a:r>
          </a:p>
          <a:p>
            <a:pPr lvl="1"/>
            <a:r>
              <a:rPr lang="en-US" altLang="zh-CN" dirty="0"/>
              <a:t>Cross-sectional views of structures fabricated with and without sacrificial layer</a:t>
            </a:r>
          </a:p>
          <a:p>
            <a:pPr lvl="1"/>
            <a:r>
              <a:rPr lang="en-US" altLang="zh-CN" dirty="0"/>
              <a:t>Cross-sectional view of substrate</a:t>
            </a:r>
          </a:p>
          <a:p>
            <a:pPr lvl="1"/>
            <a:r>
              <a:rPr lang="en-US" altLang="zh-CN" dirty="0"/>
              <a:t>Top-down views of substrate</a:t>
            </a:r>
          </a:p>
          <a:p>
            <a:pPr lvl="1"/>
            <a:r>
              <a:rPr lang="en-US" altLang="zh-CN" dirty="0"/>
              <a:t>Wafer map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Method for fabricating cantilever structure 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313815"/>
            <a:ext cx="4438650" cy="53193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be 29">
            <a:extLst>
              <a:ext uri="{FF2B5EF4-FFF2-40B4-BE49-F238E27FC236}">
                <a16:creationId xmlns:a16="http://schemas.microsoft.com/office/drawing/2014/main" id="{25EC0C01-86B5-AF6B-09D1-D1EE84D96165}"/>
              </a:ext>
            </a:extLst>
          </p:cNvPr>
          <p:cNvSpPr/>
          <p:nvPr/>
        </p:nvSpPr>
        <p:spPr>
          <a:xfrm>
            <a:off x="7172328" y="3294925"/>
            <a:ext cx="3842480" cy="1558912"/>
          </a:xfrm>
          <a:prstGeom prst="cube">
            <a:avLst>
              <a:gd name="adj" fmla="val 327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B759BD4E-5D83-284E-4910-B53809B50781}"/>
              </a:ext>
            </a:extLst>
          </p:cNvPr>
          <p:cNvSpPr/>
          <p:nvPr/>
        </p:nvSpPr>
        <p:spPr>
          <a:xfrm>
            <a:off x="1104321" y="3294925"/>
            <a:ext cx="3842480" cy="1558912"/>
          </a:xfrm>
          <a:prstGeom prst="cube">
            <a:avLst>
              <a:gd name="adj" fmla="val 327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Step</a:t>
            </a:r>
            <a:r>
              <a:rPr lang="zh-CN" altLang="en-US" b="0" dirty="0"/>
              <a:t> </a:t>
            </a:r>
            <a:r>
              <a:rPr lang="en-US" altLang="zh-CN" b="0" dirty="0"/>
              <a:t>1:</a:t>
            </a:r>
            <a:endParaRPr lang="zh-CN" altLang="en-US" b="0" dirty="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 rotWithShape="1">
          <a:blip r:embed="rId3"/>
          <a:srcRect l="35253" t="4609" r="30131" b="82146"/>
          <a:stretch/>
        </p:blipFill>
        <p:spPr>
          <a:xfrm>
            <a:off x="4601590" y="466215"/>
            <a:ext cx="2158973" cy="989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96E67-86C5-C2F2-D592-7609E396F783}"/>
              </a:ext>
            </a:extLst>
          </p:cNvPr>
          <p:cNvSpPr txBox="1"/>
          <p:nvPr/>
        </p:nvSpPr>
        <p:spPr>
          <a:xfrm>
            <a:off x="1794061" y="4138682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Substrate</a:t>
            </a:r>
            <a:r>
              <a:rPr lang="zh-CN" altLang="en-US" sz="1200" dirty="0"/>
              <a:t> </a:t>
            </a:r>
            <a:r>
              <a:rPr lang="en-US" altLang="zh-CN" sz="1200" dirty="0"/>
              <a:t>(silicon</a:t>
            </a:r>
            <a:r>
              <a:rPr lang="zh-CN" altLang="en-US" sz="1200" dirty="0"/>
              <a:t> </a:t>
            </a:r>
            <a:r>
              <a:rPr lang="en-US" altLang="zh-CN" sz="1200" dirty="0"/>
              <a:t>wafer)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42D12-7BF0-1D77-288A-EED1A0DDBC81}"/>
              </a:ext>
            </a:extLst>
          </p:cNvPr>
          <p:cNvSpPr txBox="1"/>
          <p:nvPr/>
        </p:nvSpPr>
        <p:spPr>
          <a:xfrm>
            <a:off x="8017122" y="4138681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Substrate</a:t>
            </a:r>
            <a:r>
              <a:rPr lang="zh-CN" altLang="en-US" sz="1200" dirty="0"/>
              <a:t> </a:t>
            </a:r>
            <a:r>
              <a:rPr lang="en-US" altLang="zh-CN" sz="1200" dirty="0"/>
              <a:t>(silicon</a:t>
            </a:r>
            <a:r>
              <a:rPr lang="zh-CN" altLang="en-US" sz="1200" dirty="0"/>
              <a:t> </a:t>
            </a:r>
            <a:r>
              <a:rPr lang="en-US" altLang="zh-CN" sz="1200" dirty="0"/>
              <a:t>wafer)</a:t>
            </a:r>
            <a:endParaRPr lang="en-US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CD74B8-7DCD-9EDA-1AAC-95B5D7A5FD58}"/>
              </a:ext>
            </a:extLst>
          </p:cNvPr>
          <p:cNvCxnSpPr>
            <a:cxnSpLocks/>
          </p:cNvCxnSpPr>
          <p:nvPr/>
        </p:nvCxnSpPr>
        <p:spPr>
          <a:xfrm>
            <a:off x="1656378" y="3245520"/>
            <a:ext cx="3280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6EFCA6-48E2-3A48-5360-2EC2F90B0908}"/>
              </a:ext>
            </a:extLst>
          </p:cNvPr>
          <p:cNvSpPr txBox="1"/>
          <p:nvPr/>
        </p:nvSpPr>
        <p:spPr>
          <a:xfrm>
            <a:off x="1994309" y="2980224"/>
            <a:ext cx="2232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50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55</a:t>
            </a:r>
            <a:r>
              <a:rPr lang="zh-CN" altLang="en-US" sz="1000" dirty="0"/>
              <a:t> </a:t>
            </a:r>
            <a:r>
              <a:rPr lang="en-US" altLang="zh-CN" sz="1000" dirty="0"/>
              <a:t>mm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AC942-7960-1953-C274-6301815BEB99}"/>
              </a:ext>
            </a:extLst>
          </p:cNvPr>
          <p:cNvSpPr txBox="1"/>
          <p:nvPr/>
        </p:nvSpPr>
        <p:spPr>
          <a:xfrm>
            <a:off x="3946952" y="3496870"/>
            <a:ext cx="2232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8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15</a:t>
            </a:r>
            <a:r>
              <a:rPr lang="zh-CN" altLang="en-US" sz="1000" dirty="0"/>
              <a:t> </a:t>
            </a:r>
            <a:r>
              <a:rPr lang="en-US" altLang="zh-CN" sz="1000" dirty="0"/>
              <a:t>mm</a:t>
            </a:r>
            <a:endParaRPr lang="en-US" sz="1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446F82-A663-A75F-9C73-BC7BEB2EC325}"/>
              </a:ext>
            </a:extLst>
          </p:cNvPr>
          <p:cNvCxnSpPr>
            <a:cxnSpLocks/>
          </p:cNvCxnSpPr>
          <p:nvPr/>
        </p:nvCxnSpPr>
        <p:spPr>
          <a:xfrm flipV="1">
            <a:off x="4481349" y="3337869"/>
            <a:ext cx="465452" cy="48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76AFF8-6F19-7E04-233F-807C5556B4BB}"/>
              </a:ext>
            </a:extLst>
          </p:cNvPr>
          <p:cNvSpPr txBox="1"/>
          <p:nvPr/>
        </p:nvSpPr>
        <p:spPr>
          <a:xfrm>
            <a:off x="8017121" y="4984284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without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FC356D-8CB9-56A9-7389-6203DFCC9223}"/>
              </a:ext>
            </a:extLst>
          </p:cNvPr>
          <p:cNvSpPr txBox="1"/>
          <p:nvPr/>
        </p:nvSpPr>
        <p:spPr>
          <a:xfrm>
            <a:off x="1713002" y="4984284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10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Step</a:t>
            </a:r>
            <a:r>
              <a:rPr lang="zh-CN" altLang="en-US" b="0" dirty="0"/>
              <a:t> </a:t>
            </a:r>
            <a:r>
              <a:rPr lang="en-US" altLang="zh-CN" b="0" dirty="0"/>
              <a:t>2:</a:t>
            </a:r>
            <a:endParaRPr lang="zh-CN" altLang="en-US" b="0" dirty="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 rotWithShape="1">
          <a:blip r:embed="rId3"/>
          <a:srcRect l="11394" t="18043" r="48260" b="62048"/>
          <a:stretch/>
        </p:blipFill>
        <p:spPr>
          <a:xfrm>
            <a:off x="2789449" y="427768"/>
            <a:ext cx="2516386" cy="1488091"/>
          </a:xfrm>
          <a:prstGeom prst="rect">
            <a:avLst/>
          </a:prstGeom>
        </p:spPr>
      </p:pic>
      <p:pic>
        <p:nvPicPr>
          <p:cNvPr id="3" name="图片 3" descr="1">
            <a:extLst>
              <a:ext uri="{FF2B5EF4-FFF2-40B4-BE49-F238E27FC236}">
                <a16:creationId xmlns:a16="http://schemas.microsoft.com/office/drawing/2014/main" id="{EA406CDB-08F4-355C-B6D9-627B5C060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42" t="17563" r="-888" b="62528"/>
          <a:stretch/>
        </p:blipFill>
        <p:spPr>
          <a:xfrm>
            <a:off x="8144358" y="427767"/>
            <a:ext cx="2516386" cy="1488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50490-6266-190B-6F79-709E47B2B422}"/>
              </a:ext>
            </a:extLst>
          </p:cNvPr>
          <p:cNvSpPr txBox="1"/>
          <p:nvPr/>
        </p:nvSpPr>
        <p:spPr>
          <a:xfrm>
            <a:off x="1713003" y="2302704"/>
            <a:ext cx="2152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Sacrificial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br>
              <a:rPr lang="en-US" altLang="zh-CN" sz="1200" dirty="0"/>
            </a:br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 err="1"/>
              <a:t>alumninum</a:t>
            </a:r>
            <a:r>
              <a:rPr lang="en-US" altLang="zh-CN" sz="1000" dirty="0"/>
              <a:t>,</a:t>
            </a:r>
            <a:r>
              <a:rPr lang="zh-CN" altLang="en-US" sz="1000" dirty="0"/>
              <a:t> </a:t>
            </a:r>
            <a:r>
              <a:rPr lang="en-US" altLang="zh-CN" sz="1000" dirty="0"/>
              <a:t>chromium,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titanium,</a:t>
            </a:r>
            <a:r>
              <a:rPr lang="zh-CN" altLang="en-US" sz="1000" dirty="0"/>
              <a:t> </a:t>
            </a:r>
            <a:r>
              <a:rPr lang="en-US" altLang="zh-CN" sz="1000" dirty="0"/>
              <a:t>tungsten)</a:t>
            </a:r>
            <a:endParaRPr 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E528EF-E309-75F9-F6DF-97454F57CEA0}"/>
                  </a:ext>
                </a:extLst>
              </p14:cNvPr>
              <p14:cNvContentPartPr/>
              <p14:nvPr/>
            </p14:nvContentPartPr>
            <p14:xfrm>
              <a:off x="1758016" y="2908080"/>
              <a:ext cx="243000" cy="520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E528EF-E309-75F9-F6DF-97454F57CE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9016" y="2899080"/>
                <a:ext cx="260640" cy="5385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6DFE3E7-A6C1-709A-2260-E9CC855682CF}"/>
              </a:ext>
            </a:extLst>
          </p:cNvPr>
          <p:cNvSpPr txBox="1"/>
          <p:nvPr/>
        </p:nvSpPr>
        <p:spPr>
          <a:xfrm>
            <a:off x="1713002" y="4984284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3227B-F308-A55D-0193-E5C86CA68D45}"/>
              </a:ext>
            </a:extLst>
          </p:cNvPr>
          <p:cNvSpPr txBox="1"/>
          <p:nvPr/>
        </p:nvSpPr>
        <p:spPr>
          <a:xfrm>
            <a:off x="8122115" y="4984283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without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344A039-4672-3BF7-72AC-E15C3573C7AA}"/>
              </a:ext>
            </a:extLst>
          </p:cNvPr>
          <p:cNvSpPr/>
          <p:nvPr/>
        </p:nvSpPr>
        <p:spPr>
          <a:xfrm>
            <a:off x="7277321" y="3257928"/>
            <a:ext cx="3842480" cy="1558912"/>
          </a:xfrm>
          <a:prstGeom prst="cube">
            <a:avLst>
              <a:gd name="adj" fmla="val 327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B05F0D0-45B9-D0CD-0F28-4D90CDC2BB03}"/>
              </a:ext>
            </a:extLst>
          </p:cNvPr>
          <p:cNvSpPr/>
          <p:nvPr/>
        </p:nvSpPr>
        <p:spPr>
          <a:xfrm>
            <a:off x="1104321" y="3294925"/>
            <a:ext cx="3842480" cy="1558912"/>
          </a:xfrm>
          <a:prstGeom prst="cube">
            <a:avLst>
              <a:gd name="adj" fmla="val 327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B38382AB-BBCD-E6B9-D6F8-303C5A4E5669}"/>
              </a:ext>
            </a:extLst>
          </p:cNvPr>
          <p:cNvSpPr/>
          <p:nvPr/>
        </p:nvSpPr>
        <p:spPr>
          <a:xfrm>
            <a:off x="1104320" y="3294925"/>
            <a:ext cx="3832605" cy="622445"/>
          </a:xfrm>
          <a:prstGeom prst="cube">
            <a:avLst>
              <a:gd name="adj" fmla="val 82819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4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>
            <a:extLst>
              <a:ext uri="{FF2B5EF4-FFF2-40B4-BE49-F238E27FC236}">
                <a16:creationId xmlns:a16="http://schemas.microsoft.com/office/drawing/2014/main" id="{416780F7-42F4-F135-EA53-AB8CA92D81FB}"/>
              </a:ext>
            </a:extLst>
          </p:cNvPr>
          <p:cNvSpPr/>
          <p:nvPr/>
        </p:nvSpPr>
        <p:spPr>
          <a:xfrm>
            <a:off x="1104321" y="3294925"/>
            <a:ext cx="3842480" cy="1558912"/>
          </a:xfrm>
          <a:prstGeom prst="cube">
            <a:avLst>
              <a:gd name="adj" fmla="val 327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Step</a:t>
            </a:r>
            <a:r>
              <a:rPr lang="zh-CN" altLang="en-US" b="0" dirty="0"/>
              <a:t> </a:t>
            </a:r>
            <a:r>
              <a:rPr lang="en-US" altLang="zh-CN" b="0" dirty="0"/>
              <a:t>3:</a:t>
            </a:r>
            <a:endParaRPr lang="zh-CN" altLang="en-US" b="0" dirty="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 rotWithShape="1">
          <a:blip r:embed="rId3"/>
          <a:srcRect l="11879" t="37728" r="5409" b="49373"/>
          <a:stretch/>
        </p:blipFill>
        <p:spPr>
          <a:xfrm>
            <a:off x="3513601" y="479170"/>
            <a:ext cx="5158797" cy="964059"/>
          </a:xfrm>
          <a:prstGeom prst="rect">
            <a:avLst/>
          </a:prstGeom>
        </p:spPr>
      </p:pic>
      <p:sp>
        <p:nvSpPr>
          <p:cNvPr id="14" name="Cube 13">
            <a:extLst>
              <a:ext uri="{FF2B5EF4-FFF2-40B4-BE49-F238E27FC236}">
                <a16:creationId xmlns:a16="http://schemas.microsoft.com/office/drawing/2014/main" id="{E8010E93-867B-5242-F370-E281275A406A}"/>
              </a:ext>
            </a:extLst>
          </p:cNvPr>
          <p:cNvSpPr/>
          <p:nvPr/>
        </p:nvSpPr>
        <p:spPr>
          <a:xfrm>
            <a:off x="1104320" y="3294925"/>
            <a:ext cx="3832605" cy="622445"/>
          </a:xfrm>
          <a:prstGeom prst="cube">
            <a:avLst>
              <a:gd name="adj" fmla="val 82819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CCC65-10BA-4235-A459-AC70D69F5DEB}"/>
              </a:ext>
            </a:extLst>
          </p:cNvPr>
          <p:cNvSpPr txBox="1"/>
          <p:nvPr/>
        </p:nvSpPr>
        <p:spPr>
          <a:xfrm>
            <a:off x="2197569" y="2169584"/>
            <a:ext cx="24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Compliant</a:t>
            </a:r>
            <a:r>
              <a:rPr lang="zh-CN" altLang="en-US" sz="1200" dirty="0"/>
              <a:t> </a:t>
            </a:r>
            <a:r>
              <a:rPr lang="en-US" altLang="zh-CN" sz="1200" dirty="0"/>
              <a:t>layer (device</a:t>
            </a:r>
            <a:r>
              <a:rPr lang="zh-CN" altLang="en-US" sz="1200" dirty="0"/>
              <a:t> </a:t>
            </a:r>
            <a:r>
              <a:rPr lang="en-US" altLang="zh-CN" sz="1200" dirty="0"/>
              <a:t>stack)</a:t>
            </a:r>
            <a:br>
              <a:rPr lang="en-US" altLang="zh-CN" sz="1200" dirty="0"/>
            </a:br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 err="1"/>
              <a:t>polymide</a:t>
            </a:r>
            <a:r>
              <a:rPr lang="en-US" altLang="zh-CN" sz="1000" dirty="0"/>
              <a:t>,</a:t>
            </a:r>
            <a:r>
              <a:rPr lang="zh-CN" altLang="en-US" sz="1000" dirty="0"/>
              <a:t> </a:t>
            </a:r>
            <a:r>
              <a:rPr lang="en-US" altLang="zh-CN" sz="1000" dirty="0"/>
              <a:t>parylene-C,</a:t>
            </a:r>
            <a:r>
              <a:rPr lang="zh-CN" altLang="en-US" sz="1000" dirty="0"/>
              <a:t> </a:t>
            </a:r>
            <a:r>
              <a:rPr lang="en-US" altLang="zh-CN" sz="1000" dirty="0"/>
              <a:t>SU-8</a:t>
            </a:r>
            <a:r>
              <a:rPr lang="zh-CN" altLang="en-US" sz="1000" dirty="0"/>
              <a:t> </a:t>
            </a:r>
            <a:r>
              <a:rPr lang="en-US" altLang="zh-CN" sz="1000" dirty="0"/>
              <a:t>photoresist,</a:t>
            </a:r>
            <a:r>
              <a:rPr lang="zh-CN" altLang="en-US" sz="1000" dirty="0"/>
              <a:t> </a:t>
            </a:r>
            <a:r>
              <a:rPr lang="en-US" altLang="zh-CN" sz="1000" dirty="0" err="1"/>
              <a:t>benzocyclobutene</a:t>
            </a:r>
            <a:r>
              <a:rPr lang="zh-CN" altLang="en-US" sz="1000" dirty="0"/>
              <a:t> </a:t>
            </a:r>
            <a:r>
              <a:rPr lang="en-US" altLang="zh-CN" sz="1000" dirty="0"/>
              <a:t>(BCB))</a:t>
            </a:r>
            <a:endParaRPr lang="en-US" sz="1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5156FF-CD64-574D-9E27-E62FAC5B67C7}"/>
              </a:ext>
            </a:extLst>
          </p:cNvPr>
          <p:cNvGrpSpPr/>
          <p:nvPr/>
        </p:nvGrpSpPr>
        <p:grpSpPr>
          <a:xfrm>
            <a:off x="1607529" y="3431458"/>
            <a:ext cx="3173017" cy="238843"/>
            <a:chOff x="1607529" y="3431458"/>
            <a:chExt cx="3173017" cy="23884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AC41D49-BF4C-D8A0-8117-D52790863131}"/>
                </a:ext>
              </a:extLst>
            </p:cNvPr>
            <p:cNvSpPr/>
            <p:nvPr/>
          </p:nvSpPr>
          <p:spPr>
            <a:xfrm>
              <a:off x="1617405" y="3431458"/>
              <a:ext cx="3163141" cy="231058"/>
            </a:xfrm>
            <a:custGeom>
              <a:avLst/>
              <a:gdLst>
                <a:gd name="connsiteX0" fmla="*/ 2743200 w 2782458"/>
                <a:gd name="connsiteY0" fmla="*/ 83574 h 231058"/>
                <a:gd name="connsiteX1" fmla="*/ 2089354 w 2782458"/>
                <a:gd name="connsiteY1" fmla="*/ 83574 h 231058"/>
                <a:gd name="connsiteX2" fmla="*/ 1976283 w 2782458"/>
                <a:gd name="connsiteY2" fmla="*/ 88490 h 231058"/>
                <a:gd name="connsiteX3" fmla="*/ 1912374 w 2782458"/>
                <a:gd name="connsiteY3" fmla="*/ 83574 h 231058"/>
                <a:gd name="connsiteX4" fmla="*/ 1897625 w 2782458"/>
                <a:gd name="connsiteY4" fmla="*/ 73742 h 231058"/>
                <a:gd name="connsiteX5" fmla="*/ 1877961 w 2782458"/>
                <a:gd name="connsiteY5" fmla="*/ 78658 h 231058"/>
                <a:gd name="connsiteX6" fmla="*/ 1784554 w 2782458"/>
                <a:gd name="connsiteY6" fmla="*/ 93407 h 231058"/>
                <a:gd name="connsiteX7" fmla="*/ 1700980 w 2782458"/>
                <a:gd name="connsiteY7" fmla="*/ 88490 h 231058"/>
                <a:gd name="connsiteX8" fmla="*/ 1671483 w 2782458"/>
                <a:gd name="connsiteY8" fmla="*/ 83574 h 231058"/>
                <a:gd name="connsiteX9" fmla="*/ 1622322 w 2782458"/>
                <a:gd name="connsiteY9" fmla="*/ 78658 h 231058"/>
                <a:gd name="connsiteX10" fmla="*/ 1445342 w 2782458"/>
                <a:gd name="connsiteY10" fmla="*/ 68826 h 231058"/>
                <a:gd name="connsiteX11" fmla="*/ 1396180 w 2782458"/>
                <a:gd name="connsiteY11" fmla="*/ 73742 h 231058"/>
                <a:gd name="connsiteX12" fmla="*/ 1371600 w 2782458"/>
                <a:gd name="connsiteY12" fmla="*/ 78658 h 231058"/>
                <a:gd name="connsiteX13" fmla="*/ 1115961 w 2782458"/>
                <a:gd name="connsiteY13" fmla="*/ 83574 h 231058"/>
                <a:gd name="connsiteX14" fmla="*/ 1037303 w 2782458"/>
                <a:gd name="connsiteY14" fmla="*/ 83574 h 231058"/>
                <a:gd name="connsiteX15" fmla="*/ 870154 w 2782458"/>
                <a:gd name="connsiteY15" fmla="*/ 78658 h 231058"/>
                <a:gd name="connsiteX16" fmla="*/ 673509 w 2782458"/>
                <a:gd name="connsiteY16" fmla="*/ 78658 h 231058"/>
                <a:gd name="connsiteX17" fmla="*/ 658761 w 2782458"/>
                <a:gd name="connsiteY17" fmla="*/ 83574 h 231058"/>
                <a:gd name="connsiteX18" fmla="*/ 580103 w 2782458"/>
                <a:gd name="connsiteY18" fmla="*/ 83574 h 231058"/>
                <a:gd name="connsiteX19" fmla="*/ 324464 w 2782458"/>
                <a:gd name="connsiteY19" fmla="*/ 78658 h 231058"/>
                <a:gd name="connsiteX20" fmla="*/ 319548 w 2782458"/>
                <a:gd name="connsiteY20" fmla="*/ 63910 h 231058"/>
                <a:gd name="connsiteX21" fmla="*/ 299883 w 2782458"/>
                <a:gd name="connsiteY21" fmla="*/ 39329 h 231058"/>
                <a:gd name="connsiteX22" fmla="*/ 280219 w 2782458"/>
                <a:gd name="connsiteY22" fmla="*/ 29497 h 231058"/>
                <a:gd name="connsiteX23" fmla="*/ 255638 w 2782458"/>
                <a:gd name="connsiteY23" fmla="*/ 24581 h 231058"/>
                <a:gd name="connsiteX24" fmla="*/ 186813 w 2782458"/>
                <a:gd name="connsiteY24" fmla="*/ 4916 h 231058"/>
                <a:gd name="connsiteX25" fmla="*/ 108154 w 2782458"/>
                <a:gd name="connsiteY25" fmla="*/ 0 h 231058"/>
                <a:gd name="connsiteX26" fmla="*/ 68825 w 2782458"/>
                <a:gd name="connsiteY26" fmla="*/ 4916 h 231058"/>
                <a:gd name="connsiteX27" fmla="*/ 44245 w 2782458"/>
                <a:gd name="connsiteY27" fmla="*/ 24581 h 231058"/>
                <a:gd name="connsiteX28" fmla="*/ 29496 w 2782458"/>
                <a:gd name="connsiteY28" fmla="*/ 34413 h 231058"/>
                <a:gd name="connsiteX29" fmla="*/ 4916 w 2782458"/>
                <a:gd name="connsiteY29" fmla="*/ 78658 h 231058"/>
                <a:gd name="connsiteX30" fmla="*/ 0 w 2782458"/>
                <a:gd name="connsiteY30" fmla="*/ 103239 h 231058"/>
                <a:gd name="connsiteX31" fmla="*/ 4916 w 2782458"/>
                <a:gd name="connsiteY31" fmla="*/ 172065 h 231058"/>
                <a:gd name="connsiteX32" fmla="*/ 14748 w 2782458"/>
                <a:gd name="connsiteY32" fmla="*/ 201561 h 231058"/>
                <a:gd name="connsiteX33" fmla="*/ 49161 w 2782458"/>
                <a:gd name="connsiteY33" fmla="*/ 231058 h 231058"/>
                <a:gd name="connsiteX34" fmla="*/ 201561 w 2782458"/>
                <a:gd name="connsiteY34" fmla="*/ 221226 h 231058"/>
                <a:gd name="connsiteX35" fmla="*/ 231058 w 2782458"/>
                <a:gd name="connsiteY35" fmla="*/ 211394 h 231058"/>
                <a:gd name="connsiteX36" fmla="*/ 245806 w 2782458"/>
                <a:gd name="connsiteY36" fmla="*/ 206477 h 231058"/>
                <a:gd name="connsiteX37" fmla="*/ 260554 w 2782458"/>
                <a:gd name="connsiteY37" fmla="*/ 196645 h 231058"/>
                <a:gd name="connsiteX38" fmla="*/ 280219 w 2782458"/>
                <a:gd name="connsiteY38" fmla="*/ 186813 h 231058"/>
                <a:gd name="connsiteX39" fmla="*/ 294967 w 2782458"/>
                <a:gd name="connsiteY39" fmla="*/ 176981 h 231058"/>
                <a:gd name="connsiteX40" fmla="*/ 304800 w 2782458"/>
                <a:gd name="connsiteY40" fmla="*/ 167148 h 231058"/>
                <a:gd name="connsiteX41" fmla="*/ 329380 w 2782458"/>
                <a:gd name="connsiteY41" fmla="*/ 162232 h 231058"/>
                <a:gd name="connsiteX42" fmla="*/ 462116 w 2782458"/>
                <a:gd name="connsiteY42" fmla="*/ 167148 h 231058"/>
                <a:gd name="connsiteX43" fmla="*/ 486696 w 2782458"/>
                <a:gd name="connsiteY43" fmla="*/ 172065 h 231058"/>
                <a:gd name="connsiteX44" fmla="*/ 516193 w 2782458"/>
                <a:gd name="connsiteY44" fmla="*/ 176981 h 231058"/>
                <a:gd name="connsiteX45" fmla="*/ 624348 w 2782458"/>
                <a:gd name="connsiteY45" fmla="*/ 162232 h 231058"/>
                <a:gd name="connsiteX46" fmla="*/ 806245 w 2782458"/>
                <a:gd name="connsiteY46" fmla="*/ 167148 h 231058"/>
                <a:gd name="connsiteX47" fmla="*/ 1568245 w 2782458"/>
                <a:gd name="connsiteY47" fmla="*/ 176981 h 231058"/>
                <a:gd name="connsiteX48" fmla="*/ 1671483 w 2782458"/>
                <a:gd name="connsiteY48" fmla="*/ 176981 h 231058"/>
                <a:gd name="connsiteX49" fmla="*/ 1789471 w 2782458"/>
                <a:gd name="connsiteY49" fmla="*/ 172065 h 231058"/>
                <a:gd name="connsiteX50" fmla="*/ 2025445 w 2782458"/>
                <a:gd name="connsiteY50" fmla="*/ 176981 h 231058"/>
                <a:gd name="connsiteX51" fmla="*/ 2089354 w 2782458"/>
                <a:gd name="connsiteY51" fmla="*/ 172065 h 231058"/>
                <a:gd name="connsiteX52" fmla="*/ 2118851 w 2782458"/>
                <a:gd name="connsiteY52" fmla="*/ 167148 h 231058"/>
                <a:gd name="connsiteX53" fmla="*/ 2143432 w 2782458"/>
                <a:gd name="connsiteY53" fmla="*/ 162232 h 231058"/>
                <a:gd name="connsiteX54" fmla="*/ 2236838 w 2782458"/>
                <a:gd name="connsiteY54" fmla="*/ 167148 h 231058"/>
                <a:gd name="connsiteX55" fmla="*/ 2281083 w 2782458"/>
                <a:gd name="connsiteY55" fmla="*/ 172065 h 231058"/>
                <a:gd name="connsiteX56" fmla="*/ 2295832 w 2782458"/>
                <a:gd name="connsiteY56" fmla="*/ 176981 h 231058"/>
                <a:gd name="connsiteX57" fmla="*/ 2369574 w 2782458"/>
                <a:gd name="connsiteY57" fmla="*/ 181897 h 231058"/>
                <a:gd name="connsiteX58" fmla="*/ 2384322 w 2782458"/>
                <a:gd name="connsiteY58" fmla="*/ 186813 h 231058"/>
                <a:gd name="connsiteX59" fmla="*/ 2630129 w 2782458"/>
                <a:gd name="connsiteY59" fmla="*/ 186813 h 231058"/>
                <a:gd name="connsiteX60" fmla="*/ 2649793 w 2782458"/>
                <a:gd name="connsiteY60" fmla="*/ 162232 h 231058"/>
                <a:gd name="connsiteX61" fmla="*/ 2664542 w 2782458"/>
                <a:gd name="connsiteY61" fmla="*/ 152400 h 231058"/>
                <a:gd name="connsiteX62" fmla="*/ 2684206 w 2782458"/>
                <a:gd name="connsiteY62" fmla="*/ 127819 h 231058"/>
                <a:gd name="connsiteX63" fmla="*/ 2694038 w 2782458"/>
                <a:gd name="connsiteY63" fmla="*/ 113071 h 231058"/>
                <a:gd name="connsiteX64" fmla="*/ 2703871 w 2782458"/>
                <a:gd name="connsiteY64" fmla="*/ 103239 h 231058"/>
                <a:gd name="connsiteX65" fmla="*/ 2743200 w 2782458"/>
                <a:gd name="connsiteY65" fmla="*/ 83574 h 23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782458" h="231058">
                  <a:moveTo>
                    <a:pt x="2743200" y="83574"/>
                  </a:moveTo>
                  <a:cubicBezTo>
                    <a:pt x="2640781" y="80297"/>
                    <a:pt x="2766880" y="83574"/>
                    <a:pt x="2089354" y="83574"/>
                  </a:cubicBezTo>
                  <a:cubicBezTo>
                    <a:pt x="2051628" y="83574"/>
                    <a:pt x="2013973" y="86851"/>
                    <a:pt x="1976283" y="88490"/>
                  </a:cubicBezTo>
                  <a:cubicBezTo>
                    <a:pt x="1954980" y="86851"/>
                    <a:pt x="1933374" y="87511"/>
                    <a:pt x="1912374" y="83574"/>
                  </a:cubicBezTo>
                  <a:cubicBezTo>
                    <a:pt x="1906567" y="82485"/>
                    <a:pt x="1903474" y="74578"/>
                    <a:pt x="1897625" y="73742"/>
                  </a:cubicBezTo>
                  <a:cubicBezTo>
                    <a:pt x="1890937" y="72787"/>
                    <a:pt x="1884602" y="77413"/>
                    <a:pt x="1877961" y="78658"/>
                  </a:cubicBezTo>
                  <a:cubicBezTo>
                    <a:pt x="1840425" y="85696"/>
                    <a:pt x="1819587" y="88401"/>
                    <a:pt x="1784554" y="93407"/>
                  </a:cubicBezTo>
                  <a:cubicBezTo>
                    <a:pt x="1756696" y="91768"/>
                    <a:pt x="1728781" y="90908"/>
                    <a:pt x="1700980" y="88490"/>
                  </a:cubicBezTo>
                  <a:cubicBezTo>
                    <a:pt x="1691050" y="87626"/>
                    <a:pt x="1681374" y="84810"/>
                    <a:pt x="1671483" y="83574"/>
                  </a:cubicBezTo>
                  <a:cubicBezTo>
                    <a:pt x="1655141" y="81531"/>
                    <a:pt x="1638756" y="79730"/>
                    <a:pt x="1622322" y="78658"/>
                  </a:cubicBezTo>
                  <a:lnTo>
                    <a:pt x="1445342" y="68826"/>
                  </a:lnTo>
                  <a:cubicBezTo>
                    <a:pt x="1428955" y="70465"/>
                    <a:pt x="1412505" y="71565"/>
                    <a:pt x="1396180" y="73742"/>
                  </a:cubicBezTo>
                  <a:cubicBezTo>
                    <a:pt x="1387898" y="74846"/>
                    <a:pt x="1379950" y="78365"/>
                    <a:pt x="1371600" y="78658"/>
                  </a:cubicBezTo>
                  <a:cubicBezTo>
                    <a:pt x="1286424" y="81647"/>
                    <a:pt x="1201174" y="81935"/>
                    <a:pt x="1115961" y="83574"/>
                  </a:cubicBezTo>
                  <a:cubicBezTo>
                    <a:pt x="1040015" y="93067"/>
                    <a:pt x="1113249" y="87190"/>
                    <a:pt x="1037303" y="83574"/>
                  </a:cubicBezTo>
                  <a:cubicBezTo>
                    <a:pt x="981626" y="80923"/>
                    <a:pt x="925870" y="80297"/>
                    <a:pt x="870154" y="78658"/>
                  </a:cubicBezTo>
                  <a:cubicBezTo>
                    <a:pt x="789212" y="65168"/>
                    <a:pt x="830848" y="70153"/>
                    <a:pt x="673509" y="78658"/>
                  </a:cubicBezTo>
                  <a:cubicBezTo>
                    <a:pt x="668335" y="78938"/>
                    <a:pt x="663677" y="81935"/>
                    <a:pt x="658761" y="83574"/>
                  </a:cubicBezTo>
                  <a:cubicBezTo>
                    <a:pt x="603337" y="72490"/>
                    <a:pt x="670865" y="83574"/>
                    <a:pt x="580103" y="83574"/>
                  </a:cubicBezTo>
                  <a:cubicBezTo>
                    <a:pt x="494874" y="83574"/>
                    <a:pt x="409677" y="80297"/>
                    <a:pt x="324464" y="78658"/>
                  </a:cubicBezTo>
                  <a:cubicBezTo>
                    <a:pt x="322825" y="73742"/>
                    <a:pt x="321865" y="68545"/>
                    <a:pt x="319548" y="63910"/>
                  </a:cubicBezTo>
                  <a:cubicBezTo>
                    <a:pt x="316259" y="57332"/>
                    <a:pt x="306744" y="43903"/>
                    <a:pt x="299883" y="39329"/>
                  </a:cubicBezTo>
                  <a:cubicBezTo>
                    <a:pt x="293785" y="35264"/>
                    <a:pt x="287171" y="31814"/>
                    <a:pt x="280219" y="29497"/>
                  </a:cubicBezTo>
                  <a:cubicBezTo>
                    <a:pt x="272292" y="26855"/>
                    <a:pt x="263699" y="26780"/>
                    <a:pt x="255638" y="24581"/>
                  </a:cubicBezTo>
                  <a:cubicBezTo>
                    <a:pt x="232330" y="18224"/>
                    <a:pt x="211141" y="7233"/>
                    <a:pt x="186813" y="4916"/>
                  </a:cubicBezTo>
                  <a:cubicBezTo>
                    <a:pt x="160661" y="2425"/>
                    <a:pt x="134374" y="1639"/>
                    <a:pt x="108154" y="0"/>
                  </a:cubicBezTo>
                  <a:cubicBezTo>
                    <a:pt x="95044" y="1639"/>
                    <a:pt x="81571" y="1440"/>
                    <a:pt x="68825" y="4916"/>
                  </a:cubicBezTo>
                  <a:cubicBezTo>
                    <a:pt x="57344" y="8047"/>
                    <a:pt x="52666" y="17844"/>
                    <a:pt x="44245" y="24581"/>
                  </a:cubicBezTo>
                  <a:cubicBezTo>
                    <a:pt x="39631" y="28272"/>
                    <a:pt x="34412" y="31136"/>
                    <a:pt x="29496" y="34413"/>
                  </a:cubicBezTo>
                  <a:cubicBezTo>
                    <a:pt x="14851" y="56381"/>
                    <a:pt x="10107" y="57892"/>
                    <a:pt x="4916" y="78658"/>
                  </a:cubicBezTo>
                  <a:cubicBezTo>
                    <a:pt x="2889" y="86764"/>
                    <a:pt x="1639" y="95045"/>
                    <a:pt x="0" y="103239"/>
                  </a:cubicBezTo>
                  <a:cubicBezTo>
                    <a:pt x="1639" y="126181"/>
                    <a:pt x="1504" y="149319"/>
                    <a:pt x="4916" y="172065"/>
                  </a:cubicBezTo>
                  <a:cubicBezTo>
                    <a:pt x="6453" y="182314"/>
                    <a:pt x="7420" y="194233"/>
                    <a:pt x="14748" y="201561"/>
                  </a:cubicBezTo>
                  <a:cubicBezTo>
                    <a:pt x="38591" y="225404"/>
                    <a:pt x="26700" y="216084"/>
                    <a:pt x="49161" y="231058"/>
                  </a:cubicBezTo>
                  <a:cubicBezTo>
                    <a:pt x="62839" y="230488"/>
                    <a:pt x="162294" y="230287"/>
                    <a:pt x="201561" y="221226"/>
                  </a:cubicBezTo>
                  <a:cubicBezTo>
                    <a:pt x="211660" y="218896"/>
                    <a:pt x="221226" y="214672"/>
                    <a:pt x="231058" y="211394"/>
                  </a:cubicBezTo>
                  <a:cubicBezTo>
                    <a:pt x="235974" y="209755"/>
                    <a:pt x="241494" y="209351"/>
                    <a:pt x="245806" y="206477"/>
                  </a:cubicBezTo>
                  <a:cubicBezTo>
                    <a:pt x="250722" y="203200"/>
                    <a:pt x="255424" y="199576"/>
                    <a:pt x="260554" y="196645"/>
                  </a:cubicBezTo>
                  <a:cubicBezTo>
                    <a:pt x="266917" y="193009"/>
                    <a:pt x="273856" y="190449"/>
                    <a:pt x="280219" y="186813"/>
                  </a:cubicBezTo>
                  <a:cubicBezTo>
                    <a:pt x="285349" y="183882"/>
                    <a:pt x="290353" y="180672"/>
                    <a:pt x="294967" y="176981"/>
                  </a:cubicBezTo>
                  <a:cubicBezTo>
                    <a:pt x="298587" y="174085"/>
                    <a:pt x="300539" y="168974"/>
                    <a:pt x="304800" y="167148"/>
                  </a:cubicBezTo>
                  <a:cubicBezTo>
                    <a:pt x="312480" y="163856"/>
                    <a:pt x="321187" y="163871"/>
                    <a:pt x="329380" y="162232"/>
                  </a:cubicBezTo>
                  <a:cubicBezTo>
                    <a:pt x="373625" y="163871"/>
                    <a:pt x="417927" y="164386"/>
                    <a:pt x="462116" y="167148"/>
                  </a:cubicBezTo>
                  <a:cubicBezTo>
                    <a:pt x="470455" y="167669"/>
                    <a:pt x="478475" y="170570"/>
                    <a:pt x="486696" y="172065"/>
                  </a:cubicBezTo>
                  <a:cubicBezTo>
                    <a:pt x="496503" y="173848"/>
                    <a:pt x="506361" y="175342"/>
                    <a:pt x="516193" y="176981"/>
                  </a:cubicBezTo>
                  <a:cubicBezTo>
                    <a:pt x="570612" y="158840"/>
                    <a:pt x="535346" y="167794"/>
                    <a:pt x="624348" y="162232"/>
                  </a:cubicBezTo>
                  <a:lnTo>
                    <a:pt x="806245" y="167148"/>
                  </a:lnTo>
                  <a:lnTo>
                    <a:pt x="1568245" y="176981"/>
                  </a:lnTo>
                  <a:cubicBezTo>
                    <a:pt x="1624432" y="186345"/>
                    <a:pt x="1581888" y="181575"/>
                    <a:pt x="1671483" y="176981"/>
                  </a:cubicBezTo>
                  <a:lnTo>
                    <a:pt x="1789471" y="172065"/>
                  </a:lnTo>
                  <a:cubicBezTo>
                    <a:pt x="1915499" y="159460"/>
                    <a:pt x="1766076" y="171894"/>
                    <a:pt x="2025445" y="176981"/>
                  </a:cubicBezTo>
                  <a:cubicBezTo>
                    <a:pt x="2046807" y="177400"/>
                    <a:pt x="2068051" y="173704"/>
                    <a:pt x="2089354" y="172065"/>
                  </a:cubicBezTo>
                  <a:lnTo>
                    <a:pt x="2118851" y="167148"/>
                  </a:lnTo>
                  <a:cubicBezTo>
                    <a:pt x="2127072" y="165653"/>
                    <a:pt x="2135076" y="162232"/>
                    <a:pt x="2143432" y="162232"/>
                  </a:cubicBezTo>
                  <a:cubicBezTo>
                    <a:pt x="2174610" y="162232"/>
                    <a:pt x="2205703" y="165509"/>
                    <a:pt x="2236838" y="167148"/>
                  </a:cubicBezTo>
                  <a:cubicBezTo>
                    <a:pt x="2251586" y="168787"/>
                    <a:pt x="2266446" y="169625"/>
                    <a:pt x="2281083" y="172065"/>
                  </a:cubicBezTo>
                  <a:cubicBezTo>
                    <a:pt x="2286195" y="172917"/>
                    <a:pt x="2290681" y="176409"/>
                    <a:pt x="2295832" y="176981"/>
                  </a:cubicBezTo>
                  <a:cubicBezTo>
                    <a:pt x="2320317" y="179701"/>
                    <a:pt x="2344993" y="180258"/>
                    <a:pt x="2369574" y="181897"/>
                  </a:cubicBezTo>
                  <a:cubicBezTo>
                    <a:pt x="2374490" y="183536"/>
                    <a:pt x="2379145" y="186597"/>
                    <a:pt x="2384322" y="186813"/>
                  </a:cubicBezTo>
                  <a:cubicBezTo>
                    <a:pt x="2595430" y="195609"/>
                    <a:pt x="2535313" y="205775"/>
                    <a:pt x="2630129" y="186813"/>
                  </a:cubicBezTo>
                  <a:cubicBezTo>
                    <a:pt x="2637427" y="175865"/>
                    <a:pt x="2639788" y="170236"/>
                    <a:pt x="2649793" y="162232"/>
                  </a:cubicBezTo>
                  <a:cubicBezTo>
                    <a:pt x="2654407" y="158541"/>
                    <a:pt x="2659626" y="155677"/>
                    <a:pt x="2664542" y="152400"/>
                  </a:cubicBezTo>
                  <a:cubicBezTo>
                    <a:pt x="2694803" y="107009"/>
                    <a:pt x="2656187" y="162844"/>
                    <a:pt x="2684206" y="127819"/>
                  </a:cubicBezTo>
                  <a:cubicBezTo>
                    <a:pt x="2687897" y="123205"/>
                    <a:pt x="2690347" y="117685"/>
                    <a:pt x="2694038" y="113071"/>
                  </a:cubicBezTo>
                  <a:cubicBezTo>
                    <a:pt x="2696934" y="109452"/>
                    <a:pt x="2700975" y="106858"/>
                    <a:pt x="2703871" y="103239"/>
                  </a:cubicBezTo>
                  <a:cubicBezTo>
                    <a:pt x="2716761" y="87127"/>
                    <a:pt x="2845619" y="86851"/>
                    <a:pt x="2743200" y="83574"/>
                  </a:cubicBezTo>
                  <a:close/>
                </a:path>
              </a:pathLst>
            </a:custGeom>
            <a:solidFill>
              <a:srgbClr val="F0F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42D0660-C513-1B04-66BA-0307B08D3E5A}"/>
                </a:ext>
              </a:extLst>
            </p:cNvPr>
            <p:cNvSpPr/>
            <p:nvPr/>
          </p:nvSpPr>
          <p:spPr>
            <a:xfrm>
              <a:off x="1684564" y="3508363"/>
              <a:ext cx="193397" cy="75495"/>
            </a:xfrm>
            <a:custGeom>
              <a:avLst/>
              <a:gdLst>
                <a:gd name="connsiteX0" fmla="*/ 129488 w 193397"/>
                <a:gd name="connsiteY0" fmla="*/ 11585 h 75495"/>
                <a:gd name="connsiteX1" fmla="*/ 11501 w 193397"/>
                <a:gd name="connsiteY1" fmla="*/ 1753 h 75495"/>
                <a:gd name="connsiteX2" fmla="*/ 1668 w 193397"/>
                <a:gd name="connsiteY2" fmla="*/ 11585 h 75495"/>
                <a:gd name="connsiteX3" fmla="*/ 21333 w 193397"/>
                <a:gd name="connsiteY3" fmla="*/ 70579 h 75495"/>
                <a:gd name="connsiteX4" fmla="*/ 45913 w 193397"/>
                <a:gd name="connsiteY4" fmla="*/ 75495 h 75495"/>
                <a:gd name="connsiteX5" fmla="*/ 173733 w 193397"/>
                <a:gd name="connsiteY5" fmla="*/ 70579 h 75495"/>
                <a:gd name="connsiteX6" fmla="*/ 188481 w 193397"/>
                <a:gd name="connsiteY6" fmla="*/ 65663 h 75495"/>
                <a:gd name="connsiteX7" fmla="*/ 193397 w 193397"/>
                <a:gd name="connsiteY7" fmla="*/ 50914 h 75495"/>
                <a:gd name="connsiteX8" fmla="*/ 188481 w 193397"/>
                <a:gd name="connsiteY8" fmla="*/ 31250 h 75495"/>
                <a:gd name="connsiteX9" fmla="*/ 124571 w 193397"/>
                <a:gd name="connsiteY9" fmla="*/ 16502 h 75495"/>
                <a:gd name="connsiteX10" fmla="*/ 129488 w 193397"/>
                <a:gd name="connsiteY10" fmla="*/ 11585 h 7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397" h="75495">
                  <a:moveTo>
                    <a:pt x="129488" y="11585"/>
                  </a:moveTo>
                  <a:cubicBezTo>
                    <a:pt x="110643" y="9127"/>
                    <a:pt x="90694" y="-4846"/>
                    <a:pt x="11501" y="1753"/>
                  </a:cubicBezTo>
                  <a:cubicBezTo>
                    <a:pt x="8223" y="5030"/>
                    <a:pt x="2053" y="6966"/>
                    <a:pt x="1668" y="11585"/>
                  </a:cubicBezTo>
                  <a:cubicBezTo>
                    <a:pt x="-744" y="40530"/>
                    <a:pt x="-4279" y="60975"/>
                    <a:pt x="21333" y="70579"/>
                  </a:cubicBezTo>
                  <a:cubicBezTo>
                    <a:pt x="29157" y="73513"/>
                    <a:pt x="37720" y="73856"/>
                    <a:pt x="45913" y="75495"/>
                  </a:cubicBezTo>
                  <a:cubicBezTo>
                    <a:pt x="88520" y="73856"/>
                    <a:pt x="131196" y="73513"/>
                    <a:pt x="173733" y="70579"/>
                  </a:cubicBezTo>
                  <a:cubicBezTo>
                    <a:pt x="178903" y="70222"/>
                    <a:pt x="184817" y="69327"/>
                    <a:pt x="188481" y="65663"/>
                  </a:cubicBezTo>
                  <a:cubicBezTo>
                    <a:pt x="192145" y="61999"/>
                    <a:pt x="191758" y="55830"/>
                    <a:pt x="193397" y="50914"/>
                  </a:cubicBezTo>
                  <a:cubicBezTo>
                    <a:pt x="191758" y="44359"/>
                    <a:pt x="193611" y="35647"/>
                    <a:pt x="188481" y="31250"/>
                  </a:cubicBezTo>
                  <a:cubicBezTo>
                    <a:pt x="177684" y="21996"/>
                    <a:pt x="136047" y="18141"/>
                    <a:pt x="124571" y="16502"/>
                  </a:cubicBezTo>
                  <a:cubicBezTo>
                    <a:pt x="92877" y="5936"/>
                    <a:pt x="148333" y="14043"/>
                    <a:pt x="129488" y="1158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9EFE51C-06D9-620B-51FF-57F6D8291942}"/>
                </a:ext>
              </a:extLst>
            </p:cNvPr>
            <p:cNvSpPr/>
            <p:nvPr/>
          </p:nvSpPr>
          <p:spPr>
            <a:xfrm>
              <a:off x="1607529" y="3530600"/>
              <a:ext cx="383195" cy="130163"/>
            </a:xfrm>
            <a:custGeom>
              <a:avLst/>
              <a:gdLst>
                <a:gd name="connsiteX0" fmla="*/ 6306 w 356024"/>
                <a:gd name="connsiteY0" fmla="*/ 145 h 138107"/>
                <a:gd name="connsiteX1" fmla="*/ 9514 w 356024"/>
                <a:gd name="connsiteY1" fmla="*/ 48272 h 138107"/>
                <a:gd name="connsiteX2" fmla="*/ 12723 w 356024"/>
                <a:gd name="connsiteY2" fmla="*/ 61105 h 138107"/>
                <a:gd name="connsiteX3" fmla="*/ 19139 w 356024"/>
                <a:gd name="connsiteY3" fmla="*/ 96398 h 138107"/>
                <a:gd name="connsiteX4" fmla="*/ 25556 w 356024"/>
                <a:gd name="connsiteY4" fmla="*/ 115649 h 138107"/>
                <a:gd name="connsiteX5" fmla="*/ 44807 w 356024"/>
                <a:gd name="connsiteY5" fmla="*/ 118857 h 138107"/>
                <a:gd name="connsiteX6" fmla="*/ 70474 w 356024"/>
                <a:gd name="connsiteY6" fmla="*/ 128482 h 138107"/>
                <a:gd name="connsiteX7" fmla="*/ 83308 w 356024"/>
                <a:gd name="connsiteY7" fmla="*/ 131691 h 138107"/>
                <a:gd name="connsiteX8" fmla="*/ 92933 w 356024"/>
                <a:gd name="connsiteY8" fmla="*/ 134899 h 138107"/>
                <a:gd name="connsiteX9" fmla="*/ 134643 w 356024"/>
                <a:gd name="connsiteY9" fmla="*/ 138107 h 138107"/>
                <a:gd name="connsiteX10" fmla="*/ 240521 w 356024"/>
                <a:gd name="connsiteY10" fmla="*/ 131691 h 138107"/>
                <a:gd name="connsiteX11" fmla="*/ 269396 w 356024"/>
                <a:gd name="connsiteY11" fmla="*/ 125274 h 138107"/>
                <a:gd name="connsiteX12" fmla="*/ 288647 w 356024"/>
                <a:gd name="connsiteY12" fmla="*/ 118857 h 138107"/>
                <a:gd name="connsiteX13" fmla="*/ 301481 w 356024"/>
                <a:gd name="connsiteY13" fmla="*/ 109232 h 138107"/>
                <a:gd name="connsiteX14" fmla="*/ 320731 w 356024"/>
                <a:gd name="connsiteY14" fmla="*/ 96398 h 138107"/>
                <a:gd name="connsiteX15" fmla="*/ 333565 w 356024"/>
                <a:gd name="connsiteY15" fmla="*/ 77147 h 138107"/>
                <a:gd name="connsiteX16" fmla="*/ 336773 w 356024"/>
                <a:gd name="connsiteY16" fmla="*/ 67522 h 138107"/>
                <a:gd name="connsiteX17" fmla="*/ 356024 w 356024"/>
                <a:gd name="connsiteY17" fmla="*/ 51480 h 138107"/>
                <a:gd name="connsiteX18" fmla="*/ 352815 w 356024"/>
                <a:gd name="connsiteY18" fmla="*/ 35438 h 138107"/>
                <a:gd name="connsiteX19" fmla="*/ 343190 w 356024"/>
                <a:gd name="connsiteY19" fmla="*/ 45063 h 138107"/>
                <a:gd name="connsiteX20" fmla="*/ 333565 w 356024"/>
                <a:gd name="connsiteY20" fmla="*/ 51480 h 138107"/>
                <a:gd name="connsiteX21" fmla="*/ 307897 w 356024"/>
                <a:gd name="connsiteY21" fmla="*/ 57897 h 138107"/>
                <a:gd name="connsiteX22" fmla="*/ 295064 w 356024"/>
                <a:gd name="connsiteY22" fmla="*/ 64314 h 138107"/>
                <a:gd name="connsiteX23" fmla="*/ 285438 w 356024"/>
                <a:gd name="connsiteY23" fmla="*/ 70731 h 138107"/>
                <a:gd name="connsiteX24" fmla="*/ 262979 w 356024"/>
                <a:gd name="connsiteY24" fmla="*/ 77147 h 138107"/>
                <a:gd name="connsiteX25" fmla="*/ 250146 w 356024"/>
                <a:gd name="connsiteY25" fmla="*/ 83564 h 138107"/>
                <a:gd name="connsiteX26" fmla="*/ 227687 w 356024"/>
                <a:gd name="connsiteY26" fmla="*/ 89981 h 138107"/>
                <a:gd name="connsiteX27" fmla="*/ 218062 w 356024"/>
                <a:gd name="connsiteY27" fmla="*/ 93190 h 138107"/>
                <a:gd name="connsiteX28" fmla="*/ 134643 w 356024"/>
                <a:gd name="connsiteY28" fmla="*/ 102815 h 138107"/>
                <a:gd name="connsiteX29" fmla="*/ 31973 w 356024"/>
                <a:gd name="connsiteY29" fmla="*/ 99606 h 138107"/>
                <a:gd name="connsiteX30" fmla="*/ 9514 w 356024"/>
                <a:gd name="connsiteY30" fmla="*/ 73939 h 138107"/>
                <a:gd name="connsiteX31" fmla="*/ 3097 w 356024"/>
                <a:gd name="connsiteY31" fmla="*/ 64314 h 138107"/>
                <a:gd name="connsiteX32" fmla="*/ 6306 w 356024"/>
                <a:gd name="connsiteY32" fmla="*/ 145 h 13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6024" h="138107">
                  <a:moveTo>
                    <a:pt x="6306" y="145"/>
                  </a:moveTo>
                  <a:cubicBezTo>
                    <a:pt x="7376" y="-2529"/>
                    <a:pt x="7831" y="32282"/>
                    <a:pt x="9514" y="48272"/>
                  </a:cubicBezTo>
                  <a:cubicBezTo>
                    <a:pt x="9976" y="52657"/>
                    <a:pt x="11858" y="56781"/>
                    <a:pt x="12723" y="61105"/>
                  </a:cubicBezTo>
                  <a:cubicBezTo>
                    <a:pt x="14558" y="70278"/>
                    <a:pt x="16558" y="86934"/>
                    <a:pt x="19139" y="96398"/>
                  </a:cubicBezTo>
                  <a:cubicBezTo>
                    <a:pt x="20919" y="102924"/>
                    <a:pt x="18884" y="114537"/>
                    <a:pt x="25556" y="115649"/>
                  </a:cubicBezTo>
                  <a:lnTo>
                    <a:pt x="44807" y="118857"/>
                  </a:lnTo>
                  <a:cubicBezTo>
                    <a:pt x="59671" y="128767"/>
                    <a:pt x="49658" y="123856"/>
                    <a:pt x="70474" y="128482"/>
                  </a:cubicBezTo>
                  <a:cubicBezTo>
                    <a:pt x="74779" y="129439"/>
                    <a:pt x="79068" y="130480"/>
                    <a:pt x="83308" y="131691"/>
                  </a:cubicBezTo>
                  <a:cubicBezTo>
                    <a:pt x="86560" y="132620"/>
                    <a:pt x="89577" y="134480"/>
                    <a:pt x="92933" y="134899"/>
                  </a:cubicBezTo>
                  <a:cubicBezTo>
                    <a:pt x="106770" y="136628"/>
                    <a:pt x="120740" y="137038"/>
                    <a:pt x="134643" y="138107"/>
                  </a:cubicBezTo>
                  <a:cubicBezTo>
                    <a:pt x="205533" y="135482"/>
                    <a:pt x="197774" y="139463"/>
                    <a:pt x="240521" y="131691"/>
                  </a:cubicBezTo>
                  <a:cubicBezTo>
                    <a:pt x="248261" y="130284"/>
                    <a:pt x="261481" y="127648"/>
                    <a:pt x="269396" y="125274"/>
                  </a:cubicBezTo>
                  <a:cubicBezTo>
                    <a:pt x="275875" y="123330"/>
                    <a:pt x="288647" y="118857"/>
                    <a:pt x="288647" y="118857"/>
                  </a:cubicBezTo>
                  <a:cubicBezTo>
                    <a:pt x="292925" y="115649"/>
                    <a:pt x="297100" y="112299"/>
                    <a:pt x="301481" y="109232"/>
                  </a:cubicBezTo>
                  <a:cubicBezTo>
                    <a:pt x="307799" y="104809"/>
                    <a:pt x="320731" y="96398"/>
                    <a:pt x="320731" y="96398"/>
                  </a:cubicBezTo>
                  <a:cubicBezTo>
                    <a:pt x="328359" y="73513"/>
                    <a:pt x="317543" y="101180"/>
                    <a:pt x="333565" y="77147"/>
                  </a:cubicBezTo>
                  <a:cubicBezTo>
                    <a:pt x="335441" y="74333"/>
                    <a:pt x="334897" y="70336"/>
                    <a:pt x="336773" y="67522"/>
                  </a:cubicBezTo>
                  <a:cubicBezTo>
                    <a:pt x="341714" y="60111"/>
                    <a:pt x="348921" y="56215"/>
                    <a:pt x="356024" y="51480"/>
                  </a:cubicBezTo>
                  <a:cubicBezTo>
                    <a:pt x="354954" y="46133"/>
                    <a:pt x="357693" y="37877"/>
                    <a:pt x="352815" y="35438"/>
                  </a:cubicBezTo>
                  <a:cubicBezTo>
                    <a:pt x="348757" y="33409"/>
                    <a:pt x="346676" y="42158"/>
                    <a:pt x="343190" y="45063"/>
                  </a:cubicBezTo>
                  <a:cubicBezTo>
                    <a:pt x="340228" y="47532"/>
                    <a:pt x="337189" y="50162"/>
                    <a:pt x="333565" y="51480"/>
                  </a:cubicBezTo>
                  <a:cubicBezTo>
                    <a:pt x="325277" y="54494"/>
                    <a:pt x="307897" y="57897"/>
                    <a:pt x="307897" y="57897"/>
                  </a:cubicBezTo>
                  <a:cubicBezTo>
                    <a:pt x="303619" y="60036"/>
                    <a:pt x="299216" y="61941"/>
                    <a:pt x="295064" y="64314"/>
                  </a:cubicBezTo>
                  <a:cubicBezTo>
                    <a:pt x="291716" y="66227"/>
                    <a:pt x="288887" y="69006"/>
                    <a:pt x="285438" y="70731"/>
                  </a:cubicBezTo>
                  <a:cubicBezTo>
                    <a:pt x="280835" y="73032"/>
                    <a:pt x="267091" y="76119"/>
                    <a:pt x="262979" y="77147"/>
                  </a:cubicBezTo>
                  <a:cubicBezTo>
                    <a:pt x="258701" y="79286"/>
                    <a:pt x="254542" y="81680"/>
                    <a:pt x="250146" y="83564"/>
                  </a:cubicBezTo>
                  <a:cubicBezTo>
                    <a:pt x="242446" y="86864"/>
                    <a:pt x="235838" y="87652"/>
                    <a:pt x="227687" y="89981"/>
                  </a:cubicBezTo>
                  <a:cubicBezTo>
                    <a:pt x="224435" y="90910"/>
                    <a:pt x="221378" y="92527"/>
                    <a:pt x="218062" y="93190"/>
                  </a:cubicBezTo>
                  <a:cubicBezTo>
                    <a:pt x="178584" y="101085"/>
                    <a:pt x="176583" y="99819"/>
                    <a:pt x="134643" y="102815"/>
                  </a:cubicBezTo>
                  <a:cubicBezTo>
                    <a:pt x="100420" y="101745"/>
                    <a:pt x="66088" y="102530"/>
                    <a:pt x="31973" y="99606"/>
                  </a:cubicBezTo>
                  <a:cubicBezTo>
                    <a:pt x="22520" y="98796"/>
                    <a:pt x="11308" y="76630"/>
                    <a:pt x="9514" y="73939"/>
                  </a:cubicBezTo>
                  <a:lnTo>
                    <a:pt x="3097" y="64314"/>
                  </a:lnTo>
                  <a:cubicBezTo>
                    <a:pt x="-5010" y="39990"/>
                    <a:pt x="5236" y="2819"/>
                    <a:pt x="6306" y="14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A02A236-9E4C-852C-E2A6-6BAB99EDDAB1}"/>
                </a:ext>
              </a:extLst>
            </p:cNvPr>
            <p:cNvSpPr/>
            <p:nvPr/>
          </p:nvSpPr>
          <p:spPr>
            <a:xfrm>
              <a:off x="1958007" y="3583859"/>
              <a:ext cx="2652093" cy="86442"/>
            </a:xfrm>
            <a:custGeom>
              <a:avLst/>
              <a:gdLst>
                <a:gd name="connsiteX0" fmla="*/ 10493 w 2614423"/>
                <a:gd name="connsiteY0" fmla="*/ 0 h 79375"/>
                <a:gd name="connsiteX1" fmla="*/ 93043 w 2614423"/>
                <a:gd name="connsiteY1" fmla="*/ 6350 h 79375"/>
                <a:gd name="connsiteX2" fmla="*/ 197818 w 2614423"/>
                <a:gd name="connsiteY2" fmla="*/ 9525 h 79375"/>
                <a:gd name="connsiteX3" fmla="*/ 207343 w 2614423"/>
                <a:gd name="connsiteY3" fmla="*/ 15875 h 79375"/>
                <a:gd name="connsiteX4" fmla="*/ 226393 w 2614423"/>
                <a:gd name="connsiteY4" fmla="*/ 22225 h 79375"/>
                <a:gd name="connsiteX5" fmla="*/ 245443 w 2614423"/>
                <a:gd name="connsiteY5" fmla="*/ 19050 h 79375"/>
                <a:gd name="connsiteX6" fmla="*/ 267668 w 2614423"/>
                <a:gd name="connsiteY6" fmla="*/ 15875 h 79375"/>
                <a:gd name="connsiteX7" fmla="*/ 289893 w 2614423"/>
                <a:gd name="connsiteY7" fmla="*/ 9525 h 79375"/>
                <a:gd name="connsiteX8" fmla="*/ 566118 w 2614423"/>
                <a:gd name="connsiteY8" fmla="*/ 12700 h 79375"/>
                <a:gd name="connsiteX9" fmla="*/ 585168 w 2614423"/>
                <a:gd name="connsiteY9" fmla="*/ 19050 h 79375"/>
                <a:gd name="connsiteX10" fmla="*/ 1388443 w 2614423"/>
                <a:gd name="connsiteY10" fmla="*/ 25400 h 79375"/>
                <a:gd name="connsiteX11" fmla="*/ 1499568 w 2614423"/>
                <a:gd name="connsiteY11" fmla="*/ 31750 h 79375"/>
                <a:gd name="connsiteX12" fmla="*/ 1528143 w 2614423"/>
                <a:gd name="connsiteY12" fmla="*/ 34925 h 79375"/>
                <a:gd name="connsiteX13" fmla="*/ 1655143 w 2614423"/>
                <a:gd name="connsiteY13" fmla="*/ 31750 h 79375"/>
                <a:gd name="connsiteX14" fmla="*/ 1667843 w 2614423"/>
                <a:gd name="connsiteY14" fmla="*/ 28575 h 79375"/>
                <a:gd name="connsiteX15" fmla="*/ 1686893 w 2614423"/>
                <a:gd name="connsiteY15" fmla="*/ 25400 h 79375"/>
                <a:gd name="connsiteX16" fmla="*/ 1769443 w 2614423"/>
                <a:gd name="connsiteY16" fmla="*/ 15875 h 79375"/>
                <a:gd name="connsiteX17" fmla="*/ 1896443 w 2614423"/>
                <a:gd name="connsiteY17" fmla="*/ 25400 h 79375"/>
                <a:gd name="connsiteX18" fmla="*/ 1905968 w 2614423"/>
                <a:gd name="connsiteY18" fmla="*/ 28575 h 79375"/>
                <a:gd name="connsiteX19" fmla="*/ 2115518 w 2614423"/>
                <a:gd name="connsiteY19" fmla="*/ 19050 h 79375"/>
                <a:gd name="connsiteX20" fmla="*/ 2131393 w 2614423"/>
                <a:gd name="connsiteY20" fmla="*/ 15875 h 79375"/>
                <a:gd name="connsiteX21" fmla="*/ 2144093 w 2614423"/>
                <a:gd name="connsiteY21" fmla="*/ 12700 h 79375"/>
                <a:gd name="connsiteX22" fmla="*/ 2296493 w 2614423"/>
                <a:gd name="connsiteY22" fmla="*/ 19050 h 79375"/>
                <a:gd name="connsiteX23" fmla="*/ 2315543 w 2614423"/>
                <a:gd name="connsiteY23" fmla="*/ 22225 h 79375"/>
                <a:gd name="connsiteX24" fmla="*/ 2331418 w 2614423"/>
                <a:gd name="connsiteY24" fmla="*/ 28575 h 79375"/>
                <a:gd name="connsiteX25" fmla="*/ 2388568 w 2614423"/>
                <a:gd name="connsiteY25" fmla="*/ 31750 h 79375"/>
                <a:gd name="connsiteX26" fmla="*/ 2458418 w 2614423"/>
                <a:gd name="connsiteY26" fmla="*/ 38100 h 79375"/>
                <a:gd name="connsiteX27" fmla="*/ 2477468 w 2614423"/>
                <a:gd name="connsiteY27" fmla="*/ 44450 h 79375"/>
                <a:gd name="connsiteX28" fmla="*/ 2537793 w 2614423"/>
                <a:gd name="connsiteY28" fmla="*/ 38100 h 79375"/>
                <a:gd name="connsiteX29" fmla="*/ 2550493 w 2614423"/>
                <a:gd name="connsiteY29" fmla="*/ 34925 h 79375"/>
                <a:gd name="connsiteX30" fmla="*/ 2598118 w 2614423"/>
                <a:gd name="connsiteY30" fmla="*/ 38100 h 79375"/>
                <a:gd name="connsiteX31" fmla="*/ 2613993 w 2614423"/>
                <a:gd name="connsiteY31" fmla="*/ 41275 h 79375"/>
                <a:gd name="connsiteX32" fmla="*/ 2598118 w 2614423"/>
                <a:gd name="connsiteY32" fmla="*/ 57150 h 79375"/>
                <a:gd name="connsiteX33" fmla="*/ 2588593 w 2614423"/>
                <a:gd name="connsiteY33" fmla="*/ 60325 h 79375"/>
                <a:gd name="connsiteX34" fmla="*/ 2569543 w 2614423"/>
                <a:gd name="connsiteY34" fmla="*/ 73025 h 79375"/>
                <a:gd name="connsiteX35" fmla="*/ 2560018 w 2614423"/>
                <a:gd name="connsiteY35" fmla="*/ 79375 h 79375"/>
                <a:gd name="connsiteX36" fmla="*/ 2521918 w 2614423"/>
                <a:gd name="connsiteY36" fmla="*/ 73025 h 79375"/>
                <a:gd name="connsiteX37" fmla="*/ 2496518 w 2614423"/>
                <a:gd name="connsiteY37" fmla="*/ 69850 h 79375"/>
                <a:gd name="connsiteX38" fmla="*/ 2448893 w 2614423"/>
                <a:gd name="connsiteY38" fmla="*/ 66675 h 79375"/>
                <a:gd name="connsiteX39" fmla="*/ 2407618 w 2614423"/>
                <a:gd name="connsiteY39" fmla="*/ 60325 h 79375"/>
                <a:gd name="connsiteX40" fmla="*/ 2379043 w 2614423"/>
                <a:gd name="connsiteY40" fmla="*/ 57150 h 79375"/>
                <a:gd name="connsiteX41" fmla="*/ 2182193 w 2614423"/>
                <a:gd name="connsiteY41" fmla="*/ 53975 h 79375"/>
                <a:gd name="connsiteX42" fmla="*/ 2144093 w 2614423"/>
                <a:gd name="connsiteY42" fmla="*/ 47625 h 79375"/>
                <a:gd name="connsiteX43" fmla="*/ 1867868 w 2614423"/>
                <a:gd name="connsiteY43" fmla="*/ 50800 h 79375"/>
                <a:gd name="connsiteX44" fmla="*/ 1851993 w 2614423"/>
                <a:gd name="connsiteY44" fmla="*/ 53975 h 79375"/>
                <a:gd name="connsiteX45" fmla="*/ 1842468 w 2614423"/>
                <a:gd name="connsiteY45" fmla="*/ 57150 h 79375"/>
                <a:gd name="connsiteX46" fmla="*/ 1756743 w 2614423"/>
                <a:gd name="connsiteY46" fmla="*/ 44450 h 79375"/>
                <a:gd name="connsiteX47" fmla="*/ 1728168 w 2614423"/>
                <a:gd name="connsiteY47" fmla="*/ 41275 h 79375"/>
                <a:gd name="connsiteX48" fmla="*/ 1705943 w 2614423"/>
                <a:gd name="connsiteY48" fmla="*/ 38100 h 79375"/>
                <a:gd name="connsiteX49" fmla="*/ 1420193 w 2614423"/>
                <a:gd name="connsiteY49" fmla="*/ 41275 h 79375"/>
                <a:gd name="connsiteX50" fmla="*/ 1382093 w 2614423"/>
                <a:gd name="connsiteY50" fmla="*/ 41275 h 79375"/>
                <a:gd name="connsiteX51" fmla="*/ 1188418 w 2614423"/>
                <a:gd name="connsiteY51" fmla="*/ 44450 h 79375"/>
                <a:gd name="connsiteX52" fmla="*/ 1166193 w 2614423"/>
                <a:gd name="connsiteY52" fmla="*/ 47625 h 79375"/>
                <a:gd name="connsiteX53" fmla="*/ 1051893 w 2614423"/>
                <a:gd name="connsiteY53" fmla="*/ 44450 h 79375"/>
                <a:gd name="connsiteX54" fmla="*/ 785193 w 2614423"/>
                <a:gd name="connsiteY54" fmla="*/ 44450 h 79375"/>
                <a:gd name="connsiteX55" fmla="*/ 756618 w 2614423"/>
                <a:gd name="connsiteY55" fmla="*/ 47625 h 79375"/>
                <a:gd name="connsiteX56" fmla="*/ 715343 w 2614423"/>
                <a:gd name="connsiteY56" fmla="*/ 50800 h 79375"/>
                <a:gd name="connsiteX57" fmla="*/ 489918 w 2614423"/>
                <a:gd name="connsiteY57" fmla="*/ 53975 h 79375"/>
                <a:gd name="connsiteX58" fmla="*/ 454993 w 2614423"/>
                <a:gd name="connsiteY58" fmla="*/ 50800 h 79375"/>
                <a:gd name="connsiteX59" fmla="*/ 416893 w 2614423"/>
                <a:gd name="connsiteY59" fmla="*/ 44450 h 79375"/>
                <a:gd name="connsiteX60" fmla="*/ 185118 w 2614423"/>
                <a:gd name="connsiteY60" fmla="*/ 41275 h 79375"/>
                <a:gd name="connsiteX61" fmla="*/ 23193 w 2614423"/>
                <a:gd name="connsiteY61" fmla="*/ 34925 h 79375"/>
                <a:gd name="connsiteX62" fmla="*/ 13668 w 2614423"/>
                <a:gd name="connsiteY62" fmla="*/ 31750 h 79375"/>
                <a:gd name="connsiteX63" fmla="*/ 968 w 2614423"/>
                <a:gd name="connsiteY63" fmla="*/ 28575 h 79375"/>
                <a:gd name="connsiteX64" fmla="*/ 10493 w 2614423"/>
                <a:gd name="connsiteY64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614423" h="79375">
                  <a:moveTo>
                    <a:pt x="10493" y="0"/>
                  </a:moveTo>
                  <a:cubicBezTo>
                    <a:pt x="49232" y="5534"/>
                    <a:pt x="34447" y="4096"/>
                    <a:pt x="93043" y="6350"/>
                  </a:cubicBezTo>
                  <a:lnTo>
                    <a:pt x="197818" y="9525"/>
                  </a:lnTo>
                  <a:cubicBezTo>
                    <a:pt x="200993" y="11642"/>
                    <a:pt x="203856" y="14325"/>
                    <a:pt x="207343" y="15875"/>
                  </a:cubicBezTo>
                  <a:cubicBezTo>
                    <a:pt x="213460" y="18593"/>
                    <a:pt x="226393" y="22225"/>
                    <a:pt x="226393" y="22225"/>
                  </a:cubicBezTo>
                  <a:lnTo>
                    <a:pt x="245443" y="19050"/>
                  </a:lnTo>
                  <a:cubicBezTo>
                    <a:pt x="252840" y="17912"/>
                    <a:pt x="260305" y="17214"/>
                    <a:pt x="267668" y="15875"/>
                  </a:cubicBezTo>
                  <a:cubicBezTo>
                    <a:pt x="276439" y="14280"/>
                    <a:pt x="281732" y="12245"/>
                    <a:pt x="289893" y="9525"/>
                  </a:cubicBezTo>
                  <a:cubicBezTo>
                    <a:pt x="381968" y="10583"/>
                    <a:pt x="474085" y="9731"/>
                    <a:pt x="566118" y="12700"/>
                  </a:cubicBezTo>
                  <a:cubicBezTo>
                    <a:pt x="572808" y="12916"/>
                    <a:pt x="578475" y="19001"/>
                    <a:pt x="585168" y="19050"/>
                  </a:cubicBezTo>
                  <a:lnTo>
                    <a:pt x="1388443" y="25400"/>
                  </a:lnTo>
                  <a:cubicBezTo>
                    <a:pt x="1437532" y="35218"/>
                    <a:pt x="1386778" y="25966"/>
                    <a:pt x="1499568" y="31750"/>
                  </a:cubicBezTo>
                  <a:cubicBezTo>
                    <a:pt x="1509139" y="32241"/>
                    <a:pt x="1518618" y="33867"/>
                    <a:pt x="1528143" y="34925"/>
                  </a:cubicBezTo>
                  <a:cubicBezTo>
                    <a:pt x="1570476" y="33867"/>
                    <a:pt x="1612840" y="33673"/>
                    <a:pt x="1655143" y="31750"/>
                  </a:cubicBezTo>
                  <a:cubicBezTo>
                    <a:pt x="1659502" y="31552"/>
                    <a:pt x="1663564" y="29431"/>
                    <a:pt x="1667843" y="28575"/>
                  </a:cubicBezTo>
                  <a:cubicBezTo>
                    <a:pt x="1674156" y="27312"/>
                    <a:pt x="1680514" y="26270"/>
                    <a:pt x="1686893" y="25400"/>
                  </a:cubicBezTo>
                  <a:cubicBezTo>
                    <a:pt x="1729074" y="19648"/>
                    <a:pt x="1732663" y="19553"/>
                    <a:pt x="1769443" y="15875"/>
                  </a:cubicBezTo>
                  <a:cubicBezTo>
                    <a:pt x="1779866" y="16488"/>
                    <a:pt x="1860404" y="17391"/>
                    <a:pt x="1896443" y="25400"/>
                  </a:cubicBezTo>
                  <a:cubicBezTo>
                    <a:pt x="1899710" y="26126"/>
                    <a:pt x="1902793" y="27517"/>
                    <a:pt x="1905968" y="28575"/>
                  </a:cubicBezTo>
                  <a:lnTo>
                    <a:pt x="2115518" y="19050"/>
                  </a:lnTo>
                  <a:cubicBezTo>
                    <a:pt x="2120810" y="17992"/>
                    <a:pt x="2126125" y="17046"/>
                    <a:pt x="2131393" y="15875"/>
                  </a:cubicBezTo>
                  <a:cubicBezTo>
                    <a:pt x="2135653" y="14928"/>
                    <a:pt x="2139730" y="12616"/>
                    <a:pt x="2144093" y="12700"/>
                  </a:cubicBezTo>
                  <a:cubicBezTo>
                    <a:pt x="2194928" y="13678"/>
                    <a:pt x="2296493" y="19050"/>
                    <a:pt x="2296493" y="19050"/>
                  </a:cubicBezTo>
                  <a:cubicBezTo>
                    <a:pt x="2302843" y="20108"/>
                    <a:pt x="2309332" y="20531"/>
                    <a:pt x="2315543" y="22225"/>
                  </a:cubicBezTo>
                  <a:cubicBezTo>
                    <a:pt x="2321041" y="23725"/>
                    <a:pt x="2325767" y="27838"/>
                    <a:pt x="2331418" y="28575"/>
                  </a:cubicBezTo>
                  <a:cubicBezTo>
                    <a:pt x="2350337" y="31043"/>
                    <a:pt x="2369518" y="30692"/>
                    <a:pt x="2388568" y="31750"/>
                  </a:cubicBezTo>
                  <a:cubicBezTo>
                    <a:pt x="2427593" y="41506"/>
                    <a:pt x="2362741" y="26140"/>
                    <a:pt x="2458418" y="38100"/>
                  </a:cubicBezTo>
                  <a:cubicBezTo>
                    <a:pt x="2465060" y="38930"/>
                    <a:pt x="2477468" y="44450"/>
                    <a:pt x="2477468" y="44450"/>
                  </a:cubicBezTo>
                  <a:cubicBezTo>
                    <a:pt x="2499554" y="42610"/>
                    <a:pt x="2516735" y="41929"/>
                    <a:pt x="2537793" y="38100"/>
                  </a:cubicBezTo>
                  <a:cubicBezTo>
                    <a:pt x="2542086" y="37319"/>
                    <a:pt x="2546260" y="35983"/>
                    <a:pt x="2550493" y="34925"/>
                  </a:cubicBezTo>
                  <a:cubicBezTo>
                    <a:pt x="2566368" y="35983"/>
                    <a:pt x="2582287" y="36517"/>
                    <a:pt x="2598118" y="38100"/>
                  </a:cubicBezTo>
                  <a:cubicBezTo>
                    <a:pt x="2603488" y="38637"/>
                    <a:pt x="2610755" y="36958"/>
                    <a:pt x="2613993" y="41275"/>
                  </a:cubicBezTo>
                  <a:cubicBezTo>
                    <a:pt x="2617457" y="45893"/>
                    <a:pt x="2598888" y="56765"/>
                    <a:pt x="2598118" y="57150"/>
                  </a:cubicBezTo>
                  <a:cubicBezTo>
                    <a:pt x="2595125" y="58647"/>
                    <a:pt x="2591519" y="58700"/>
                    <a:pt x="2588593" y="60325"/>
                  </a:cubicBezTo>
                  <a:cubicBezTo>
                    <a:pt x="2581922" y="64031"/>
                    <a:pt x="2575893" y="68792"/>
                    <a:pt x="2569543" y="73025"/>
                  </a:cubicBezTo>
                  <a:lnTo>
                    <a:pt x="2560018" y="79375"/>
                  </a:lnTo>
                  <a:cubicBezTo>
                    <a:pt x="2539645" y="75300"/>
                    <a:pt x="2545547" y="76176"/>
                    <a:pt x="2521918" y="73025"/>
                  </a:cubicBezTo>
                  <a:cubicBezTo>
                    <a:pt x="2513460" y="71897"/>
                    <a:pt x="2505018" y="70589"/>
                    <a:pt x="2496518" y="69850"/>
                  </a:cubicBezTo>
                  <a:cubicBezTo>
                    <a:pt x="2480668" y="68472"/>
                    <a:pt x="2464768" y="67733"/>
                    <a:pt x="2448893" y="66675"/>
                  </a:cubicBezTo>
                  <a:cubicBezTo>
                    <a:pt x="2433004" y="64027"/>
                    <a:pt x="2423960" y="62368"/>
                    <a:pt x="2407618" y="60325"/>
                  </a:cubicBezTo>
                  <a:cubicBezTo>
                    <a:pt x="2398108" y="59136"/>
                    <a:pt x="2388623" y="57420"/>
                    <a:pt x="2379043" y="57150"/>
                  </a:cubicBezTo>
                  <a:cubicBezTo>
                    <a:pt x="2313444" y="55302"/>
                    <a:pt x="2247810" y="55033"/>
                    <a:pt x="2182193" y="53975"/>
                  </a:cubicBezTo>
                  <a:cubicBezTo>
                    <a:pt x="2168817" y="50631"/>
                    <a:pt x="2158958" y="47625"/>
                    <a:pt x="2144093" y="47625"/>
                  </a:cubicBezTo>
                  <a:cubicBezTo>
                    <a:pt x="2052012" y="47625"/>
                    <a:pt x="1959943" y="49742"/>
                    <a:pt x="1867868" y="50800"/>
                  </a:cubicBezTo>
                  <a:cubicBezTo>
                    <a:pt x="1862576" y="51858"/>
                    <a:pt x="1857228" y="52666"/>
                    <a:pt x="1851993" y="53975"/>
                  </a:cubicBezTo>
                  <a:cubicBezTo>
                    <a:pt x="1848746" y="54787"/>
                    <a:pt x="1845811" y="57309"/>
                    <a:pt x="1842468" y="57150"/>
                  </a:cubicBezTo>
                  <a:cubicBezTo>
                    <a:pt x="1767925" y="53600"/>
                    <a:pt x="1807946" y="52984"/>
                    <a:pt x="1756743" y="44450"/>
                  </a:cubicBezTo>
                  <a:cubicBezTo>
                    <a:pt x="1747290" y="42874"/>
                    <a:pt x="1737678" y="42464"/>
                    <a:pt x="1728168" y="41275"/>
                  </a:cubicBezTo>
                  <a:cubicBezTo>
                    <a:pt x="1720742" y="40347"/>
                    <a:pt x="1713351" y="39158"/>
                    <a:pt x="1705943" y="38100"/>
                  </a:cubicBezTo>
                  <a:lnTo>
                    <a:pt x="1420193" y="41275"/>
                  </a:lnTo>
                  <a:cubicBezTo>
                    <a:pt x="1357802" y="42617"/>
                    <a:pt x="1539346" y="58748"/>
                    <a:pt x="1382093" y="41275"/>
                  </a:cubicBezTo>
                  <a:lnTo>
                    <a:pt x="1188418" y="44450"/>
                  </a:lnTo>
                  <a:cubicBezTo>
                    <a:pt x="1180938" y="44670"/>
                    <a:pt x="1173677" y="47625"/>
                    <a:pt x="1166193" y="47625"/>
                  </a:cubicBezTo>
                  <a:cubicBezTo>
                    <a:pt x="1128078" y="47625"/>
                    <a:pt x="1089993" y="45508"/>
                    <a:pt x="1051893" y="44450"/>
                  </a:cubicBezTo>
                  <a:cubicBezTo>
                    <a:pt x="943435" y="34590"/>
                    <a:pt x="1006080" y="39063"/>
                    <a:pt x="785193" y="44450"/>
                  </a:cubicBezTo>
                  <a:cubicBezTo>
                    <a:pt x="775612" y="44684"/>
                    <a:pt x="766162" y="46757"/>
                    <a:pt x="756618" y="47625"/>
                  </a:cubicBezTo>
                  <a:cubicBezTo>
                    <a:pt x="742876" y="48874"/>
                    <a:pt x="729138" y="50472"/>
                    <a:pt x="715343" y="50800"/>
                  </a:cubicBezTo>
                  <a:lnTo>
                    <a:pt x="489918" y="53975"/>
                  </a:lnTo>
                  <a:cubicBezTo>
                    <a:pt x="478276" y="52917"/>
                    <a:pt x="466580" y="52345"/>
                    <a:pt x="454993" y="50800"/>
                  </a:cubicBezTo>
                  <a:cubicBezTo>
                    <a:pt x="425526" y="46871"/>
                    <a:pt x="463223" y="45594"/>
                    <a:pt x="416893" y="44450"/>
                  </a:cubicBezTo>
                  <a:cubicBezTo>
                    <a:pt x="339651" y="42543"/>
                    <a:pt x="262376" y="42333"/>
                    <a:pt x="185118" y="41275"/>
                  </a:cubicBezTo>
                  <a:cubicBezTo>
                    <a:pt x="119482" y="28148"/>
                    <a:pt x="192788" y="41847"/>
                    <a:pt x="23193" y="34925"/>
                  </a:cubicBezTo>
                  <a:cubicBezTo>
                    <a:pt x="19849" y="34789"/>
                    <a:pt x="16886" y="32669"/>
                    <a:pt x="13668" y="31750"/>
                  </a:cubicBezTo>
                  <a:cubicBezTo>
                    <a:pt x="9472" y="30551"/>
                    <a:pt x="3694" y="31982"/>
                    <a:pt x="968" y="28575"/>
                  </a:cubicBezTo>
                  <a:cubicBezTo>
                    <a:pt x="-1677" y="25269"/>
                    <a:pt x="968" y="20108"/>
                    <a:pt x="1049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9B98ECE-B50A-F597-FFD1-3EED47C62B10}"/>
                  </a:ext>
                </a:extLst>
              </p14:cNvPr>
              <p14:cNvContentPartPr/>
              <p14:nvPr/>
            </p14:nvContentPartPr>
            <p14:xfrm>
              <a:off x="1910649" y="2741811"/>
              <a:ext cx="286920" cy="757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9B98ECE-B50A-F597-FFD1-3EED47C62B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2009" y="2733171"/>
                <a:ext cx="304560" cy="77544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412281F4-270D-FF7A-2A2C-690170491F2B}"/>
              </a:ext>
            </a:extLst>
          </p:cNvPr>
          <p:cNvSpPr/>
          <p:nvPr/>
        </p:nvSpPr>
        <p:spPr>
          <a:xfrm>
            <a:off x="7244610" y="3385503"/>
            <a:ext cx="3842480" cy="1558912"/>
          </a:xfrm>
          <a:prstGeom prst="cube">
            <a:avLst>
              <a:gd name="adj" fmla="val 327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AC02D7-F537-BD6D-F3AC-D0A103D5716A}"/>
              </a:ext>
            </a:extLst>
          </p:cNvPr>
          <p:cNvGrpSpPr/>
          <p:nvPr/>
        </p:nvGrpSpPr>
        <p:grpSpPr>
          <a:xfrm>
            <a:off x="7802291" y="3486725"/>
            <a:ext cx="3173017" cy="238843"/>
            <a:chOff x="1607529" y="3431458"/>
            <a:chExt cx="3173017" cy="23884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90CCBF8-A6F5-54CA-5281-402B4748443C}"/>
                </a:ext>
              </a:extLst>
            </p:cNvPr>
            <p:cNvSpPr/>
            <p:nvPr/>
          </p:nvSpPr>
          <p:spPr>
            <a:xfrm>
              <a:off x="1617405" y="3431458"/>
              <a:ext cx="3163141" cy="231058"/>
            </a:xfrm>
            <a:custGeom>
              <a:avLst/>
              <a:gdLst>
                <a:gd name="connsiteX0" fmla="*/ 2743200 w 2782458"/>
                <a:gd name="connsiteY0" fmla="*/ 83574 h 231058"/>
                <a:gd name="connsiteX1" fmla="*/ 2089354 w 2782458"/>
                <a:gd name="connsiteY1" fmla="*/ 83574 h 231058"/>
                <a:gd name="connsiteX2" fmla="*/ 1976283 w 2782458"/>
                <a:gd name="connsiteY2" fmla="*/ 88490 h 231058"/>
                <a:gd name="connsiteX3" fmla="*/ 1912374 w 2782458"/>
                <a:gd name="connsiteY3" fmla="*/ 83574 h 231058"/>
                <a:gd name="connsiteX4" fmla="*/ 1897625 w 2782458"/>
                <a:gd name="connsiteY4" fmla="*/ 73742 h 231058"/>
                <a:gd name="connsiteX5" fmla="*/ 1877961 w 2782458"/>
                <a:gd name="connsiteY5" fmla="*/ 78658 h 231058"/>
                <a:gd name="connsiteX6" fmla="*/ 1784554 w 2782458"/>
                <a:gd name="connsiteY6" fmla="*/ 93407 h 231058"/>
                <a:gd name="connsiteX7" fmla="*/ 1700980 w 2782458"/>
                <a:gd name="connsiteY7" fmla="*/ 88490 h 231058"/>
                <a:gd name="connsiteX8" fmla="*/ 1671483 w 2782458"/>
                <a:gd name="connsiteY8" fmla="*/ 83574 h 231058"/>
                <a:gd name="connsiteX9" fmla="*/ 1622322 w 2782458"/>
                <a:gd name="connsiteY9" fmla="*/ 78658 h 231058"/>
                <a:gd name="connsiteX10" fmla="*/ 1445342 w 2782458"/>
                <a:gd name="connsiteY10" fmla="*/ 68826 h 231058"/>
                <a:gd name="connsiteX11" fmla="*/ 1396180 w 2782458"/>
                <a:gd name="connsiteY11" fmla="*/ 73742 h 231058"/>
                <a:gd name="connsiteX12" fmla="*/ 1371600 w 2782458"/>
                <a:gd name="connsiteY12" fmla="*/ 78658 h 231058"/>
                <a:gd name="connsiteX13" fmla="*/ 1115961 w 2782458"/>
                <a:gd name="connsiteY13" fmla="*/ 83574 h 231058"/>
                <a:gd name="connsiteX14" fmla="*/ 1037303 w 2782458"/>
                <a:gd name="connsiteY14" fmla="*/ 83574 h 231058"/>
                <a:gd name="connsiteX15" fmla="*/ 870154 w 2782458"/>
                <a:gd name="connsiteY15" fmla="*/ 78658 h 231058"/>
                <a:gd name="connsiteX16" fmla="*/ 673509 w 2782458"/>
                <a:gd name="connsiteY16" fmla="*/ 78658 h 231058"/>
                <a:gd name="connsiteX17" fmla="*/ 658761 w 2782458"/>
                <a:gd name="connsiteY17" fmla="*/ 83574 h 231058"/>
                <a:gd name="connsiteX18" fmla="*/ 580103 w 2782458"/>
                <a:gd name="connsiteY18" fmla="*/ 83574 h 231058"/>
                <a:gd name="connsiteX19" fmla="*/ 324464 w 2782458"/>
                <a:gd name="connsiteY19" fmla="*/ 78658 h 231058"/>
                <a:gd name="connsiteX20" fmla="*/ 319548 w 2782458"/>
                <a:gd name="connsiteY20" fmla="*/ 63910 h 231058"/>
                <a:gd name="connsiteX21" fmla="*/ 299883 w 2782458"/>
                <a:gd name="connsiteY21" fmla="*/ 39329 h 231058"/>
                <a:gd name="connsiteX22" fmla="*/ 280219 w 2782458"/>
                <a:gd name="connsiteY22" fmla="*/ 29497 h 231058"/>
                <a:gd name="connsiteX23" fmla="*/ 255638 w 2782458"/>
                <a:gd name="connsiteY23" fmla="*/ 24581 h 231058"/>
                <a:gd name="connsiteX24" fmla="*/ 186813 w 2782458"/>
                <a:gd name="connsiteY24" fmla="*/ 4916 h 231058"/>
                <a:gd name="connsiteX25" fmla="*/ 108154 w 2782458"/>
                <a:gd name="connsiteY25" fmla="*/ 0 h 231058"/>
                <a:gd name="connsiteX26" fmla="*/ 68825 w 2782458"/>
                <a:gd name="connsiteY26" fmla="*/ 4916 h 231058"/>
                <a:gd name="connsiteX27" fmla="*/ 44245 w 2782458"/>
                <a:gd name="connsiteY27" fmla="*/ 24581 h 231058"/>
                <a:gd name="connsiteX28" fmla="*/ 29496 w 2782458"/>
                <a:gd name="connsiteY28" fmla="*/ 34413 h 231058"/>
                <a:gd name="connsiteX29" fmla="*/ 4916 w 2782458"/>
                <a:gd name="connsiteY29" fmla="*/ 78658 h 231058"/>
                <a:gd name="connsiteX30" fmla="*/ 0 w 2782458"/>
                <a:gd name="connsiteY30" fmla="*/ 103239 h 231058"/>
                <a:gd name="connsiteX31" fmla="*/ 4916 w 2782458"/>
                <a:gd name="connsiteY31" fmla="*/ 172065 h 231058"/>
                <a:gd name="connsiteX32" fmla="*/ 14748 w 2782458"/>
                <a:gd name="connsiteY32" fmla="*/ 201561 h 231058"/>
                <a:gd name="connsiteX33" fmla="*/ 49161 w 2782458"/>
                <a:gd name="connsiteY33" fmla="*/ 231058 h 231058"/>
                <a:gd name="connsiteX34" fmla="*/ 201561 w 2782458"/>
                <a:gd name="connsiteY34" fmla="*/ 221226 h 231058"/>
                <a:gd name="connsiteX35" fmla="*/ 231058 w 2782458"/>
                <a:gd name="connsiteY35" fmla="*/ 211394 h 231058"/>
                <a:gd name="connsiteX36" fmla="*/ 245806 w 2782458"/>
                <a:gd name="connsiteY36" fmla="*/ 206477 h 231058"/>
                <a:gd name="connsiteX37" fmla="*/ 260554 w 2782458"/>
                <a:gd name="connsiteY37" fmla="*/ 196645 h 231058"/>
                <a:gd name="connsiteX38" fmla="*/ 280219 w 2782458"/>
                <a:gd name="connsiteY38" fmla="*/ 186813 h 231058"/>
                <a:gd name="connsiteX39" fmla="*/ 294967 w 2782458"/>
                <a:gd name="connsiteY39" fmla="*/ 176981 h 231058"/>
                <a:gd name="connsiteX40" fmla="*/ 304800 w 2782458"/>
                <a:gd name="connsiteY40" fmla="*/ 167148 h 231058"/>
                <a:gd name="connsiteX41" fmla="*/ 329380 w 2782458"/>
                <a:gd name="connsiteY41" fmla="*/ 162232 h 231058"/>
                <a:gd name="connsiteX42" fmla="*/ 462116 w 2782458"/>
                <a:gd name="connsiteY42" fmla="*/ 167148 h 231058"/>
                <a:gd name="connsiteX43" fmla="*/ 486696 w 2782458"/>
                <a:gd name="connsiteY43" fmla="*/ 172065 h 231058"/>
                <a:gd name="connsiteX44" fmla="*/ 516193 w 2782458"/>
                <a:gd name="connsiteY44" fmla="*/ 176981 h 231058"/>
                <a:gd name="connsiteX45" fmla="*/ 624348 w 2782458"/>
                <a:gd name="connsiteY45" fmla="*/ 162232 h 231058"/>
                <a:gd name="connsiteX46" fmla="*/ 806245 w 2782458"/>
                <a:gd name="connsiteY46" fmla="*/ 167148 h 231058"/>
                <a:gd name="connsiteX47" fmla="*/ 1568245 w 2782458"/>
                <a:gd name="connsiteY47" fmla="*/ 176981 h 231058"/>
                <a:gd name="connsiteX48" fmla="*/ 1671483 w 2782458"/>
                <a:gd name="connsiteY48" fmla="*/ 176981 h 231058"/>
                <a:gd name="connsiteX49" fmla="*/ 1789471 w 2782458"/>
                <a:gd name="connsiteY49" fmla="*/ 172065 h 231058"/>
                <a:gd name="connsiteX50" fmla="*/ 2025445 w 2782458"/>
                <a:gd name="connsiteY50" fmla="*/ 176981 h 231058"/>
                <a:gd name="connsiteX51" fmla="*/ 2089354 w 2782458"/>
                <a:gd name="connsiteY51" fmla="*/ 172065 h 231058"/>
                <a:gd name="connsiteX52" fmla="*/ 2118851 w 2782458"/>
                <a:gd name="connsiteY52" fmla="*/ 167148 h 231058"/>
                <a:gd name="connsiteX53" fmla="*/ 2143432 w 2782458"/>
                <a:gd name="connsiteY53" fmla="*/ 162232 h 231058"/>
                <a:gd name="connsiteX54" fmla="*/ 2236838 w 2782458"/>
                <a:gd name="connsiteY54" fmla="*/ 167148 h 231058"/>
                <a:gd name="connsiteX55" fmla="*/ 2281083 w 2782458"/>
                <a:gd name="connsiteY55" fmla="*/ 172065 h 231058"/>
                <a:gd name="connsiteX56" fmla="*/ 2295832 w 2782458"/>
                <a:gd name="connsiteY56" fmla="*/ 176981 h 231058"/>
                <a:gd name="connsiteX57" fmla="*/ 2369574 w 2782458"/>
                <a:gd name="connsiteY57" fmla="*/ 181897 h 231058"/>
                <a:gd name="connsiteX58" fmla="*/ 2384322 w 2782458"/>
                <a:gd name="connsiteY58" fmla="*/ 186813 h 231058"/>
                <a:gd name="connsiteX59" fmla="*/ 2630129 w 2782458"/>
                <a:gd name="connsiteY59" fmla="*/ 186813 h 231058"/>
                <a:gd name="connsiteX60" fmla="*/ 2649793 w 2782458"/>
                <a:gd name="connsiteY60" fmla="*/ 162232 h 231058"/>
                <a:gd name="connsiteX61" fmla="*/ 2664542 w 2782458"/>
                <a:gd name="connsiteY61" fmla="*/ 152400 h 231058"/>
                <a:gd name="connsiteX62" fmla="*/ 2684206 w 2782458"/>
                <a:gd name="connsiteY62" fmla="*/ 127819 h 231058"/>
                <a:gd name="connsiteX63" fmla="*/ 2694038 w 2782458"/>
                <a:gd name="connsiteY63" fmla="*/ 113071 h 231058"/>
                <a:gd name="connsiteX64" fmla="*/ 2703871 w 2782458"/>
                <a:gd name="connsiteY64" fmla="*/ 103239 h 231058"/>
                <a:gd name="connsiteX65" fmla="*/ 2743200 w 2782458"/>
                <a:gd name="connsiteY65" fmla="*/ 83574 h 23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782458" h="231058">
                  <a:moveTo>
                    <a:pt x="2743200" y="83574"/>
                  </a:moveTo>
                  <a:cubicBezTo>
                    <a:pt x="2640781" y="80297"/>
                    <a:pt x="2766880" y="83574"/>
                    <a:pt x="2089354" y="83574"/>
                  </a:cubicBezTo>
                  <a:cubicBezTo>
                    <a:pt x="2051628" y="83574"/>
                    <a:pt x="2013973" y="86851"/>
                    <a:pt x="1976283" y="88490"/>
                  </a:cubicBezTo>
                  <a:cubicBezTo>
                    <a:pt x="1954980" y="86851"/>
                    <a:pt x="1933374" y="87511"/>
                    <a:pt x="1912374" y="83574"/>
                  </a:cubicBezTo>
                  <a:cubicBezTo>
                    <a:pt x="1906567" y="82485"/>
                    <a:pt x="1903474" y="74578"/>
                    <a:pt x="1897625" y="73742"/>
                  </a:cubicBezTo>
                  <a:cubicBezTo>
                    <a:pt x="1890937" y="72787"/>
                    <a:pt x="1884602" y="77413"/>
                    <a:pt x="1877961" y="78658"/>
                  </a:cubicBezTo>
                  <a:cubicBezTo>
                    <a:pt x="1840425" y="85696"/>
                    <a:pt x="1819587" y="88401"/>
                    <a:pt x="1784554" y="93407"/>
                  </a:cubicBezTo>
                  <a:cubicBezTo>
                    <a:pt x="1756696" y="91768"/>
                    <a:pt x="1728781" y="90908"/>
                    <a:pt x="1700980" y="88490"/>
                  </a:cubicBezTo>
                  <a:cubicBezTo>
                    <a:pt x="1691050" y="87626"/>
                    <a:pt x="1681374" y="84810"/>
                    <a:pt x="1671483" y="83574"/>
                  </a:cubicBezTo>
                  <a:cubicBezTo>
                    <a:pt x="1655141" y="81531"/>
                    <a:pt x="1638756" y="79730"/>
                    <a:pt x="1622322" y="78658"/>
                  </a:cubicBezTo>
                  <a:lnTo>
                    <a:pt x="1445342" y="68826"/>
                  </a:lnTo>
                  <a:cubicBezTo>
                    <a:pt x="1428955" y="70465"/>
                    <a:pt x="1412505" y="71565"/>
                    <a:pt x="1396180" y="73742"/>
                  </a:cubicBezTo>
                  <a:cubicBezTo>
                    <a:pt x="1387898" y="74846"/>
                    <a:pt x="1379950" y="78365"/>
                    <a:pt x="1371600" y="78658"/>
                  </a:cubicBezTo>
                  <a:cubicBezTo>
                    <a:pt x="1286424" y="81647"/>
                    <a:pt x="1201174" y="81935"/>
                    <a:pt x="1115961" y="83574"/>
                  </a:cubicBezTo>
                  <a:cubicBezTo>
                    <a:pt x="1040015" y="93067"/>
                    <a:pt x="1113249" y="87190"/>
                    <a:pt x="1037303" y="83574"/>
                  </a:cubicBezTo>
                  <a:cubicBezTo>
                    <a:pt x="981626" y="80923"/>
                    <a:pt x="925870" y="80297"/>
                    <a:pt x="870154" y="78658"/>
                  </a:cubicBezTo>
                  <a:cubicBezTo>
                    <a:pt x="789212" y="65168"/>
                    <a:pt x="830848" y="70153"/>
                    <a:pt x="673509" y="78658"/>
                  </a:cubicBezTo>
                  <a:cubicBezTo>
                    <a:pt x="668335" y="78938"/>
                    <a:pt x="663677" y="81935"/>
                    <a:pt x="658761" y="83574"/>
                  </a:cubicBezTo>
                  <a:cubicBezTo>
                    <a:pt x="603337" y="72490"/>
                    <a:pt x="670865" y="83574"/>
                    <a:pt x="580103" y="83574"/>
                  </a:cubicBezTo>
                  <a:cubicBezTo>
                    <a:pt x="494874" y="83574"/>
                    <a:pt x="409677" y="80297"/>
                    <a:pt x="324464" y="78658"/>
                  </a:cubicBezTo>
                  <a:cubicBezTo>
                    <a:pt x="322825" y="73742"/>
                    <a:pt x="321865" y="68545"/>
                    <a:pt x="319548" y="63910"/>
                  </a:cubicBezTo>
                  <a:cubicBezTo>
                    <a:pt x="316259" y="57332"/>
                    <a:pt x="306744" y="43903"/>
                    <a:pt x="299883" y="39329"/>
                  </a:cubicBezTo>
                  <a:cubicBezTo>
                    <a:pt x="293785" y="35264"/>
                    <a:pt x="287171" y="31814"/>
                    <a:pt x="280219" y="29497"/>
                  </a:cubicBezTo>
                  <a:cubicBezTo>
                    <a:pt x="272292" y="26855"/>
                    <a:pt x="263699" y="26780"/>
                    <a:pt x="255638" y="24581"/>
                  </a:cubicBezTo>
                  <a:cubicBezTo>
                    <a:pt x="232330" y="18224"/>
                    <a:pt x="211141" y="7233"/>
                    <a:pt x="186813" y="4916"/>
                  </a:cubicBezTo>
                  <a:cubicBezTo>
                    <a:pt x="160661" y="2425"/>
                    <a:pt x="134374" y="1639"/>
                    <a:pt x="108154" y="0"/>
                  </a:cubicBezTo>
                  <a:cubicBezTo>
                    <a:pt x="95044" y="1639"/>
                    <a:pt x="81571" y="1440"/>
                    <a:pt x="68825" y="4916"/>
                  </a:cubicBezTo>
                  <a:cubicBezTo>
                    <a:pt x="57344" y="8047"/>
                    <a:pt x="52666" y="17844"/>
                    <a:pt x="44245" y="24581"/>
                  </a:cubicBezTo>
                  <a:cubicBezTo>
                    <a:pt x="39631" y="28272"/>
                    <a:pt x="34412" y="31136"/>
                    <a:pt x="29496" y="34413"/>
                  </a:cubicBezTo>
                  <a:cubicBezTo>
                    <a:pt x="14851" y="56381"/>
                    <a:pt x="10107" y="57892"/>
                    <a:pt x="4916" y="78658"/>
                  </a:cubicBezTo>
                  <a:cubicBezTo>
                    <a:pt x="2889" y="86764"/>
                    <a:pt x="1639" y="95045"/>
                    <a:pt x="0" y="103239"/>
                  </a:cubicBezTo>
                  <a:cubicBezTo>
                    <a:pt x="1639" y="126181"/>
                    <a:pt x="1504" y="149319"/>
                    <a:pt x="4916" y="172065"/>
                  </a:cubicBezTo>
                  <a:cubicBezTo>
                    <a:pt x="6453" y="182314"/>
                    <a:pt x="7420" y="194233"/>
                    <a:pt x="14748" y="201561"/>
                  </a:cubicBezTo>
                  <a:cubicBezTo>
                    <a:pt x="38591" y="225404"/>
                    <a:pt x="26700" y="216084"/>
                    <a:pt x="49161" y="231058"/>
                  </a:cubicBezTo>
                  <a:cubicBezTo>
                    <a:pt x="62839" y="230488"/>
                    <a:pt x="162294" y="230287"/>
                    <a:pt x="201561" y="221226"/>
                  </a:cubicBezTo>
                  <a:cubicBezTo>
                    <a:pt x="211660" y="218896"/>
                    <a:pt x="221226" y="214672"/>
                    <a:pt x="231058" y="211394"/>
                  </a:cubicBezTo>
                  <a:cubicBezTo>
                    <a:pt x="235974" y="209755"/>
                    <a:pt x="241494" y="209351"/>
                    <a:pt x="245806" y="206477"/>
                  </a:cubicBezTo>
                  <a:cubicBezTo>
                    <a:pt x="250722" y="203200"/>
                    <a:pt x="255424" y="199576"/>
                    <a:pt x="260554" y="196645"/>
                  </a:cubicBezTo>
                  <a:cubicBezTo>
                    <a:pt x="266917" y="193009"/>
                    <a:pt x="273856" y="190449"/>
                    <a:pt x="280219" y="186813"/>
                  </a:cubicBezTo>
                  <a:cubicBezTo>
                    <a:pt x="285349" y="183882"/>
                    <a:pt x="290353" y="180672"/>
                    <a:pt x="294967" y="176981"/>
                  </a:cubicBezTo>
                  <a:cubicBezTo>
                    <a:pt x="298587" y="174085"/>
                    <a:pt x="300539" y="168974"/>
                    <a:pt x="304800" y="167148"/>
                  </a:cubicBezTo>
                  <a:cubicBezTo>
                    <a:pt x="312480" y="163856"/>
                    <a:pt x="321187" y="163871"/>
                    <a:pt x="329380" y="162232"/>
                  </a:cubicBezTo>
                  <a:cubicBezTo>
                    <a:pt x="373625" y="163871"/>
                    <a:pt x="417927" y="164386"/>
                    <a:pt x="462116" y="167148"/>
                  </a:cubicBezTo>
                  <a:cubicBezTo>
                    <a:pt x="470455" y="167669"/>
                    <a:pt x="478475" y="170570"/>
                    <a:pt x="486696" y="172065"/>
                  </a:cubicBezTo>
                  <a:cubicBezTo>
                    <a:pt x="496503" y="173848"/>
                    <a:pt x="506361" y="175342"/>
                    <a:pt x="516193" y="176981"/>
                  </a:cubicBezTo>
                  <a:cubicBezTo>
                    <a:pt x="570612" y="158840"/>
                    <a:pt x="535346" y="167794"/>
                    <a:pt x="624348" y="162232"/>
                  </a:cubicBezTo>
                  <a:lnTo>
                    <a:pt x="806245" y="167148"/>
                  </a:lnTo>
                  <a:lnTo>
                    <a:pt x="1568245" y="176981"/>
                  </a:lnTo>
                  <a:cubicBezTo>
                    <a:pt x="1624432" y="186345"/>
                    <a:pt x="1581888" y="181575"/>
                    <a:pt x="1671483" y="176981"/>
                  </a:cubicBezTo>
                  <a:lnTo>
                    <a:pt x="1789471" y="172065"/>
                  </a:lnTo>
                  <a:cubicBezTo>
                    <a:pt x="1915499" y="159460"/>
                    <a:pt x="1766076" y="171894"/>
                    <a:pt x="2025445" y="176981"/>
                  </a:cubicBezTo>
                  <a:cubicBezTo>
                    <a:pt x="2046807" y="177400"/>
                    <a:pt x="2068051" y="173704"/>
                    <a:pt x="2089354" y="172065"/>
                  </a:cubicBezTo>
                  <a:lnTo>
                    <a:pt x="2118851" y="167148"/>
                  </a:lnTo>
                  <a:cubicBezTo>
                    <a:pt x="2127072" y="165653"/>
                    <a:pt x="2135076" y="162232"/>
                    <a:pt x="2143432" y="162232"/>
                  </a:cubicBezTo>
                  <a:cubicBezTo>
                    <a:pt x="2174610" y="162232"/>
                    <a:pt x="2205703" y="165509"/>
                    <a:pt x="2236838" y="167148"/>
                  </a:cubicBezTo>
                  <a:cubicBezTo>
                    <a:pt x="2251586" y="168787"/>
                    <a:pt x="2266446" y="169625"/>
                    <a:pt x="2281083" y="172065"/>
                  </a:cubicBezTo>
                  <a:cubicBezTo>
                    <a:pt x="2286195" y="172917"/>
                    <a:pt x="2290681" y="176409"/>
                    <a:pt x="2295832" y="176981"/>
                  </a:cubicBezTo>
                  <a:cubicBezTo>
                    <a:pt x="2320317" y="179701"/>
                    <a:pt x="2344993" y="180258"/>
                    <a:pt x="2369574" y="181897"/>
                  </a:cubicBezTo>
                  <a:cubicBezTo>
                    <a:pt x="2374490" y="183536"/>
                    <a:pt x="2379145" y="186597"/>
                    <a:pt x="2384322" y="186813"/>
                  </a:cubicBezTo>
                  <a:cubicBezTo>
                    <a:pt x="2595430" y="195609"/>
                    <a:pt x="2535313" y="205775"/>
                    <a:pt x="2630129" y="186813"/>
                  </a:cubicBezTo>
                  <a:cubicBezTo>
                    <a:pt x="2637427" y="175865"/>
                    <a:pt x="2639788" y="170236"/>
                    <a:pt x="2649793" y="162232"/>
                  </a:cubicBezTo>
                  <a:cubicBezTo>
                    <a:pt x="2654407" y="158541"/>
                    <a:pt x="2659626" y="155677"/>
                    <a:pt x="2664542" y="152400"/>
                  </a:cubicBezTo>
                  <a:cubicBezTo>
                    <a:pt x="2694803" y="107009"/>
                    <a:pt x="2656187" y="162844"/>
                    <a:pt x="2684206" y="127819"/>
                  </a:cubicBezTo>
                  <a:cubicBezTo>
                    <a:pt x="2687897" y="123205"/>
                    <a:pt x="2690347" y="117685"/>
                    <a:pt x="2694038" y="113071"/>
                  </a:cubicBezTo>
                  <a:cubicBezTo>
                    <a:pt x="2696934" y="109452"/>
                    <a:pt x="2700975" y="106858"/>
                    <a:pt x="2703871" y="103239"/>
                  </a:cubicBezTo>
                  <a:cubicBezTo>
                    <a:pt x="2716761" y="87127"/>
                    <a:pt x="2845619" y="86851"/>
                    <a:pt x="2743200" y="83574"/>
                  </a:cubicBezTo>
                  <a:close/>
                </a:path>
              </a:pathLst>
            </a:custGeom>
            <a:solidFill>
              <a:srgbClr val="F0F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ED6154E-DDF5-B71B-9DEF-53803B503E03}"/>
                </a:ext>
              </a:extLst>
            </p:cNvPr>
            <p:cNvSpPr/>
            <p:nvPr/>
          </p:nvSpPr>
          <p:spPr>
            <a:xfrm>
              <a:off x="1684564" y="3508363"/>
              <a:ext cx="193397" cy="75495"/>
            </a:xfrm>
            <a:custGeom>
              <a:avLst/>
              <a:gdLst>
                <a:gd name="connsiteX0" fmla="*/ 129488 w 193397"/>
                <a:gd name="connsiteY0" fmla="*/ 11585 h 75495"/>
                <a:gd name="connsiteX1" fmla="*/ 11501 w 193397"/>
                <a:gd name="connsiteY1" fmla="*/ 1753 h 75495"/>
                <a:gd name="connsiteX2" fmla="*/ 1668 w 193397"/>
                <a:gd name="connsiteY2" fmla="*/ 11585 h 75495"/>
                <a:gd name="connsiteX3" fmla="*/ 21333 w 193397"/>
                <a:gd name="connsiteY3" fmla="*/ 70579 h 75495"/>
                <a:gd name="connsiteX4" fmla="*/ 45913 w 193397"/>
                <a:gd name="connsiteY4" fmla="*/ 75495 h 75495"/>
                <a:gd name="connsiteX5" fmla="*/ 173733 w 193397"/>
                <a:gd name="connsiteY5" fmla="*/ 70579 h 75495"/>
                <a:gd name="connsiteX6" fmla="*/ 188481 w 193397"/>
                <a:gd name="connsiteY6" fmla="*/ 65663 h 75495"/>
                <a:gd name="connsiteX7" fmla="*/ 193397 w 193397"/>
                <a:gd name="connsiteY7" fmla="*/ 50914 h 75495"/>
                <a:gd name="connsiteX8" fmla="*/ 188481 w 193397"/>
                <a:gd name="connsiteY8" fmla="*/ 31250 h 75495"/>
                <a:gd name="connsiteX9" fmla="*/ 124571 w 193397"/>
                <a:gd name="connsiteY9" fmla="*/ 16502 h 75495"/>
                <a:gd name="connsiteX10" fmla="*/ 129488 w 193397"/>
                <a:gd name="connsiteY10" fmla="*/ 11585 h 7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397" h="75495">
                  <a:moveTo>
                    <a:pt x="129488" y="11585"/>
                  </a:moveTo>
                  <a:cubicBezTo>
                    <a:pt x="110643" y="9127"/>
                    <a:pt x="90694" y="-4846"/>
                    <a:pt x="11501" y="1753"/>
                  </a:cubicBezTo>
                  <a:cubicBezTo>
                    <a:pt x="8223" y="5030"/>
                    <a:pt x="2053" y="6966"/>
                    <a:pt x="1668" y="11585"/>
                  </a:cubicBezTo>
                  <a:cubicBezTo>
                    <a:pt x="-744" y="40530"/>
                    <a:pt x="-4279" y="60975"/>
                    <a:pt x="21333" y="70579"/>
                  </a:cubicBezTo>
                  <a:cubicBezTo>
                    <a:pt x="29157" y="73513"/>
                    <a:pt x="37720" y="73856"/>
                    <a:pt x="45913" y="75495"/>
                  </a:cubicBezTo>
                  <a:cubicBezTo>
                    <a:pt x="88520" y="73856"/>
                    <a:pt x="131196" y="73513"/>
                    <a:pt x="173733" y="70579"/>
                  </a:cubicBezTo>
                  <a:cubicBezTo>
                    <a:pt x="178903" y="70222"/>
                    <a:pt x="184817" y="69327"/>
                    <a:pt x="188481" y="65663"/>
                  </a:cubicBezTo>
                  <a:cubicBezTo>
                    <a:pt x="192145" y="61999"/>
                    <a:pt x="191758" y="55830"/>
                    <a:pt x="193397" y="50914"/>
                  </a:cubicBezTo>
                  <a:cubicBezTo>
                    <a:pt x="191758" y="44359"/>
                    <a:pt x="193611" y="35647"/>
                    <a:pt x="188481" y="31250"/>
                  </a:cubicBezTo>
                  <a:cubicBezTo>
                    <a:pt x="177684" y="21996"/>
                    <a:pt x="136047" y="18141"/>
                    <a:pt x="124571" y="16502"/>
                  </a:cubicBezTo>
                  <a:cubicBezTo>
                    <a:pt x="92877" y="5936"/>
                    <a:pt x="148333" y="14043"/>
                    <a:pt x="129488" y="1158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AE2FC52-5F21-E79E-80A8-ED7E7BEA7481}"/>
                </a:ext>
              </a:extLst>
            </p:cNvPr>
            <p:cNvSpPr/>
            <p:nvPr/>
          </p:nvSpPr>
          <p:spPr>
            <a:xfrm>
              <a:off x="1607529" y="3530600"/>
              <a:ext cx="383195" cy="130163"/>
            </a:xfrm>
            <a:custGeom>
              <a:avLst/>
              <a:gdLst>
                <a:gd name="connsiteX0" fmla="*/ 6306 w 356024"/>
                <a:gd name="connsiteY0" fmla="*/ 145 h 138107"/>
                <a:gd name="connsiteX1" fmla="*/ 9514 w 356024"/>
                <a:gd name="connsiteY1" fmla="*/ 48272 h 138107"/>
                <a:gd name="connsiteX2" fmla="*/ 12723 w 356024"/>
                <a:gd name="connsiteY2" fmla="*/ 61105 h 138107"/>
                <a:gd name="connsiteX3" fmla="*/ 19139 w 356024"/>
                <a:gd name="connsiteY3" fmla="*/ 96398 h 138107"/>
                <a:gd name="connsiteX4" fmla="*/ 25556 w 356024"/>
                <a:gd name="connsiteY4" fmla="*/ 115649 h 138107"/>
                <a:gd name="connsiteX5" fmla="*/ 44807 w 356024"/>
                <a:gd name="connsiteY5" fmla="*/ 118857 h 138107"/>
                <a:gd name="connsiteX6" fmla="*/ 70474 w 356024"/>
                <a:gd name="connsiteY6" fmla="*/ 128482 h 138107"/>
                <a:gd name="connsiteX7" fmla="*/ 83308 w 356024"/>
                <a:gd name="connsiteY7" fmla="*/ 131691 h 138107"/>
                <a:gd name="connsiteX8" fmla="*/ 92933 w 356024"/>
                <a:gd name="connsiteY8" fmla="*/ 134899 h 138107"/>
                <a:gd name="connsiteX9" fmla="*/ 134643 w 356024"/>
                <a:gd name="connsiteY9" fmla="*/ 138107 h 138107"/>
                <a:gd name="connsiteX10" fmla="*/ 240521 w 356024"/>
                <a:gd name="connsiteY10" fmla="*/ 131691 h 138107"/>
                <a:gd name="connsiteX11" fmla="*/ 269396 w 356024"/>
                <a:gd name="connsiteY11" fmla="*/ 125274 h 138107"/>
                <a:gd name="connsiteX12" fmla="*/ 288647 w 356024"/>
                <a:gd name="connsiteY12" fmla="*/ 118857 h 138107"/>
                <a:gd name="connsiteX13" fmla="*/ 301481 w 356024"/>
                <a:gd name="connsiteY13" fmla="*/ 109232 h 138107"/>
                <a:gd name="connsiteX14" fmla="*/ 320731 w 356024"/>
                <a:gd name="connsiteY14" fmla="*/ 96398 h 138107"/>
                <a:gd name="connsiteX15" fmla="*/ 333565 w 356024"/>
                <a:gd name="connsiteY15" fmla="*/ 77147 h 138107"/>
                <a:gd name="connsiteX16" fmla="*/ 336773 w 356024"/>
                <a:gd name="connsiteY16" fmla="*/ 67522 h 138107"/>
                <a:gd name="connsiteX17" fmla="*/ 356024 w 356024"/>
                <a:gd name="connsiteY17" fmla="*/ 51480 h 138107"/>
                <a:gd name="connsiteX18" fmla="*/ 352815 w 356024"/>
                <a:gd name="connsiteY18" fmla="*/ 35438 h 138107"/>
                <a:gd name="connsiteX19" fmla="*/ 343190 w 356024"/>
                <a:gd name="connsiteY19" fmla="*/ 45063 h 138107"/>
                <a:gd name="connsiteX20" fmla="*/ 333565 w 356024"/>
                <a:gd name="connsiteY20" fmla="*/ 51480 h 138107"/>
                <a:gd name="connsiteX21" fmla="*/ 307897 w 356024"/>
                <a:gd name="connsiteY21" fmla="*/ 57897 h 138107"/>
                <a:gd name="connsiteX22" fmla="*/ 295064 w 356024"/>
                <a:gd name="connsiteY22" fmla="*/ 64314 h 138107"/>
                <a:gd name="connsiteX23" fmla="*/ 285438 w 356024"/>
                <a:gd name="connsiteY23" fmla="*/ 70731 h 138107"/>
                <a:gd name="connsiteX24" fmla="*/ 262979 w 356024"/>
                <a:gd name="connsiteY24" fmla="*/ 77147 h 138107"/>
                <a:gd name="connsiteX25" fmla="*/ 250146 w 356024"/>
                <a:gd name="connsiteY25" fmla="*/ 83564 h 138107"/>
                <a:gd name="connsiteX26" fmla="*/ 227687 w 356024"/>
                <a:gd name="connsiteY26" fmla="*/ 89981 h 138107"/>
                <a:gd name="connsiteX27" fmla="*/ 218062 w 356024"/>
                <a:gd name="connsiteY27" fmla="*/ 93190 h 138107"/>
                <a:gd name="connsiteX28" fmla="*/ 134643 w 356024"/>
                <a:gd name="connsiteY28" fmla="*/ 102815 h 138107"/>
                <a:gd name="connsiteX29" fmla="*/ 31973 w 356024"/>
                <a:gd name="connsiteY29" fmla="*/ 99606 h 138107"/>
                <a:gd name="connsiteX30" fmla="*/ 9514 w 356024"/>
                <a:gd name="connsiteY30" fmla="*/ 73939 h 138107"/>
                <a:gd name="connsiteX31" fmla="*/ 3097 w 356024"/>
                <a:gd name="connsiteY31" fmla="*/ 64314 h 138107"/>
                <a:gd name="connsiteX32" fmla="*/ 6306 w 356024"/>
                <a:gd name="connsiteY32" fmla="*/ 145 h 13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6024" h="138107">
                  <a:moveTo>
                    <a:pt x="6306" y="145"/>
                  </a:moveTo>
                  <a:cubicBezTo>
                    <a:pt x="7376" y="-2529"/>
                    <a:pt x="7831" y="32282"/>
                    <a:pt x="9514" y="48272"/>
                  </a:cubicBezTo>
                  <a:cubicBezTo>
                    <a:pt x="9976" y="52657"/>
                    <a:pt x="11858" y="56781"/>
                    <a:pt x="12723" y="61105"/>
                  </a:cubicBezTo>
                  <a:cubicBezTo>
                    <a:pt x="14558" y="70278"/>
                    <a:pt x="16558" y="86934"/>
                    <a:pt x="19139" y="96398"/>
                  </a:cubicBezTo>
                  <a:cubicBezTo>
                    <a:pt x="20919" y="102924"/>
                    <a:pt x="18884" y="114537"/>
                    <a:pt x="25556" y="115649"/>
                  </a:cubicBezTo>
                  <a:lnTo>
                    <a:pt x="44807" y="118857"/>
                  </a:lnTo>
                  <a:cubicBezTo>
                    <a:pt x="59671" y="128767"/>
                    <a:pt x="49658" y="123856"/>
                    <a:pt x="70474" y="128482"/>
                  </a:cubicBezTo>
                  <a:cubicBezTo>
                    <a:pt x="74779" y="129439"/>
                    <a:pt x="79068" y="130480"/>
                    <a:pt x="83308" y="131691"/>
                  </a:cubicBezTo>
                  <a:cubicBezTo>
                    <a:pt x="86560" y="132620"/>
                    <a:pt x="89577" y="134480"/>
                    <a:pt x="92933" y="134899"/>
                  </a:cubicBezTo>
                  <a:cubicBezTo>
                    <a:pt x="106770" y="136628"/>
                    <a:pt x="120740" y="137038"/>
                    <a:pt x="134643" y="138107"/>
                  </a:cubicBezTo>
                  <a:cubicBezTo>
                    <a:pt x="205533" y="135482"/>
                    <a:pt x="197774" y="139463"/>
                    <a:pt x="240521" y="131691"/>
                  </a:cubicBezTo>
                  <a:cubicBezTo>
                    <a:pt x="248261" y="130284"/>
                    <a:pt x="261481" y="127648"/>
                    <a:pt x="269396" y="125274"/>
                  </a:cubicBezTo>
                  <a:cubicBezTo>
                    <a:pt x="275875" y="123330"/>
                    <a:pt x="288647" y="118857"/>
                    <a:pt x="288647" y="118857"/>
                  </a:cubicBezTo>
                  <a:cubicBezTo>
                    <a:pt x="292925" y="115649"/>
                    <a:pt x="297100" y="112299"/>
                    <a:pt x="301481" y="109232"/>
                  </a:cubicBezTo>
                  <a:cubicBezTo>
                    <a:pt x="307799" y="104809"/>
                    <a:pt x="320731" y="96398"/>
                    <a:pt x="320731" y="96398"/>
                  </a:cubicBezTo>
                  <a:cubicBezTo>
                    <a:pt x="328359" y="73513"/>
                    <a:pt x="317543" y="101180"/>
                    <a:pt x="333565" y="77147"/>
                  </a:cubicBezTo>
                  <a:cubicBezTo>
                    <a:pt x="335441" y="74333"/>
                    <a:pt x="334897" y="70336"/>
                    <a:pt x="336773" y="67522"/>
                  </a:cubicBezTo>
                  <a:cubicBezTo>
                    <a:pt x="341714" y="60111"/>
                    <a:pt x="348921" y="56215"/>
                    <a:pt x="356024" y="51480"/>
                  </a:cubicBezTo>
                  <a:cubicBezTo>
                    <a:pt x="354954" y="46133"/>
                    <a:pt x="357693" y="37877"/>
                    <a:pt x="352815" y="35438"/>
                  </a:cubicBezTo>
                  <a:cubicBezTo>
                    <a:pt x="348757" y="33409"/>
                    <a:pt x="346676" y="42158"/>
                    <a:pt x="343190" y="45063"/>
                  </a:cubicBezTo>
                  <a:cubicBezTo>
                    <a:pt x="340228" y="47532"/>
                    <a:pt x="337189" y="50162"/>
                    <a:pt x="333565" y="51480"/>
                  </a:cubicBezTo>
                  <a:cubicBezTo>
                    <a:pt x="325277" y="54494"/>
                    <a:pt x="307897" y="57897"/>
                    <a:pt x="307897" y="57897"/>
                  </a:cubicBezTo>
                  <a:cubicBezTo>
                    <a:pt x="303619" y="60036"/>
                    <a:pt x="299216" y="61941"/>
                    <a:pt x="295064" y="64314"/>
                  </a:cubicBezTo>
                  <a:cubicBezTo>
                    <a:pt x="291716" y="66227"/>
                    <a:pt x="288887" y="69006"/>
                    <a:pt x="285438" y="70731"/>
                  </a:cubicBezTo>
                  <a:cubicBezTo>
                    <a:pt x="280835" y="73032"/>
                    <a:pt x="267091" y="76119"/>
                    <a:pt x="262979" y="77147"/>
                  </a:cubicBezTo>
                  <a:cubicBezTo>
                    <a:pt x="258701" y="79286"/>
                    <a:pt x="254542" y="81680"/>
                    <a:pt x="250146" y="83564"/>
                  </a:cubicBezTo>
                  <a:cubicBezTo>
                    <a:pt x="242446" y="86864"/>
                    <a:pt x="235838" y="87652"/>
                    <a:pt x="227687" y="89981"/>
                  </a:cubicBezTo>
                  <a:cubicBezTo>
                    <a:pt x="224435" y="90910"/>
                    <a:pt x="221378" y="92527"/>
                    <a:pt x="218062" y="93190"/>
                  </a:cubicBezTo>
                  <a:cubicBezTo>
                    <a:pt x="178584" y="101085"/>
                    <a:pt x="176583" y="99819"/>
                    <a:pt x="134643" y="102815"/>
                  </a:cubicBezTo>
                  <a:cubicBezTo>
                    <a:pt x="100420" y="101745"/>
                    <a:pt x="66088" y="102530"/>
                    <a:pt x="31973" y="99606"/>
                  </a:cubicBezTo>
                  <a:cubicBezTo>
                    <a:pt x="22520" y="98796"/>
                    <a:pt x="11308" y="76630"/>
                    <a:pt x="9514" y="73939"/>
                  </a:cubicBezTo>
                  <a:lnTo>
                    <a:pt x="3097" y="64314"/>
                  </a:lnTo>
                  <a:cubicBezTo>
                    <a:pt x="-5010" y="39990"/>
                    <a:pt x="5236" y="2819"/>
                    <a:pt x="6306" y="14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9F4106A-FE8C-4E95-F29A-761861A07239}"/>
                </a:ext>
              </a:extLst>
            </p:cNvPr>
            <p:cNvSpPr/>
            <p:nvPr/>
          </p:nvSpPr>
          <p:spPr>
            <a:xfrm>
              <a:off x="1958007" y="3583859"/>
              <a:ext cx="2652093" cy="86442"/>
            </a:xfrm>
            <a:custGeom>
              <a:avLst/>
              <a:gdLst>
                <a:gd name="connsiteX0" fmla="*/ 10493 w 2614423"/>
                <a:gd name="connsiteY0" fmla="*/ 0 h 79375"/>
                <a:gd name="connsiteX1" fmla="*/ 93043 w 2614423"/>
                <a:gd name="connsiteY1" fmla="*/ 6350 h 79375"/>
                <a:gd name="connsiteX2" fmla="*/ 197818 w 2614423"/>
                <a:gd name="connsiteY2" fmla="*/ 9525 h 79375"/>
                <a:gd name="connsiteX3" fmla="*/ 207343 w 2614423"/>
                <a:gd name="connsiteY3" fmla="*/ 15875 h 79375"/>
                <a:gd name="connsiteX4" fmla="*/ 226393 w 2614423"/>
                <a:gd name="connsiteY4" fmla="*/ 22225 h 79375"/>
                <a:gd name="connsiteX5" fmla="*/ 245443 w 2614423"/>
                <a:gd name="connsiteY5" fmla="*/ 19050 h 79375"/>
                <a:gd name="connsiteX6" fmla="*/ 267668 w 2614423"/>
                <a:gd name="connsiteY6" fmla="*/ 15875 h 79375"/>
                <a:gd name="connsiteX7" fmla="*/ 289893 w 2614423"/>
                <a:gd name="connsiteY7" fmla="*/ 9525 h 79375"/>
                <a:gd name="connsiteX8" fmla="*/ 566118 w 2614423"/>
                <a:gd name="connsiteY8" fmla="*/ 12700 h 79375"/>
                <a:gd name="connsiteX9" fmla="*/ 585168 w 2614423"/>
                <a:gd name="connsiteY9" fmla="*/ 19050 h 79375"/>
                <a:gd name="connsiteX10" fmla="*/ 1388443 w 2614423"/>
                <a:gd name="connsiteY10" fmla="*/ 25400 h 79375"/>
                <a:gd name="connsiteX11" fmla="*/ 1499568 w 2614423"/>
                <a:gd name="connsiteY11" fmla="*/ 31750 h 79375"/>
                <a:gd name="connsiteX12" fmla="*/ 1528143 w 2614423"/>
                <a:gd name="connsiteY12" fmla="*/ 34925 h 79375"/>
                <a:gd name="connsiteX13" fmla="*/ 1655143 w 2614423"/>
                <a:gd name="connsiteY13" fmla="*/ 31750 h 79375"/>
                <a:gd name="connsiteX14" fmla="*/ 1667843 w 2614423"/>
                <a:gd name="connsiteY14" fmla="*/ 28575 h 79375"/>
                <a:gd name="connsiteX15" fmla="*/ 1686893 w 2614423"/>
                <a:gd name="connsiteY15" fmla="*/ 25400 h 79375"/>
                <a:gd name="connsiteX16" fmla="*/ 1769443 w 2614423"/>
                <a:gd name="connsiteY16" fmla="*/ 15875 h 79375"/>
                <a:gd name="connsiteX17" fmla="*/ 1896443 w 2614423"/>
                <a:gd name="connsiteY17" fmla="*/ 25400 h 79375"/>
                <a:gd name="connsiteX18" fmla="*/ 1905968 w 2614423"/>
                <a:gd name="connsiteY18" fmla="*/ 28575 h 79375"/>
                <a:gd name="connsiteX19" fmla="*/ 2115518 w 2614423"/>
                <a:gd name="connsiteY19" fmla="*/ 19050 h 79375"/>
                <a:gd name="connsiteX20" fmla="*/ 2131393 w 2614423"/>
                <a:gd name="connsiteY20" fmla="*/ 15875 h 79375"/>
                <a:gd name="connsiteX21" fmla="*/ 2144093 w 2614423"/>
                <a:gd name="connsiteY21" fmla="*/ 12700 h 79375"/>
                <a:gd name="connsiteX22" fmla="*/ 2296493 w 2614423"/>
                <a:gd name="connsiteY22" fmla="*/ 19050 h 79375"/>
                <a:gd name="connsiteX23" fmla="*/ 2315543 w 2614423"/>
                <a:gd name="connsiteY23" fmla="*/ 22225 h 79375"/>
                <a:gd name="connsiteX24" fmla="*/ 2331418 w 2614423"/>
                <a:gd name="connsiteY24" fmla="*/ 28575 h 79375"/>
                <a:gd name="connsiteX25" fmla="*/ 2388568 w 2614423"/>
                <a:gd name="connsiteY25" fmla="*/ 31750 h 79375"/>
                <a:gd name="connsiteX26" fmla="*/ 2458418 w 2614423"/>
                <a:gd name="connsiteY26" fmla="*/ 38100 h 79375"/>
                <a:gd name="connsiteX27" fmla="*/ 2477468 w 2614423"/>
                <a:gd name="connsiteY27" fmla="*/ 44450 h 79375"/>
                <a:gd name="connsiteX28" fmla="*/ 2537793 w 2614423"/>
                <a:gd name="connsiteY28" fmla="*/ 38100 h 79375"/>
                <a:gd name="connsiteX29" fmla="*/ 2550493 w 2614423"/>
                <a:gd name="connsiteY29" fmla="*/ 34925 h 79375"/>
                <a:gd name="connsiteX30" fmla="*/ 2598118 w 2614423"/>
                <a:gd name="connsiteY30" fmla="*/ 38100 h 79375"/>
                <a:gd name="connsiteX31" fmla="*/ 2613993 w 2614423"/>
                <a:gd name="connsiteY31" fmla="*/ 41275 h 79375"/>
                <a:gd name="connsiteX32" fmla="*/ 2598118 w 2614423"/>
                <a:gd name="connsiteY32" fmla="*/ 57150 h 79375"/>
                <a:gd name="connsiteX33" fmla="*/ 2588593 w 2614423"/>
                <a:gd name="connsiteY33" fmla="*/ 60325 h 79375"/>
                <a:gd name="connsiteX34" fmla="*/ 2569543 w 2614423"/>
                <a:gd name="connsiteY34" fmla="*/ 73025 h 79375"/>
                <a:gd name="connsiteX35" fmla="*/ 2560018 w 2614423"/>
                <a:gd name="connsiteY35" fmla="*/ 79375 h 79375"/>
                <a:gd name="connsiteX36" fmla="*/ 2521918 w 2614423"/>
                <a:gd name="connsiteY36" fmla="*/ 73025 h 79375"/>
                <a:gd name="connsiteX37" fmla="*/ 2496518 w 2614423"/>
                <a:gd name="connsiteY37" fmla="*/ 69850 h 79375"/>
                <a:gd name="connsiteX38" fmla="*/ 2448893 w 2614423"/>
                <a:gd name="connsiteY38" fmla="*/ 66675 h 79375"/>
                <a:gd name="connsiteX39" fmla="*/ 2407618 w 2614423"/>
                <a:gd name="connsiteY39" fmla="*/ 60325 h 79375"/>
                <a:gd name="connsiteX40" fmla="*/ 2379043 w 2614423"/>
                <a:gd name="connsiteY40" fmla="*/ 57150 h 79375"/>
                <a:gd name="connsiteX41" fmla="*/ 2182193 w 2614423"/>
                <a:gd name="connsiteY41" fmla="*/ 53975 h 79375"/>
                <a:gd name="connsiteX42" fmla="*/ 2144093 w 2614423"/>
                <a:gd name="connsiteY42" fmla="*/ 47625 h 79375"/>
                <a:gd name="connsiteX43" fmla="*/ 1867868 w 2614423"/>
                <a:gd name="connsiteY43" fmla="*/ 50800 h 79375"/>
                <a:gd name="connsiteX44" fmla="*/ 1851993 w 2614423"/>
                <a:gd name="connsiteY44" fmla="*/ 53975 h 79375"/>
                <a:gd name="connsiteX45" fmla="*/ 1842468 w 2614423"/>
                <a:gd name="connsiteY45" fmla="*/ 57150 h 79375"/>
                <a:gd name="connsiteX46" fmla="*/ 1756743 w 2614423"/>
                <a:gd name="connsiteY46" fmla="*/ 44450 h 79375"/>
                <a:gd name="connsiteX47" fmla="*/ 1728168 w 2614423"/>
                <a:gd name="connsiteY47" fmla="*/ 41275 h 79375"/>
                <a:gd name="connsiteX48" fmla="*/ 1705943 w 2614423"/>
                <a:gd name="connsiteY48" fmla="*/ 38100 h 79375"/>
                <a:gd name="connsiteX49" fmla="*/ 1420193 w 2614423"/>
                <a:gd name="connsiteY49" fmla="*/ 41275 h 79375"/>
                <a:gd name="connsiteX50" fmla="*/ 1382093 w 2614423"/>
                <a:gd name="connsiteY50" fmla="*/ 41275 h 79375"/>
                <a:gd name="connsiteX51" fmla="*/ 1188418 w 2614423"/>
                <a:gd name="connsiteY51" fmla="*/ 44450 h 79375"/>
                <a:gd name="connsiteX52" fmla="*/ 1166193 w 2614423"/>
                <a:gd name="connsiteY52" fmla="*/ 47625 h 79375"/>
                <a:gd name="connsiteX53" fmla="*/ 1051893 w 2614423"/>
                <a:gd name="connsiteY53" fmla="*/ 44450 h 79375"/>
                <a:gd name="connsiteX54" fmla="*/ 785193 w 2614423"/>
                <a:gd name="connsiteY54" fmla="*/ 44450 h 79375"/>
                <a:gd name="connsiteX55" fmla="*/ 756618 w 2614423"/>
                <a:gd name="connsiteY55" fmla="*/ 47625 h 79375"/>
                <a:gd name="connsiteX56" fmla="*/ 715343 w 2614423"/>
                <a:gd name="connsiteY56" fmla="*/ 50800 h 79375"/>
                <a:gd name="connsiteX57" fmla="*/ 489918 w 2614423"/>
                <a:gd name="connsiteY57" fmla="*/ 53975 h 79375"/>
                <a:gd name="connsiteX58" fmla="*/ 454993 w 2614423"/>
                <a:gd name="connsiteY58" fmla="*/ 50800 h 79375"/>
                <a:gd name="connsiteX59" fmla="*/ 416893 w 2614423"/>
                <a:gd name="connsiteY59" fmla="*/ 44450 h 79375"/>
                <a:gd name="connsiteX60" fmla="*/ 185118 w 2614423"/>
                <a:gd name="connsiteY60" fmla="*/ 41275 h 79375"/>
                <a:gd name="connsiteX61" fmla="*/ 23193 w 2614423"/>
                <a:gd name="connsiteY61" fmla="*/ 34925 h 79375"/>
                <a:gd name="connsiteX62" fmla="*/ 13668 w 2614423"/>
                <a:gd name="connsiteY62" fmla="*/ 31750 h 79375"/>
                <a:gd name="connsiteX63" fmla="*/ 968 w 2614423"/>
                <a:gd name="connsiteY63" fmla="*/ 28575 h 79375"/>
                <a:gd name="connsiteX64" fmla="*/ 10493 w 2614423"/>
                <a:gd name="connsiteY64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614423" h="79375">
                  <a:moveTo>
                    <a:pt x="10493" y="0"/>
                  </a:moveTo>
                  <a:cubicBezTo>
                    <a:pt x="49232" y="5534"/>
                    <a:pt x="34447" y="4096"/>
                    <a:pt x="93043" y="6350"/>
                  </a:cubicBezTo>
                  <a:lnTo>
                    <a:pt x="197818" y="9525"/>
                  </a:lnTo>
                  <a:cubicBezTo>
                    <a:pt x="200993" y="11642"/>
                    <a:pt x="203856" y="14325"/>
                    <a:pt x="207343" y="15875"/>
                  </a:cubicBezTo>
                  <a:cubicBezTo>
                    <a:pt x="213460" y="18593"/>
                    <a:pt x="226393" y="22225"/>
                    <a:pt x="226393" y="22225"/>
                  </a:cubicBezTo>
                  <a:lnTo>
                    <a:pt x="245443" y="19050"/>
                  </a:lnTo>
                  <a:cubicBezTo>
                    <a:pt x="252840" y="17912"/>
                    <a:pt x="260305" y="17214"/>
                    <a:pt x="267668" y="15875"/>
                  </a:cubicBezTo>
                  <a:cubicBezTo>
                    <a:pt x="276439" y="14280"/>
                    <a:pt x="281732" y="12245"/>
                    <a:pt x="289893" y="9525"/>
                  </a:cubicBezTo>
                  <a:cubicBezTo>
                    <a:pt x="381968" y="10583"/>
                    <a:pt x="474085" y="9731"/>
                    <a:pt x="566118" y="12700"/>
                  </a:cubicBezTo>
                  <a:cubicBezTo>
                    <a:pt x="572808" y="12916"/>
                    <a:pt x="578475" y="19001"/>
                    <a:pt x="585168" y="19050"/>
                  </a:cubicBezTo>
                  <a:lnTo>
                    <a:pt x="1388443" y="25400"/>
                  </a:lnTo>
                  <a:cubicBezTo>
                    <a:pt x="1437532" y="35218"/>
                    <a:pt x="1386778" y="25966"/>
                    <a:pt x="1499568" y="31750"/>
                  </a:cubicBezTo>
                  <a:cubicBezTo>
                    <a:pt x="1509139" y="32241"/>
                    <a:pt x="1518618" y="33867"/>
                    <a:pt x="1528143" y="34925"/>
                  </a:cubicBezTo>
                  <a:cubicBezTo>
                    <a:pt x="1570476" y="33867"/>
                    <a:pt x="1612840" y="33673"/>
                    <a:pt x="1655143" y="31750"/>
                  </a:cubicBezTo>
                  <a:cubicBezTo>
                    <a:pt x="1659502" y="31552"/>
                    <a:pt x="1663564" y="29431"/>
                    <a:pt x="1667843" y="28575"/>
                  </a:cubicBezTo>
                  <a:cubicBezTo>
                    <a:pt x="1674156" y="27312"/>
                    <a:pt x="1680514" y="26270"/>
                    <a:pt x="1686893" y="25400"/>
                  </a:cubicBezTo>
                  <a:cubicBezTo>
                    <a:pt x="1729074" y="19648"/>
                    <a:pt x="1732663" y="19553"/>
                    <a:pt x="1769443" y="15875"/>
                  </a:cubicBezTo>
                  <a:cubicBezTo>
                    <a:pt x="1779866" y="16488"/>
                    <a:pt x="1860404" y="17391"/>
                    <a:pt x="1896443" y="25400"/>
                  </a:cubicBezTo>
                  <a:cubicBezTo>
                    <a:pt x="1899710" y="26126"/>
                    <a:pt x="1902793" y="27517"/>
                    <a:pt x="1905968" y="28575"/>
                  </a:cubicBezTo>
                  <a:lnTo>
                    <a:pt x="2115518" y="19050"/>
                  </a:lnTo>
                  <a:cubicBezTo>
                    <a:pt x="2120810" y="17992"/>
                    <a:pt x="2126125" y="17046"/>
                    <a:pt x="2131393" y="15875"/>
                  </a:cubicBezTo>
                  <a:cubicBezTo>
                    <a:pt x="2135653" y="14928"/>
                    <a:pt x="2139730" y="12616"/>
                    <a:pt x="2144093" y="12700"/>
                  </a:cubicBezTo>
                  <a:cubicBezTo>
                    <a:pt x="2194928" y="13678"/>
                    <a:pt x="2296493" y="19050"/>
                    <a:pt x="2296493" y="19050"/>
                  </a:cubicBezTo>
                  <a:cubicBezTo>
                    <a:pt x="2302843" y="20108"/>
                    <a:pt x="2309332" y="20531"/>
                    <a:pt x="2315543" y="22225"/>
                  </a:cubicBezTo>
                  <a:cubicBezTo>
                    <a:pt x="2321041" y="23725"/>
                    <a:pt x="2325767" y="27838"/>
                    <a:pt x="2331418" y="28575"/>
                  </a:cubicBezTo>
                  <a:cubicBezTo>
                    <a:pt x="2350337" y="31043"/>
                    <a:pt x="2369518" y="30692"/>
                    <a:pt x="2388568" y="31750"/>
                  </a:cubicBezTo>
                  <a:cubicBezTo>
                    <a:pt x="2427593" y="41506"/>
                    <a:pt x="2362741" y="26140"/>
                    <a:pt x="2458418" y="38100"/>
                  </a:cubicBezTo>
                  <a:cubicBezTo>
                    <a:pt x="2465060" y="38930"/>
                    <a:pt x="2477468" y="44450"/>
                    <a:pt x="2477468" y="44450"/>
                  </a:cubicBezTo>
                  <a:cubicBezTo>
                    <a:pt x="2499554" y="42610"/>
                    <a:pt x="2516735" y="41929"/>
                    <a:pt x="2537793" y="38100"/>
                  </a:cubicBezTo>
                  <a:cubicBezTo>
                    <a:pt x="2542086" y="37319"/>
                    <a:pt x="2546260" y="35983"/>
                    <a:pt x="2550493" y="34925"/>
                  </a:cubicBezTo>
                  <a:cubicBezTo>
                    <a:pt x="2566368" y="35983"/>
                    <a:pt x="2582287" y="36517"/>
                    <a:pt x="2598118" y="38100"/>
                  </a:cubicBezTo>
                  <a:cubicBezTo>
                    <a:pt x="2603488" y="38637"/>
                    <a:pt x="2610755" y="36958"/>
                    <a:pt x="2613993" y="41275"/>
                  </a:cubicBezTo>
                  <a:cubicBezTo>
                    <a:pt x="2617457" y="45893"/>
                    <a:pt x="2598888" y="56765"/>
                    <a:pt x="2598118" y="57150"/>
                  </a:cubicBezTo>
                  <a:cubicBezTo>
                    <a:pt x="2595125" y="58647"/>
                    <a:pt x="2591519" y="58700"/>
                    <a:pt x="2588593" y="60325"/>
                  </a:cubicBezTo>
                  <a:cubicBezTo>
                    <a:pt x="2581922" y="64031"/>
                    <a:pt x="2575893" y="68792"/>
                    <a:pt x="2569543" y="73025"/>
                  </a:cubicBezTo>
                  <a:lnTo>
                    <a:pt x="2560018" y="79375"/>
                  </a:lnTo>
                  <a:cubicBezTo>
                    <a:pt x="2539645" y="75300"/>
                    <a:pt x="2545547" y="76176"/>
                    <a:pt x="2521918" y="73025"/>
                  </a:cubicBezTo>
                  <a:cubicBezTo>
                    <a:pt x="2513460" y="71897"/>
                    <a:pt x="2505018" y="70589"/>
                    <a:pt x="2496518" y="69850"/>
                  </a:cubicBezTo>
                  <a:cubicBezTo>
                    <a:pt x="2480668" y="68472"/>
                    <a:pt x="2464768" y="67733"/>
                    <a:pt x="2448893" y="66675"/>
                  </a:cubicBezTo>
                  <a:cubicBezTo>
                    <a:pt x="2433004" y="64027"/>
                    <a:pt x="2423960" y="62368"/>
                    <a:pt x="2407618" y="60325"/>
                  </a:cubicBezTo>
                  <a:cubicBezTo>
                    <a:pt x="2398108" y="59136"/>
                    <a:pt x="2388623" y="57420"/>
                    <a:pt x="2379043" y="57150"/>
                  </a:cubicBezTo>
                  <a:cubicBezTo>
                    <a:pt x="2313444" y="55302"/>
                    <a:pt x="2247810" y="55033"/>
                    <a:pt x="2182193" y="53975"/>
                  </a:cubicBezTo>
                  <a:cubicBezTo>
                    <a:pt x="2168817" y="50631"/>
                    <a:pt x="2158958" y="47625"/>
                    <a:pt x="2144093" y="47625"/>
                  </a:cubicBezTo>
                  <a:cubicBezTo>
                    <a:pt x="2052012" y="47625"/>
                    <a:pt x="1959943" y="49742"/>
                    <a:pt x="1867868" y="50800"/>
                  </a:cubicBezTo>
                  <a:cubicBezTo>
                    <a:pt x="1862576" y="51858"/>
                    <a:pt x="1857228" y="52666"/>
                    <a:pt x="1851993" y="53975"/>
                  </a:cubicBezTo>
                  <a:cubicBezTo>
                    <a:pt x="1848746" y="54787"/>
                    <a:pt x="1845811" y="57309"/>
                    <a:pt x="1842468" y="57150"/>
                  </a:cubicBezTo>
                  <a:cubicBezTo>
                    <a:pt x="1767925" y="53600"/>
                    <a:pt x="1807946" y="52984"/>
                    <a:pt x="1756743" y="44450"/>
                  </a:cubicBezTo>
                  <a:cubicBezTo>
                    <a:pt x="1747290" y="42874"/>
                    <a:pt x="1737678" y="42464"/>
                    <a:pt x="1728168" y="41275"/>
                  </a:cubicBezTo>
                  <a:cubicBezTo>
                    <a:pt x="1720742" y="40347"/>
                    <a:pt x="1713351" y="39158"/>
                    <a:pt x="1705943" y="38100"/>
                  </a:cubicBezTo>
                  <a:lnTo>
                    <a:pt x="1420193" y="41275"/>
                  </a:lnTo>
                  <a:cubicBezTo>
                    <a:pt x="1357802" y="42617"/>
                    <a:pt x="1539346" y="58748"/>
                    <a:pt x="1382093" y="41275"/>
                  </a:cubicBezTo>
                  <a:lnTo>
                    <a:pt x="1188418" y="44450"/>
                  </a:lnTo>
                  <a:cubicBezTo>
                    <a:pt x="1180938" y="44670"/>
                    <a:pt x="1173677" y="47625"/>
                    <a:pt x="1166193" y="47625"/>
                  </a:cubicBezTo>
                  <a:cubicBezTo>
                    <a:pt x="1128078" y="47625"/>
                    <a:pt x="1089993" y="45508"/>
                    <a:pt x="1051893" y="44450"/>
                  </a:cubicBezTo>
                  <a:cubicBezTo>
                    <a:pt x="943435" y="34590"/>
                    <a:pt x="1006080" y="39063"/>
                    <a:pt x="785193" y="44450"/>
                  </a:cubicBezTo>
                  <a:cubicBezTo>
                    <a:pt x="775612" y="44684"/>
                    <a:pt x="766162" y="46757"/>
                    <a:pt x="756618" y="47625"/>
                  </a:cubicBezTo>
                  <a:cubicBezTo>
                    <a:pt x="742876" y="48874"/>
                    <a:pt x="729138" y="50472"/>
                    <a:pt x="715343" y="50800"/>
                  </a:cubicBezTo>
                  <a:lnTo>
                    <a:pt x="489918" y="53975"/>
                  </a:lnTo>
                  <a:cubicBezTo>
                    <a:pt x="478276" y="52917"/>
                    <a:pt x="466580" y="52345"/>
                    <a:pt x="454993" y="50800"/>
                  </a:cubicBezTo>
                  <a:cubicBezTo>
                    <a:pt x="425526" y="46871"/>
                    <a:pt x="463223" y="45594"/>
                    <a:pt x="416893" y="44450"/>
                  </a:cubicBezTo>
                  <a:cubicBezTo>
                    <a:pt x="339651" y="42543"/>
                    <a:pt x="262376" y="42333"/>
                    <a:pt x="185118" y="41275"/>
                  </a:cubicBezTo>
                  <a:cubicBezTo>
                    <a:pt x="119482" y="28148"/>
                    <a:pt x="192788" y="41847"/>
                    <a:pt x="23193" y="34925"/>
                  </a:cubicBezTo>
                  <a:cubicBezTo>
                    <a:pt x="19849" y="34789"/>
                    <a:pt x="16886" y="32669"/>
                    <a:pt x="13668" y="31750"/>
                  </a:cubicBezTo>
                  <a:cubicBezTo>
                    <a:pt x="9472" y="30551"/>
                    <a:pt x="3694" y="31982"/>
                    <a:pt x="968" y="28575"/>
                  </a:cubicBezTo>
                  <a:cubicBezTo>
                    <a:pt x="-1677" y="25269"/>
                    <a:pt x="968" y="20108"/>
                    <a:pt x="10493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AD6F047-992B-E810-BC99-B071688A71CF}"/>
              </a:ext>
            </a:extLst>
          </p:cNvPr>
          <p:cNvSpPr txBox="1"/>
          <p:nvPr/>
        </p:nvSpPr>
        <p:spPr>
          <a:xfrm>
            <a:off x="1713002" y="4984284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E0FDB9-15A2-038E-5AC0-C854793230C4}"/>
              </a:ext>
            </a:extLst>
          </p:cNvPr>
          <p:cNvSpPr txBox="1"/>
          <p:nvPr/>
        </p:nvSpPr>
        <p:spPr>
          <a:xfrm>
            <a:off x="8122115" y="4984283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without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6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Step</a:t>
            </a:r>
            <a:r>
              <a:rPr lang="zh-CN" altLang="en-US" b="0" dirty="0"/>
              <a:t> </a:t>
            </a:r>
            <a:r>
              <a:rPr lang="en-US" altLang="zh-CN" b="0" dirty="0"/>
              <a:t>4:</a:t>
            </a:r>
            <a:endParaRPr lang="zh-CN" altLang="en-US" b="0" dirty="0"/>
          </a:p>
        </p:txBody>
      </p:sp>
      <p:pic>
        <p:nvPicPr>
          <p:cNvPr id="3" name="图片 3" descr="1">
            <a:extLst>
              <a:ext uri="{FF2B5EF4-FFF2-40B4-BE49-F238E27FC236}">
                <a16:creationId xmlns:a16="http://schemas.microsoft.com/office/drawing/2014/main" id="{C97D9D55-C3EB-2110-93AD-118620CFF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0" t="50433" r="5408" b="36668"/>
          <a:stretch/>
        </p:blipFill>
        <p:spPr>
          <a:xfrm>
            <a:off x="3513601" y="479170"/>
            <a:ext cx="5158797" cy="964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493C7-2504-0BFF-951E-4F38AA7D29E4}"/>
              </a:ext>
            </a:extLst>
          </p:cNvPr>
          <p:cNvSpPr txBox="1"/>
          <p:nvPr/>
        </p:nvSpPr>
        <p:spPr>
          <a:xfrm>
            <a:off x="2371933" y="5063668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ADD52-2307-4BD2-3498-4D96EB9C54F1}"/>
              </a:ext>
            </a:extLst>
          </p:cNvPr>
          <p:cNvSpPr txBox="1"/>
          <p:nvPr/>
        </p:nvSpPr>
        <p:spPr>
          <a:xfrm>
            <a:off x="8011299" y="5063668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without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pic>
        <p:nvPicPr>
          <p:cNvPr id="21" name="图片 3" descr="2a">
            <a:extLst>
              <a:ext uri="{FF2B5EF4-FFF2-40B4-BE49-F238E27FC236}">
                <a16:creationId xmlns:a16="http://schemas.microsoft.com/office/drawing/2014/main" id="{6DE39E79-CE55-987E-981B-81F733993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17" t="1847" b="73502"/>
          <a:stretch/>
        </p:blipFill>
        <p:spPr>
          <a:xfrm>
            <a:off x="1029984" y="2999260"/>
            <a:ext cx="4836788" cy="1758595"/>
          </a:xfrm>
          <a:prstGeom prst="rect">
            <a:avLst/>
          </a:prstGeom>
        </p:spPr>
      </p:pic>
      <p:pic>
        <p:nvPicPr>
          <p:cNvPr id="23" name="图片 3" descr="2b">
            <a:extLst>
              <a:ext uri="{FF2B5EF4-FFF2-40B4-BE49-F238E27FC236}">
                <a16:creationId xmlns:a16="http://schemas.microsoft.com/office/drawing/2014/main" id="{41AA1A02-2999-9107-2F32-441BFAD025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59" t="2875" b="72124"/>
          <a:stretch/>
        </p:blipFill>
        <p:spPr>
          <a:xfrm>
            <a:off x="6325230" y="2693447"/>
            <a:ext cx="5525031" cy="20644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8CFE96-7D67-E815-60D7-69AA87033570}"/>
              </a:ext>
            </a:extLst>
          </p:cNvPr>
          <p:cNvSpPr txBox="1"/>
          <p:nvPr/>
        </p:nvSpPr>
        <p:spPr>
          <a:xfrm>
            <a:off x="608400" y="1769955"/>
            <a:ext cx="3145605" cy="769441"/>
          </a:xfrm>
          <a:prstGeom prst="rect">
            <a:avLst/>
          </a:prstGeom>
          <a:noFill/>
          <a:ln w="31750">
            <a:solidFill>
              <a:srgbClr val="E7122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Partial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cut</a:t>
            </a:r>
            <a:r>
              <a:rPr lang="zh-CN" altLang="en-US" sz="1200" b="1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b="1" dirty="0"/>
              <a:t>BOTTOM</a:t>
            </a:r>
            <a:r>
              <a:rPr lang="zh-CN" altLang="en-US" sz="1200" dirty="0"/>
              <a:t> </a:t>
            </a:r>
            <a:r>
              <a:rPr lang="en-US" altLang="zh-CN" sz="1200" dirty="0"/>
              <a:t>–</a:t>
            </a:r>
            <a:r>
              <a:rPr lang="zh-CN" altLang="en-US" sz="1200" dirty="0"/>
              <a:t> </a:t>
            </a:r>
            <a:r>
              <a:rPr lang="en-US" altLang="zh-CN" sz="1200" dirty="0"/>
              <a:t>done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b="1" dirty="0"/>
              <a:t>minimize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detrimental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effects</a:t>
            </a:r>
            <a:r>
              <a:rPr lang="zh-CN" altLang="en-US" sz="1200" b="1" dirty="0"/>
              <a:t> </a:t>
            </a:r>
            <a:r>
              <a:rPr lang="en-US" altLang="zh-CN" sz="1200" dirty="0"/>
              <a:t>from</a:t>
            </a:r>
            <a:r>
              <a:rPr lang="zh-CN" altLang="en-US" sz="1200" dirty="0"/>
              <a:t> </a:t>
            </a:r>
            <a:r>
              <a:rPr lang="en-US" altLang="zh-CN" sz="1200" dirty="0"/>
              <a:t>dicing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accidental</a:t>
            </a:r>
            <a:r>
              <a:rPr lang="zh-CN" altLang="en-US" sz="1000" dirty="0"/>
              <a:t> </a:t>
            </a:r>
            <a:r>
              <a:rPr lang="en-US" altLang="zh-CN" sz="1000" dirty="0"/>
              <a:t>damage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overhang</a:t>
            </a:r>
            <a:r>
              <a:rPr lang="zh-CN" altLang="en-US" sz="1000" dirty="0"/>
              <a:t> </a:t>
            </a:r>
            <a:r>
              <a:rPr lang="en-US" altLang="zh-CN" sz="1000" dirty="0"/>
              <a:t>structure,</a:t>
            </a:r>
            <a:r>
              <a:rPr lang="zh-CN" altLang="en-US" sz="1000" dirty="0"/>
              <a:t> </a:t>
            </a:r>
            <a:r>
              <a:rPr lang="en-US" altLang="zh-CN" sz="1000" dirty="0"/>
              <a:t>contamination)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7ECBA-143D-E5F2-052F-CD49FB0E1DB6}"/>
              </a:ext>
            </a:extLst>
          </p:cNvPr>
          <p:cNvSpPr txBox="1"/>
          <p:nvPr/>
        </p:nvSpPr>
        <p:spPr>
          <a:xfrm>
            <a:off x="4172282" y="1677784"/>
            <a:ext cx="2152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make</a:t>
            </a:r>
            <a:r>
              <a:rPr lang="zh-CN" altLang="en-US" sz="1000" dirty="0"/>
              <a:t> </a:t>
            </a:r>
            <a:r>
              <a:rPr lang="en-US" altLang="zh-CN" sz="1000" b="1" dirty="0"/>
              <a:t>partial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cuts</a:t>
            </a:r>
            <a:r>
              <a:rPr lang="zh-CN" altLang="en-US" sz="1000" b="1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b="1" i="1" dirty="0"/>
              <a:t>sacrificial</a:t>
            </a:r>
            <a:r>
              <a:rPr lang="zh-CN" altLang="en-US" sz="1000" b="1" i="1" dirty="0"/>
              <a:t> </a:t>
            </a:r>
            <a:r>
              <a:rPr lang="en-US" altLang="zh-CN" sz="1000" b="1" i="1" dirty="0"/>
              <a:t>layer</a:t>
            </a:r>
            <a:r>
              <a:rPr lang="zh-CN" altLang="en-US" sz="1000" dirty="0"/>
              <a:t> </a:t>
            </a:r>
            <a:r>
              <a:rPr lang="en-US" altLang="zh-CN" sz="1000" dirty="0"/>
              <a:t>without</a:t>
            </a:r>
            <a:r>
              <a:rPr lang="zh-CN" altLang="en-US" sz="1000" dirty="0"/>
              <a:t> </a:t>
            </a:r>
            <a:r>
              <a:rPr lang="en-US" altLang="zh-CN" sz="1000" dirty="0"/>
              <a:t>post-release</a:t>
            </a:r>
            <a:r>
              <a:rPr lang="zh-CN" altLang="en-US" sz="1000" dirty="0"/>
              <a:t> </a:t>
            </a:r>
            <a:r>
              <a:rPr lang="en-US" altLang="zh-CN" sz="1000" dirty="0"/>
              <a:t>breaking,</a:t>
            </a:r>
            <a:r>
              <a:rPr lang="zh-CN" altLang="en-US" sz="1000" dirty="0"/>
              <a:t> </a:t>
            </a:r>
            <a:r>
              <a:rPr lang="en-US" altLang="zh-CN" sz="1000" dirty="0"/>
              <a:t>but</a:t>
            </a:r>
            <a:r>
              <a:rPr lang="zh-CN" altLang="en-US" sz="1000" dirty="0"/>
              <a:t> </a:t>
            </a:r>
            <a:r>
              <a:rPr lang="en-US" altLang="zh-CN" sz="1000" b="1" dirty="0"/>
              <a:t>very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difficult</a:t>
            </a:r>
            <a:r>
              <a:rPr lang="zh-CN" altLang="en-US" sz="1000" b="1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b="1" dirty="0"/>
              <a:t>thin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sacrificial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layers</a:t>
            </a:r>
            <a:r>
              <a:rPr lang="en-US" altLang="zh-CN" sz="1000" dirty="0"/>
              <a:t>;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remove</a:t>
            </a:r>
            <a:r>
              <a:rPr lang="zh-CN" altLang="en-US" sz="1000" dirty="0"/>
              <a:t> </a:t>
            </a:r>
            <a:r>
              <a:rPr lang="en-US" altLang="zh-CN" sz="1000" dirty="0"/>
              <a:t>residual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material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partial</a:t>
            </a:r>
            <a:r>
              <a:rPr lang="zh-CN" altLang="en-US" sz="1000" dirty="0"/>
              <a:t> </a:t>
            </a:r>
            <a:r>
              <a:rPr lang="en-US" altLang="zh-CN" sz="1000" dirty="0"/>
              <a:t>cut</a:t>
            </a:r>
            <a:endParaRPr lang="en-US" altLang="zh-CN" sz="1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50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Step</a:t>
            </a:r>
            <a:r>
              <a:rPr lang="zh-CN" altLang="en-US" b="0" dirty="0"/>
              <a:t> </a:t>
            </a:r>
            <a:r>
              <a:rPr lang="en-US" altLang="zh-CN" b="0" dirty="0"/>
              <a:t>5:</a:t>
            </a:r>
            <a:endParaRPr lang="zh-CN" altLang="en-US" b="0" dirty="0"/>
          </a:p>
        </p:txBody>
      </p:sp>
      <p:pic>
        <p:nvPicPr>
          <p:cNvPr id="3" name="图片 3" descr="1">
            <a:extLst>
              <a:ext uri="{FF2B5EF4-FFF2-40B4-BE49-F238E27FC236}">
                <a16:creationId xmlns:a16="http://schemas.microsoft.com/office/drawing/2014/main" id="{C97D9D55-C3EB-2110-93AD-118620CFF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1" t="63003" r="5677" b="24098"/>
          <a:stretch/>
        </p:blipFill>
        <p:spPr>
          <a:xfrm>
            <a:off x="3513601" y="479170"/>
            <a:ext cx="5158797" cy="964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F4F65-C81C-7220-4AEE-5B0092130BBF}"/>
              </a:ext>
            </a:extLst>
          </p:cNvPr>
          <p:cNvSpPr txBox="1"/>
          <p:nvPr/>
        </p:nvSpPr>
        <p:spPr>
          <a:xfrm>
            <a:off x="2437154" y="5675362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39A55-1E68-A12B-6E1B-6EC4A8F1876D}"/>
              </a:ext>
            </a:extLst>
          </p:cNvPr>
          <p:cNvSpPr txBox="1"/>
          <p:nvPr/>
        </p:nvSpPr>
        <p:spPr>
          <a:xfrm>
            <a:off x="7595951" y="5675361"/>
            <a:ext cx="215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without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sacrificial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layer</a:t>
            </a:r>
            <a:endParaRPr lang="en-US" sz="1200" b="1" dirty="0"/>
          </a:p>
        </p:txBody>
      </p:sp>
      <p:pic>
        <p:nvPicPr>
          <p:cNvPr id="11" name="图片 3" descr="2a">
            <a:extLst>
              <a:ext uri="{FF2B5EF4-FFF2-40B4-BE49-F238E27FC236}">
                <a16:creationId xmlns:a16="http://schemas.microsoft.com/office/drawing/2014/main" id="{157DA253-1A5B-90F8-0AC2-AFB09A050C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4" t="21737" r="14133" b="32874"/>
          <a:stretch/>
        </p:blipFill>
        <p:spPr>
          <a:xfrm>
            <a:off x="1392415" y="2500557"/>
            <a:ext cx="4242367" cy="2840109"/>
          </a:xfrm>
          <a:prstGeom prst="rect">
            <a:avLst/>
          </a:prstGeom>
        </p:spPr>
      </p:pic>
      <p:pic>
        <p:nvPicPr>
          <p:cNvPr id="13" name="图片 3" descr="2b">
            <a:extLst>
              <a:ext uri="{FF2B5EF4-FFF2-40B4-BE49-F238E27FC236}">
                <a16:creationId xmlns:a16="http://schemas.microsoft.com/office/drawing/2014/main" id="{064FDB4F-5FF0-D2BA-515D-8BEC336A26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44" t="22209" r="26380" b="34073"/>
          <a:stretch/>
        </p:blipFill>
        <p:spPr>
          <a:xfrm>
            <a:off x="6840520" y="2467367"/>
            <a:ext cx="3663751" cy="29064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07D8AF-606A-E19C-624B-566A345335CF}"/>
              </a:ext>
            </a:extLst>
          </p:cNvPr>
          <p:cNvSpPr txBox="1"/>
          <p:nvPr/>
        </p:nvSpPr>
        <p:spPr>
          <a:xfrm>
            <a:off x="1052945" y="4066776"/>
            <a:ext cx="1384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Etchant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dilute</a:t>
            </a:r>
            <a:r>
              <a:rPr lang="zh-CN" altLang="en-US" sz="1000" dirty="0"/>
              <a:t> </a:t>
            </a:r>
            <a:r>
              <a:rPr lang="en-US" altLang="zh-CN" sz="1000" dirty="0"/>
              <a:t>HF,</a:t>
            </a:r>
            <a:r>
              <a:rPr lang="zh-CN" altLang="en-US" sz="1000" dirty="0"/>
              <a:t> </a:t>
            </a:r>
            <a:r>
              <a:rPr lang="en-US" altLang="zh-CN" sz="1000" dirty="0"/>
              <a:t>buffered</a:t>
            </a:r>
            <a:r>
              <a:rPr lang="zh-CN" altLang="en-US" sz="1000" dirty="0"/>
              <a:t> </a:t>
            </a:r>
            <a:r>
              <a:rPr lang="en-US" altLang="zh-CN" sz="1000" dirty="0"/>
              <a:t>HF,</a:t>
            </a:r>
            <a:r>
              <a:rPr lang="zh-CN" altLang="en-US" sz="1000" dirty="0"/>
              <a:t> </a:t>
            </a:r>
            <a:r>
              <a:rPr lang="en-US" altLang="zh-CN" sz="1000" dirty="0"/>
              <a:t>nitric</a:t>
            </a:r>
            <a:r>
              <a:rPr lang="zh-CN" altLang="en-US" sz="1000" dirty="0"/>
              <a:t> </a:t>
            </a:r>
            <a:r>
              <a:rPr lang="en-US" altLang="zh-CN" sz="1000" dirty="0"/>
              <a:t>acid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ABBBF-4D8A-C3D0-13B7-1F9F0516BB9B}"/>
              </a:ext>
            </a:extLst>
          </p:cNvPr>
          <p:cNvSpPr txBox="1"/>
          <p:nvPr/>
        </p:nvSpPr>
        <p:spPr>
          <a:xfrm>
            <a:off x="8994125" y="587879"/>
            <a:ext cx="3020291" cy="1107996"/>
          </a:xfrm>
          <a:prstGeom prst="rect">
            <a:avLst/>
          </a:prstGeom>
          <a:noFill/>
          <a:ln w="31750">
            <a:solidFill>
              <a:srgbClr val="E7122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Die-level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processing</a:t>
            </a:r>
            <a:r>
              <a:rPr lang="zh-CN" altLang="en-US" sz="1200" b="1" dirty="0"/>
              <a:t> </a:t>
            </a:r>
            <a:r>
              <a:rPr lang="en-US" altLang="zh-CN" sz="1200" dirty="0"/>
              <a:t>(e.g.,</a:t>
            </a:r>
            <a:r>
              <a:rPr lang="zh-CN" altLang="en-US" sz="1200" dirty="0"/>
              <a:t> </a:t>
            </a:r>
            <a:r>
              <a:rPr lang="en-US" altLang="zh-CN" sz="1200" dirty="0"/>
              <a:t>solvent</a:t>
            </a:r>
            <a:r>
              <a:rPr lang="zh-CN" altLang="en-US" sz="1200" dirty="0"/>
              <a:t> </a:t>
            </a:r>
            <a:r>
              <a:rPr lang="en-US" altLang="zh-CN" sz="1200" dirty="0"/>
              <a:t>cleans)</a:t>
            </a:r>
            <a:r>
              <a:rPr lang="zh-CN" altLang="en-US" sz="1200" dirty="0"/>
              <a:t> </a:t>
            </a:r>
            <a:r>
              <a:rPr lang="en-US" altLang="zh-CN" sz="1200" dirty="0"/>
              <a:t>–</a:t>
            </a:r>
            <a:r>
              <a:rPr lang="zh-CN" altLang="en-US" sz="1200" dirty="0"/>
              <a:t> </a:t>
            </a:r>
            <a:r>
              <a:rPr lang="en-US" altLang="zh-CN" sz="1200" dirty="0"/>
              <a:t>release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  <a:r>
              <a:rPr lang="zh-CN" altLang="en-US" sz="1200" dirty="0"/>
              <a:t> </a:t>
            </a:r>
            <a:r>
              <a:rPr lang="en-US" altLang="zh-CN" sz="1200" dirty="0"/>
              <a:t>stack</a:t>
            </a:r>
            <a:r>
              <a:rPr lang="zh-CN" altLang="en-US" sz="1200" dirty="0"/>
              <a:t> </a:t>
            </a:r>
            <a:r>
              <a:rPr lang="en-US" altLang="zh-CN" sz="1200" dirty="0"/>
              <a:t>using</a:t>
            </a:r>
            <a:r>
              <a:rPr lang="zh-CN" altLang="en-US" sz="1200" dirty="0"/>
              <a:t> </a:t>
            </a:r>
            <a:r>
              <a:rPr lang="en-US" altLang="zh-CN" sz="1200" dirty="0"/>
              <a:t>wet</a:t>
            </a:r>
            <a:r>
              <a:rPr lang="zh-CN" altLang="en-US" sz="1200" dirty="0"/>
              <a:t> </a:t>
            </a:r>
            <a:r>
              <a:rPr lang="en-US" altLang="zh-CN" sz="1200" dirty="0"/>
              <a:t>or</a:t>
            </a:r>
            <a:r>
              <a:rPr lang="zh-CN" altLang="en-US" sz="1200" dirty="0"/>
              <a:t> </a:t>
            </a:r>
            <a:r>
              <a:rPr lang="en-US" altLang="zh-CN" sz="1200" dirty="0"/>
              <a:t>dry</a:t>
            </a:r>
            <a:r>
              <a:rPr lang="zh-CN" altLang="en-US" sz="1200" dirty="0"/>
              <a:t> </a:t>
            </a:r>
            <a:r>
              <a:rPr lang="en-US" altLang="zh-CN" sz="1200" dirty="0"/>
              <a:t>etchant</a:t>
            </a:r>
          </a:p>
          <a:p>
            <a:r>
              <a:rPr lang="en-US" altLang="zh-CN" sz="1000" dirty="0"/>
              <a:t>(</a:t>
            </a:r>
            <a:r>
              <a:rPr lang="en-US" altLang="zh-CN" sz="1000" b="1" dirty="0"/>
              <a:t>release</a:t>
            </a:r>
            <a:r>
              <a:rPr lang="zh-CN" altLang="en-US" sz="1000" dirty="0"/>
              <a:t> </a:t>
            </a:r>
            <a:r>
              <a:rPr lang="en-US" altLang="zh-CN" sz="1000" dirty="0"/>
              <a:t>overhang</a:t>
            </a:r>
            <a:r>
              <a:rPr lang="zh-CN" altLang="en-US" sz="1000" dirty="0"/>
              <a:t> </a:t>
            </a:r>
            <a:r>
              <a:rPr lang="en-US" altLang="zh-CN" sz="1000" dirty="0"/>
              <a:t>structure</a:t>
            </a:r>
            <a:r>
              <a:rPr lang="zh-CN" altLang="en-US" sz="1000" dirty="0"/>
              <a:t> </a:t>
            </a:r>
            <a:r>
              <a:rPr lang="en-US" altLang="zh-CN" sz="1000" b="1" dirty="0"/>
              <a:t>AFTER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partial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cuts</a:t>
            </a:r>
            <a:r>
              <a:rPr lang="zh-CN" altLang="en-US" sz="1000" b="1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b="1" dirty="0"/>
              <a:t>minimize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inadvertent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damage</a:t>
            </a:r>
            <a:r>
              <a:rPr lang="zh-CN" altLang="en-US" sz="1000" b="1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device</a:t>
            </a:r>
            <a:r>
              <a:rPr lang="zh-CN" altLang="en-US" sz="1000" dirty="0"/>
              <a:t> </a:t>
            </a:r>
            <a:r>
              <a:rPr lang="en-US" altLang="zh-CN" sz="1000" dirty="0"/>
              <a:t>stack</a:t>
            </a:r>
            <a:r>
              <a:rPr lang="zh-CN" altLang="en-US" sz="1000" dirty="0"/>
              <a:t> </a:t>
            </a:r>
            <a:r>
              <a:rPr lang="en-US" altLang="zh-CN" sz="1000" dirty="0"/>
              <a:t>&amp;</a:t>
            </a:r>
            <a:r>
              <a:rPr lang="zh-CN" altLang="en-US" sz="1000" dirty="0"/>
              <a:t> </a:t>
            </a:r>
            <a:r>
              <a:rPr lang="en-US" altLang="zh-CN" sz="1000" b="1" dirty="0"/>
              <a:t>contamination</a:t>
            </a:r>
            <a:r>
              <a:rPr lang="en-US" altLang="zh-CN" sz="1000" dirty="0"/>
              <a:t>)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864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JiYzRjZDg4ODIxMmZkMzVjYzYxNzIzMDEwYjJjY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568</Words>
  <Application>Microsoft Macintosh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WPS</vt:lpstr>
      <vt:lpstr>Dicing and Partial Dicing Release of Lithographed Device</vt:lpstr>
      <vt:lpstr>Background</vt:lpstr>
      <vt:lpstr>Outline</vt:lpstr>
      <vt:lpstr>Method for fabricating cantilever structure </vt:lpstr>
      <vt:lpstr>Step 1:</vt:lpstr>
      <vt:lpstr>Step 2:</vt:lpstr>
      <vt:lpstr>Step 3:</vt:lpstr>
      <vt:lpstr>Step 4:</vt:lpstr>
      <vt:lpstr>Step 5:</vt:lpstr>
      <vt:lpstr>Step 6:</vt:lpstr>
      <vt:lpstr>Cross-sectional views of structures fabricated with sacrificial layer</vt:lpstr>
      <vt:lpstr>Cross-sectional views of structures fabricated without sacrificial layer</vt:lpstr>
      <vt:lpstr>Cross-section view of substrate</vt:lpstr>
      <vt:lpstr>Top-down view of substrate </vt:lpstr>
      <vt:lpstr>Top-down view of substrate</vt:lpstr>
      <vt:lpstr>Top-down view of substrate</vt:lpstr>
      <vt:lpstr>Sample Wafer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Michael Zhou</cp:lastModifiedBy>
  <cp:revision>262</cp:revision>
  <dcterms:created xsi:type="dcterms:W3CDTF">2019-06-19T02:08:00Z</dcterms:created>
  <dcterms:modified xsi:type="dcterms:W3CDTF">2024-06-17T23:10:26Z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3BFEDD524ADB4EB59A38C26EF58F83B8_11</vt:lpwstr>
  </property>
</Properties>
</file>