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notesSlides/notesSlide4.xml" ContentType="application/vnd.openxmlformats-officedocument.presentationml.notesSlide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8:16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209 150 24575,'6'0'0,"4"0"0,4 0 0,3 0 0,1 0 0,-2 0 0,1 0 0,0 2 0,0 6 0,1 7 0,0 7 0,0 1 0,-3-1 0,-4-5 0,-4-4 0,-5-2 0,-2-3 0,0-1 0,0 2 0,0 7 0,-3 9 0,-3 7 0,-1-1 0,-1-7 0,2-6 0,2-8 0,2-3 0,-1-2 0,-3 0 0,-6 4 0,-7 8 0,-7 6 0,-3 2 0,3-3 0,6-5 0,7-7 0,5-4 0,1-2 0,-2-3 0,-9-1 0,-11 0 0,-11 0 0,-1 0 0,6 0 0,9 0 0,12-1 0,6-1 0,5-1 0,2-1 0,0 0 0,1-1 0,0 0 0,0-1 0,0 1 0,0-1 0,0 0 0,0-1 0,2 0 0,1 1 0,2 2 0,2 4 0,-2 0 0,0-1 0,1-5 0,4-5 0,2-6 0,1-3 0,-2 3 0,-3 6 0,-2 5 0,-2 3 0,0 0 0,3-4 0,5-7 0,9-8 0,4-3 0,2 2 0,-6 5 0,-6 6 0,-6 5 0,-3 3 0,-3 0 0,0-4 0,3-8 0,2-6 0,2-2 0,-1 3 0,-3 6 0,-2 6 0,-3 2 0,-1 1 0,-1-5 0,-4-10 0,-4-9 0,-5-5 0,-2 2 0,4 7 0,2 10 0,5 9 0,0 3 0,0 3 0,3 1 0,1 1 0,4 2 0,2 2 0,2 3 0,0 0 0,-1 0 0,-1 0 0,0 0 0,-1-1 0,-1 0 0,2 1 0,1 7 0,5 4 0,1 4 0,0-1 0,-2-6 0,-3-5 0,-3-3 0,-2-2 0,-1-2 0,0 0 0,1 3 0,2 6 0,2 11 0,3 7 0,1 1 0,0-6 0,-3-8 0,-4-7 0,-2-2 0,-1 2 0,-4 4 0,-2 3 0,-3 0 0,-1-5 0,2-6 0,-1-3 0,2-4 0,1 0 0,-1 0 0,-2 0 0,-7 0 0,-7 0 0,-5 3 0,-2 2 0,6 2 0,8-2 0,6-1 0,3-3 0,2-1 0,0 1 0,-1 0 0,-5 3 0,-7 7 0,-5 5 0,-2 2 0,5-2 0,8-5 0,8-5 0,5-3 0,3 0 0,1 0 0,1 2 0,0 0 0,-1 0 0,-1 0 0,-1-1 0,1 0 0,7-2 0,10-2 0,9-1 0,6-3 0,2-2 0,-6-1 0,-7-1 0,-8 1 0,-8 0 0,-3 0 0,0-3 0,4-8 0,7-8 0,4-3 0,2 2 0,-5 7 0,-7 8 0,-5 3 0,-4 3 0,-2 0 0,0 1 0,0-1 0,0-2 0,0-8 0,-3-13 0,-1-8 0,-3-3 0,0 7 0,2 13 0,0 9 0,1 8 0,2 4 0,1 7 0,1 7 0,-2 9 0,-1 11 0,-2 12 0,-2 5 0,-1-3 0,1-9 0,0-14 0,1-10 0,-2-6 0,-4-1 0,-2 0 0,-5 0 0,-4 3 0,-1 0 0,2 0 0,7-4 0,4-3 0,5-3 0,1-3 0,2-1 0,2-3 0,1-5 0,2-9 0,8-13 0,11-10 0,8-3 0,-1 7 0,-7 12 0,-7 10 0,-7 8 0,-1 2 0,-1-1 0,3-1 0,1-1 0,0 2 0,-3 4 0,-3 5 0,-9 16 0,-11 14 0,-13 20 0,-7 13 0,2-6 0,7-11 0,12-20 0,9-17 0,5-12 0,9-10 0,11-8 0,8-5 0,3 1 0,-6 4 0,-7 5 0,-7 7 0,-12 9 0,-16 14 0,-14 10 0,-5 2 0,5-4 0,12-10 0,9-7 0,5-3 0,3-4 0,0 0 0,-2 0 0,0 0 0,-3 0 0,-1 0 0,1 0 0,0 0 0,2 0 0,1 0 0,1 0 0,0 0 0,-1 0 0,2 0 0,1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21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24575,'0'5'0,"1"4"0,3 6 0,4 2 0,2 0 0,0-4 0,-1-4 0,-1-2 0,-1-2 0,2-1 0,-2-2 0,0 0 0,-1-1 0,-1 1 0,-2-1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1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2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24575,'-3'10'0,"1"10"0,2 15 0,0 8 0,0-3 0,0-1 0,0-10 0,0-8 0,0-4 0,3-9 0,5-2 0,3-2 0,2-3 0,0 1 0,-2-1 0,1-1 0,0 0 0,-1-2 0,1-5 0,-1-3 0,0-2 0,-3 2 0,-3 5 0,-4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4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24575,'18'0'0,"9"0"0,9 0 0,4 0 0,-8 0 0,-14 0 0,-10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5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0 24575,'-9'0'0,"-3"0"0,-4 0 0,-6 0 0,-3 0 0,0 0 0,4 1 0,6 3 0,3 3 0,1 5 0,1 2 0,0 1 0,2 1 0,4 0 0,3 0 0,1 1 0,0 0 0,4 1 0,6-1 0,5-2 0,6-1 0,1-2 0,1-1 0,0-4 0,0-4 0,-4-2 0,-4-1 0,-8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6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24575,'27'0'0,"12"0"0,14 0 0,7 0 0,-4 0 0,-9 0 0,-11 0 0,-11 0 0,-9 0 0,-7 0 0,-6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7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24575,'0'9'0,"0"13"0,0 27 0,0 26 0,0 20 0,0 4 0,0-10 0,0-17 0,0-18 0,0-19 0,0-18 0,0-15 0,0-18 0,0-28 0,2-23 0,4-19 0,4-8 0,7 7 0,1 11 0,-1 19 0,-3 22 0,1 15 0,0 11 0,4 5 0,3 3 0,4 1 0,-1 2 0,-3 3 0,-4 3 0,-7 3 0,-5-1 0,-2-2 0,-4-1 0,-2 1 0,-9 6 0,-12 6 0,-12 3 0,-5-2 0,5-7 0,10-5 0,9-5 0,9-1 0,4-1 0,2-1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9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359 111 24575,'0'-13'0,"-3"-3"0,-6-1 0,-3-1 0,-6 6 0,-3 2 0,-5 4 0,-5-1 0,-5 2 0,0 1 0,2 1 0,2 3 0,6 1 0,2 4 0,6 6 0,4 6 0,4 5 0,5 2 0,2 0 0,2 1 0,2-2 0,5-3 0,10-5 0,13-5 0,11-5 0,4-9 0,-3-7 0,-8-6 0,-7-2 0,-8 4 0,-6 5 0,-5 3 0,-3 3 0,1 2 0,1 5 0,4 9 0,4 13 0,4 8 0,1 0 0,-1-7 0,-5-9 0,-7-9 0,-1-3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0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 1 24575,'-21'0'0,"-3"0"0,-5 0 0,2 0 0,7 0 0,6 0 0,8 4 0,3 7 0,2 7 0,1 7 0,0-1 0,0 0 0,1-3 0,4-1 0,3-2 0,2-3 0,-2-2 0,-3-2 0,-3 2 0,-1 0 0,-1 0 0,-4 0 0,-7-5 0,-12-3 0,-9-8 0,-4-6 0,2-6 0,5-2 0,6 4 0,11 6 0,6 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1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77 24575,'-27'-12'0,"-3"-2"0,-11-3 0,-3 2 0,5 4 0,2 5 0,11 5 0,3 1 0,4 5 0,3 8 0,4 9 0,6 6 0,2 0 0,3-3 0,1-7 0,0-5 0,2-4 0,3 0 0,3 0 0,1 0 0,-2-1 0,-3-2 0,-2-1 0,-1-1 0,-3 1 0,-6 0 0,-4-1 0,-4-1 0,2-2 0,4 0 0,5 2 0,3-1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2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1 24575,'0'16'0,"-2"16"0,-3 27 0,-6 17 0,-3 10 0,-1-6 0,2-19 0,4-17 0,4-17 0,2-15 0,3-9 0,0-6 0,0 0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26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0 24575,'0'21'0,"0"1"0,0 2 0,0-2 0,0-4 0,0-3 0,-1-1 0,0-1 0,-2-1 0,-1 0 0,0-2 0,-2 1 0,1 1 0,-1 0 0,1-1 0,-1-1 0,1-1 0,-1-1 0,-2 0 0,-1-1 0,1 1 0,0-2 0,1 1 0,3-4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3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1 24575,'-13'0'0,"-10"0"0,-13 0 0,-12 0 0,-3 2 0,4 0 0,11 0 0,12 0 0,14 4 0,16 13 0,13 14 0,8 12 0,3 2 0,-5-9 0,-6-12 0,-10-14 0,-5-5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4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0 211 24575,'26'0'0,"7"0"0,12 0 0,5-6 0,-4-8 0,-12-8 0,-15-7 0,-11 1 0,-6 2 0,-3 4 0,-6 2 0,-6 3 0,-7 3 0,-6 5 0,-3 6 0,-2 2 0,-2 9 0,6 10 0,6 12 0,8 10 0,7 4 0,4 3 0,4-2 0,10-5 0,12-6 0,10-11 0,5-9 0,-5-7 0,-7-6 0,-12-1 0,-9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6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42 126 24575,'0'7'0,"0"1"0,1 1 0,3 0 0,4-1 0,3-3 0,6-2 0,2-2 0,3-9 0,3-11 0,-1-12 0,-3-9 0,-6 5 0,-7 6 0,-5 15 0,-3 18 0,-1 21 0,-4 24 0,-6 20 0,-10 12 0,-9 2 0,-2-9 0,-1-16 0,3-20 0,5-18 0,6-20 0,7-23 0,14-19 0,34-9 0,5 24 0,9 4 0,16 3 0,6 5 0,11 1 0,0 2 0,-3 1 0,-7 2 0,11 0 0,-34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3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24575,'4'-5'0,"10"-1"0,16-2 0,10 1 0,12 3 0,-1 3 0,-9 2 0,-12 5 0,-20 6 0,-9 4 0,-9 5 0,-6-3 0,-3-1 0,1-3 0,10-4 0,10-1 0,12 1 0,13 3 0,4 7 0,0 5 0,-8 5 0,-11 1 0,-9 0 0,-13 1 0,-16-3 0,-11-2 0,-8-7 0,3-7 0,11-7 0,13-5 0,8-1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4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929 126 24575,'3'-8'0,"-1"1"0,-7-3 0,-9-1 0,-12 3 0,-15 0 0,-11 2 0,-11 2 0,-7 0 0,-10 0 0,-4-1 0,-2 1 0,0 0 0,6 2 0,8 2 0,11 6 0,16 7 0,12 10 0,12 13 0,11 7 0,5 8 0,8 8 0,11 6 0,15 4 0,16 1 0,11-5 0,5-6 0,1-10 0,-2-11 0,0-11 0,-1-7 0,3-7 0,4-4 0,1-4 0,-2-5 0,1 0 0,-2 0 0,2-5 0,-1-6 0,-6-7 0,-4-11 0,-6-7 0,-6-8 0,-9-5 0,-9-3 0,-11-3 0,-9-5 0,-16-3 0,-23-1 0,-28-6 0,19 37 0,-3 3 0,-3 1 0,-2 3 0,0 3 0,1 3 0,-37-5 0,39 12 0,17 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6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 1 24575,'-17'0'0,"-12"0"0,-14 0 0,-9 0 0,0 1 0,5 7 0,7 9 0,7 11 0,9 11 0,10 6 0,8 4 0,5 2 0,1-2 0,4-5 0,10-6 0,10-6 0,11-5 0,6-3 0,-1-4 0,-2-5 0,0-4 0,-1-4 0,1-3 0,-2-2 0,-5-3 0,-6-2 0,-9-1 0,-9 1 0,-3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7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24575,'0'56'0,"0"6"0,2 18 0,1 4 0,5 0 0,2-5 0,-1-16 0,0-16 0,-7-19 0,0-16 0,-1-11 0,-1-14 0,0-13 0,5-14 0,4-10 0,6 0 0,3 5 0,2 13 0,5 8 0,-1 8 0,-1 7 0,-6 5 0,-4 3 0,-1 1 0,-1 2 0,1 3 0,-3 3 0,-1 3 0,-2 5 0,-1 3 0,1 2 0,-2-2 0,0-4 0,-2-5 0,0-3 0,-1-3 0,0 2 0,-1 1 0,1 1 0,1 0 0,0-1 0,1-2 0,-2 1 0,0 2 0,-1 4 0,0 0 0,0-4 0,0-4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9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1 228 24575,'12'0'0,"7"0"0,11 0 0,7 0 0,-4 0 0,-4 0 0,-6 0 0,-7-1 0,-2-4 0,-4-2 0,-4-2 0,0-1 0,-3-4 0,-1-10 0,0-8 0,-2-4 0,0 3 0,0 8 0,-5 8 0,-6 8 0,-10 5 0,-10 2 0,-3 3 0,2 4 0,7 6 0,6 7 0,9 7 0,5 4 0,4 2 0,1 2 0,0-3 0,0-4 0,0-4 0,2-3 0,4-1 0,2 0 0,4 2 0,2 0 0,3 1 0,5-1 0,8 2 0,8 0 0,3 0 0,0-5 0,-4-7 0,-5-6 0,-5-5 0,-3-5 0,-7-3 0,-6-2 0,-5 3 0,-4 4 0,-2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0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 53 24575,'-1'-9'0,"-10"-3"0,-9-1 0,-7 3 0,-6 3 0,0 5 0,-2 2 0,2 0 0,3 2 0,6 7 0,5 8 0,4 10 0,5 9 0,4 3 0,5 5 0,0-1 0,3-4 0,1-9 0,3-10 0,3-5 0,7-4 0,5-2 0,7-3 0,4-3 0,0-3 0,-1 0 0,-7-2 0,-5-2 0,-6 0 0,-7 0 0,-2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1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24575,'0'13'0,"0"12"0,0 31 0,0 32 0,0 8 0,0-44 0,0-1 0,0 34 0,0-24 0,0-14 0,0-23 0,0-10 0,0-5 0,0-1 0,0-1 0,0 1 0,0 1 0,0-1 0,0 1 0,0-4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29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24575,'0'4'0,"2"3"0,7 8 0,6 5 0,7 3 0,1-1 0,-2-5 0,-1-3 0,-1-2 0,0-4 0,-1-2 0,0-3 0,-2-2 0,-2-1 0,-1 0 0,-2 0 0,-2 0 0,-1 0 0,-4 0 0,-2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3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328 1 24575,'-23'0'0,"-6"0"0,-13 4 0,-6 3 0,-1 8 0,1 3 0,9 0 0,10-2 0,11-5 0,16 0 0,16 9 0,19 10 0,16 12 0,2 5 0,-6-8 0,-13-10 0,-12-11 0,-12-11 0,-3-2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4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24575,'0'17'0,"0"11"0,0 10 0,0 3 0,0-2 0,0-8 0,0-1 0,0-3 0,0-7 0,0-5 0,0-9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4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6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0 24575,'-8'0'0,"-1"0"0,-1 0 0,-3 0 0,3 0 0,-4 0 0,-1 0 0,0 0 0,-3 4 0,2 8 0,0 9 0,1 11 0,4 9 0,3 6 0,5 8 0,2 7 0,6 5 0,2-2 0,1-9 0,0-15 0,-4-16 0,-2-14 0,-1-6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7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20456,'16'-4'0,"6"3"1944,13-1-1944,5 2 698,0 0-698,-6 0 359,-7 0-359,-2 0 1118,1 0-1118,1 0 0,-1 0 0,1 0 0,-5 0 0,-3 0 0,-5 0 0,-8 0 0,-3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2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24575,'0'35'0,"0"2"0,0 30 0,0-8 0,0-3 0,0-4 0,0-6 0,0-8 0,0-9 0,0-10 0,1-8 0,1-2 0,0-2 0,1 0 0,-1 0 0,2-5 0,1-6 0,4-9 0,5-8 0,5-3 0,2 4 0,5 5 0,3 6 0,-1 5 0,-1 3 0,-6 1 0,-7 0 0,-5 0 0,-3 3 0,-4 4 0,0 4 0,-1 0 0,2-1 0,-2-6 0,2-2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4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163 154 24575,'3'-9'0,"-1"-7"0,-2-12 0,0-4 0,0 1 0,-2 11 0,-5 9 0,-6 6 0,-6 3 0,-4 2 0,1 5 0,0 8 0,2 8 0,3 5 0,5-2 0,5-2 0,4 0 0,5 4 0,6 3 0,6 0 0,6-3 0,3-5 0,3-7 0,4-6 0,2-3 0,-1-5 0,-5-6 0,-7-6 0,-8-7 0,-6-6 0,-3 2 0,-2 3 0,0 6 0,1 6 0,4 11 0,3 11 0,3 10 0,2 2 0,-1-7 0,1-9 0,2-6 0,2-3 0,-1-4 0,-6 2 0,-4-1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5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1 24575,'-31'0'0,"-2"0"0,-4 0 0,7 0 0,10 6 0,6 11 0,5 10 0,3 8 0,2-2 0,3-8 0,3-7 0,6-5 0,9-2 0,6 2 0,2-1 0,-1-3 0,0-1 0,1-2 0,0 1 0,-3 2 0,-7 4 0,-5 0 0,-9 2 0,-12 1 0,-13-1 0,-13 1 0,-7 0 0,2 0 0,10-5 0,10-5 0,9-2 0,8-3 0,3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6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24575,'0'11'0,"0"11"0,0 15 0,0 15 0,0 10 0,0 7 0,0 3 0,0-1 0,0-8 0,0-16 0,0-15 0,0-17 0,1-13 0,3-12 0,7-13 0,7-7 0,9-4 0,2 3 0,-2 9 0,-3 7 0,-7 10 0,-5 4 0,-4 9 0,-1 10 0,-2 9 0,-2 2 0,-1-4 0,0-5 0,-2-3 0,0-2 0,0 0 0,0-5 0,0-4 0,0-6 0,0-5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7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90 24575,'0'-16'0,"0"-1"0,0-1 0,-3 2 0,-3 5 0,-4 3 0,-4 5 0,0 3 0,-2 1 0,-1 3 0,1 8 0,4 10 0,5 11 0,3 10 0,4 5 0,0 0 0,2-9 0,5-12 0,7-8 0,7-6 0,5-5 0,3-4 0,1-6 0,-4-6 0,-11 3 0,-8-1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31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0 24575,'0'9'0,"0"2"0,0 3 0,0 5 0,0 3 0,0 3 0,0-2 0,0-2 0,0-3 0,0-3 0,0 0 0,0 1 0,0 0 0,0 0 0,0-1 0,0-2 0,0-3 0,-2-2 0,0 1 0,-4 2 0,-2 3 0,-2 4 0,0-1 0,-2 1 0,2 0 0,-2-1 0,-2 1 0,-1-1 0,1-3 0,2-3 0,2-2 0,2-4 0,0-2 0,-1-1 0,-4 0 0,-2 1 0,1 1 0,4-1 0,4-1 0,3 0 0,0-1 0,0-2 0,1 0 0,-1 0 0,0 0 0,-1 1 0,0-1 0,0-1 0,2 1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8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 24575,'-13'0'0,"-1"0"0,-2 0 0,-2 0 0,0 1 0,2 6 0,3 4 0,6 7 0,3 6 0,3 5 0,1 5 0,0-2 0,0-6 0,0-8 0,0-7 0,1-2 0,3-2 0,10-1 0,6-1 0,6-2 0,1-2 0,1-3 0,-2-5 0,-2-3 0,-4-4 0,-5 0 0,-1-3 0,-5-3 0,-4-2 0,-2-2 0,-3 3 0,0 3 0,-3 3 0,-8 1 0,-9 1 0,-9 3 0,-1 1 0,6 4 0,7 3 0,8 4 0,4-1 0,3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0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140 312 24575,'-7'0'0,"-5"0"0,-6 0 0,-3 0 0,-1 0 0,3 5 0,4 7 0,3 9 0,4 6 0,4-1 0,2-5 0,2-5 0,0-5 0,0-3 0,0-1 0,3 1 0,7 0 0,6 2 0,5-2 0,1-3 0,-4-3 0,-1-2 0,-2 0 0,-1 0 0,0-6 0,1-16 0,1-19 0,-3-24 0,-4-14 0,-5-2 0,-3 7 0,-1 16 0,0 17 0,-1 15 0,-2 13 0,-1 13 0,0 15 0,1 22 0,1 29 0,2 21 0,6 13 0,4-9 0,4-22 0,0-24 0,-7-24 0,-4-13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1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91 107 24575,'19'0'0,"12"0"0,12 0 0,2 0 0,-12-1 0,-15-1 0,-10-5 0,-8-5 0,-5-6 0,-12-3 0,-12 1 0,-9 6 0,-2 6 0,4 5 0,3 6 0,5 8 0,4 12 0,5 13 0,8 7 0,5 3 0,5-1 0,3-5 0,8-7 0,10-10 0,14-8 0,6-8 0,1-4 0,-5-6 0,-9-2 0,-6-3 0,-12 3 0,-4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2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61 24575,'-1'-12'0,"-1"0"0,-5-2 0,-2 2 0,-2 5 0,-4 4 0,-3 3 0,-3 0 0,-3 0 0,2 0 0,5 2 0,4 4 0,5 10 0,6 6 0,0 6 0,4 2 0,10-1 0,10-2 0,10-3 0,5-1 0,-2-4 0,-4-2 0,-6-2 0,-9-2 0,-8-2 0,-7 1 0,-15 0 0,-17-2 0,-16-3 0,-10-4 0,24-3 0,8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4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24575,'-3'10'0,"0"16"0,3 26 0,0 21 0,0 8 0,0-7 0,0-19 0,0-21 0,0-21 0,0-25 0,3-17 0,8-16 0,12-8 0,8 3 0,4 9 0,-3 15 0,-4 12 0,-1 9 0,-2 8 0,2 11 0,-3 12 0,-3 11 0,-5 5 0,-6-6 0,-3-7 0,-4-9 0,-1-11 0,2-13 0,5-19 0,7-20 0,6-10 0,6 2 0,0 11 0,0 13 0,-1 13 0,2 9 0,1 14 0,3 18 0,1 24 0,-2 19 0,-1 8 0,-7-7 0,-5-18 0,-6-17 0,-4-19 0,-6-10 0,-1-4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5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39 24575,'-1'-9'0,"-3"3"0,-6 1 0,-7 4 0,-6 0 0,-1 1 0,0 0 0,3 1 0,3 6 0,4 4 0,6 7 0,4 3 0,3 0 0,1-1 0,1 0 0,2-2 0,4-2 0,2-3 0,4-4 0,3-2 0,7-4 0,10-2 0,6-1 0,-2-3 0,-6-7 0,-10-8 0,-6-9 0,-6-4 0,-4-1 0,-4-2 0,-1 4 0,1 13 0,3 21 0,4 21 0,4 16 0,2 1 0,-2-10 0,-2-10 0,-4-13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6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24575,'0'51'0,"0"12"0,0 23 0,0 9 0,0-12 0,0-16 0,0-27 0,0-24 0,0-9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7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24575,'38'0'0,"23"0"0,25 0 0,13 0 0,-8 0 0,-22 0 0,-20 0 0,-27 0 0,-12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8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88 24575,'3'-6'0,"-1"-2"0,-4-5 0,-7-3 0,-8 3 0,-11 0 0,-6 4 0,0 3 0,2 3 0,6 3 0,7 0 0,5 0 0,4 0 0,1 1 0,-1 4 0,0 3 0,-2 2 0,0 2 0,1-1 0,1 1 0,2 1 0,3 4 0,3 5 0,1 5 0,1 5 0,0 0 0,1 2 0,10-2 0,11-3 0,14-4 0,9-6 0,2-7 0,5-5 0,2-8 0,2-10 0,-6-5 0,-12-1 0,-14 4 0,-14 8 0,-4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50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24575,'0'25'0,"0"12"0,0 15 0,0 13 0,0 4 0,0-2 0,2-6 0,0-7 0,0-10 0,0-11 0,0-6 0,0-9 0,-1-8 0,-1-15 0,2-16 0,4-14 0,6-6 0,8 3 0,7 10 0,8 11 0,4 8 0,3 8 0,-2 5 0,-9 8 0,-5 6 0,-7 5 0,-2 5 0,-2 3 0,-3 4 0,-3-2 0,-4-6 0,-2-10 0,-2-9 0,1-12 0,-1 2 0,-1-5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14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228 147 24575,'0'-12'0,"0"-4"0,0-5 0,0 1 0,0 3 0,-1 3 0,-3 4 0,-3 2 0,-4 2 0,-4 0 0,-2 0 0,0 1 0,-1 2 0,1 1 0,0 2 0,0 0 0,1 8 0,2 7 0,0 11 0,0 6 0,3-2 0,2-1 0,4-2 0,2 0 0,2-2 0,1-4 0,0-4 0,3-3 0,3-2 0,5-1 0,6-3 0,3-3 0,3-3 0,3-5 0,0-3 0,-1-6 0,-1-3 0,-2-2 0,-4 0 0,-3 0 0,-4 0 0,-4 0 0,-2 1 0,-2-1 0,0 1 0,-2 0 0,0 2 0,-1 1 0,1 6 0,0 9 0,0 16 0,0 12 0,-1 16 0,0 5 0,0-2 0,0-2 0,0-6 0,0-4 0,0-4 0,-2-3 0,-2-3 0,-3-2 0,-4 2 0,-1-1 0,0-1 0,2-5 0,1-6 0,1-5 0,0-4 0,-1-3 0,-2-2 0,-2-3 0,-1-3 0,1 0 0,2-2 0,1-1 0,1-2 0,-1-5 0,1-5 0,0-2 0,1 0 0,2 1 0,2 2 0,1 5 0,1 7 0,1 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32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1 232 24575,'0'-10'0,"0"-6"0,2-7 0,6-4 0,8 0 0,5 1 0,0 5 0,-3 4 0,-1 4 0,-1 2 0,2 2 0,-1 1 0,-3 1 0,-1 2 0,-3 1 0,-1 1 0,-1 0 0,-3 2 0,-3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9:49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24575,'0'12'0,"0"11"0,0 11 0,0 8 0,0 0 0,0-8 0,0-6 0,0-7 0,0-6 0,0-8 0,0-3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9:52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458 142 24575,'0'-4'0,"0"-3"0,0-3 0,0-1 0,-3 1 0,-2 1 0,-2 3 0,1 1 0,1 0 0,2 2 0,-1-2 0,-3-2 0,-4-3 0,-4-3 0,-1 0 0,2 4 0,3 3 0,3 4 0,3 0 0,-3 0 0,-3 1 0,-4 0 0,-3 1 0,1 0 0,2 0 0,-1 0 0,0 0 0,-4 0 0,0 1 0,-1 3 0,1 3 0,-1 5 0,2 2 0,2 1 0,3 2 0,1-1 0,2 2 0,0 0 0,3 1 0,1 3 0,1 3 0,2 5 0,1-1 0,0-1 0,1-4 0,1-5 0,1-1 0,0 1 0,1 2 0,2 0 0,5 0 0,5-2 0,3-2 0,5-1 0,3-2 0,3-1 0,0 1 0,-2-3 0,-1-1 0,0-4 0,-2-2 0,0-3 0,-1-1 0,0 0 0,0 0 0,-2 0 0,-1-1 0,0-3 0,-3-5 0,1-4 0,-2-3 0,-3-1 0,1 0 0,-2-2 0,-1-1 0,-2-2 0,-2-3 0,-1-1 0,-2-2 0,-1-2 0,2 1 0,-2 0 0,0 2 0,0 1 0,-1 1 0,0 2 0,0 2 0,0 1 0,-1 2 0,-2 2 0,-3 2 0,-1 2 0,1 3 0,2 3 0,2 4 0,1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02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 24575,'0'-7'0,"2"2"0,1 2 0,4 0 0,3 0 0,5-2 0,6-2 0,3 0 0,1 2 0,1 2 0,-4 2 0,-1 1 0,-4 0 0,-4 0 0,-2 0 0,-4 1 0,-2 0 0,-3 3 0,-2 0 0,0 1 0,0 1 0,0 3 0,-2 4 0,-4 5 0,-6 3 0,-4 2 0,-4 1 0,2 2 0,2 0 0,2-2 0,5-2 0,2-6 0,3-4 0,3-2 0,1-2 0,0 2 0,0 1 0,1 1 0,1-2 0,0-3 0,1-3 0,0-2 0,1-1 0,1-1 0,5-4 0,7-3 0,6-3 0,6-4 0,2 1 0,-3 1 0,-4 2 0,-6 3 0,-7 2 0,-5 4 0,-3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06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474 79 24575,'2'-8'0,"-1"2"0,-5 1 0,-5 0 0,-4 0 0,-2-1 0,0 1 0,0 0 0,0 1 0,0 0 0,2 1 0,1 0 0,0 1 0,2-1 0,-2 0 0,-2 0 0,2-1 0,0 2 0,2 0 0,3 1 0,0 1 0,-1 0 0,-5 0 0,-6 0 0,-1 0 0,0 1 0,3 2 0,3 2 0,0 1 0,2 1 0,0 2 0,0-1 0,0 2 0,1 1 0,0 0 0,1 0 0,0-1 0,2-1 0,2 1 0,2-1 0,1 0 0,1 0 0,1-3 0,1-1 0,0-1 0,0 5 0,-1 4 0,-2 6 0,0 5 0,-1 0 0,2 0 0,0-5 0,1-5 0,1-3 0,0-4 0,0-1 0,0-1 0,0 1 0,0 7 0,0 7 0,0 4 0,0 0 0,1-6 0,1-4 0,0-5 0,0-3 0,2 0 0,2 5 0,3 6 0,1 5 0,-1 0 0,0-6 0,-3-4 0,-1-5 0,0-1 0,3 0 0,4 2 0,3 4 0,0 1 0,-1-3 0,-3-3 0,2-2 0,1-3 0,1 1 0,-2-2 0,-1 1 0,-2-1 0,0 0 0,3-1 0,0 0 0,2-1 0,-1-2 0,0-2 0,-1-1 0,-1-3 0,-1 1 0,0-2 0,-2 1 0,1 0 0,-2 0 0,-2 2 0,0 1 0,-3 2 0,0 1 0,-1 1 0,0-1 0,1 0 0,1-4 0,3-6 0,3-4 0,0-3 0,0 2 0,-2 4 0,-4 5 0,-1 3 0,-3 2 0,0-3 0,0-3 0,0-5 0,0 2 0,0-1 0,0-2 0,0-7 0,0-8 0,0-2 0,1 1 0,0 7 0,1 8 0,-1 6 0,-1 5 0,0 2 0,0-2 0,0-5 0,0-5 0,0-10 0,0-4 0,0 1 0,-1 7 0,-1 10 0,-1 7 0,-2 2 0,1 2 0,0 0 0,0 0 0,2 0 0,0 0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4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0 24575,'-11'0'0,"-8"6"0,-4 5 0,0 2 0,3 4 0,6-1 0,1 5 0,1 6 0,1 3 0,3 0 0,3 0 0,3 1 0,1 0 0,1-2 0,0-3 0,0-5 0,0-3 0,2-3 0,3-3 0,2 1 0,4 0 0,0-1 0,0 1 0,-1-5 0,-2-3 0,0-2 0,-3 0 0,1-1 0,-2 1 0,-1 0 0,-1-1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17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24575,'0'13'0,"0"1"0,0 5 0,0 2 0,1 2 0,3 3 0,3 0 0,3-4 0,-2-5 0,-1-5 0,-3-5 0,-2-8 0,-1-10 0,-1-8 0,0-7 0,0-3 0,0 2 0,0 6 0,0 8 0,3 6 0,9 4 0,9 2 0,8 1 0,1 0 0,-5 0 0,-7 0 0,-8-1 0,-9-1 0,-1 0 0,-5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22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24575,'8'1'0,"4"5"0,5 3 0,2 4 0,0 0 0,-1-2 0,-2-1 0,0-1 0,-3 1 0,-1-1 0,-1-1 0,-2-1 0,0-1 0,4 3 0,3 2 0,7 5 0,5 5 0,2 1 0,-4-3 0,-8-2 0,-6-2 0,2 7 0,8 10 0,10 10 0,7 7 0,-2-2 0,-4-4 0,-5-6 0,-6-6 0,-3-6 0,-2-2 0,-3-3 0,-2-2 0,0 0 0,-1-1 0,0-2 0,0-1 0,-2-3 0,-1-1 0,0 0 0,1 1 0,0 0 0,-1-1 0,0-1 0,-2-2 0,-2-2 0,2 0 0,-1 0 0,1 1 0,1-1 0,1 0 0,1-1 0,1 1 0,3 2 0,1 0 0,0 1 0,0-1 0,1 1 0,1 1 0,0-1 0,0 2 0,-1-1 0,-1-1 0,-2 0 0,0-1 0,-1 1 0,1 0 0,0 2 0,0 0 0,1-1 0,-1 1 0,2-1 0,1 2 0,4 2 0,3 1 0,4 2 0,4 1 0,1 0 0,0 0 0,-2 0 0,0-1 0,2 2 0,1 1 0,1-1 0,-5-1 0,-6-3 0,-5-2 0,-4-2 0,0 3 0,-4 0 0,-2 0 0,-2 2 0,4 4 0,8 6 0,12 7 0,7 5 0,1 4 0,-2-3 0,-6-3 0,-5-6 0,-1-4 0,-2-4 0,0-1 0,-1-2 0,-1-1 0,-1-2 0,-2 0 0,-1-3 0,-2 0 0,2 1 0,3 0 0,0-1 0,-2-1 0,-2-1 0,-4-2 0,-1-1 0,1 0 0,-1-1 0,0 0 0,-3-2 0,-2 0 0,9 9 0,15 13 0,17 9 0,12 7 0,2-1 0,-6-3 0,-5-3 0,-7-7 0,-7-4 0,-3-5 0,-3-1 0,-1 1 0,0 0 0,1 1 0,-1 1 0,-3-3 0,-2 0 0,-1-1 0,1 0 0,-1 0 0,-3-3 0,-4-2 0,-5-2 0,-1-3 0,0 0 0,1 0 0,2 1 0,1 1 0,1 2 0,3 0 0,1 3 0,2 1 0,3 1 0,1 4 0,3-1 0,1 2 0,1 1 0,1 0 0,1 2 0,0-3 0,-3-2 0,-3-3 0,-7-4 0,-2-2 0,-4-4 0,-6-1 0,-1-4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36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24575,'0'-4'0,"0"-3"0,0-3 0,0-1 0,0-1 0,0 2 0,1 3 0,1 0 0,3 2 0,2-1 0,1 2 0,-1 2 0,-1 0 0,-1 1 0,-3 0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37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16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24575,'3'8'0,"4"2"0,4 4 0,3 1 0,0-1 0,0-1 0,1 1 0,0 0 0,0 1 0,0 1 0,1 2 0,0 1 0,-1-1 0,-2-2 0,-2-2 0,-2-3 0,-2-3 0,-3-3 0,-1-2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42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0 266 24575,'0'-14'0,"0"1"0,0 2 0,0 2 0,0 1 0,1-1 0,4-3 0,2-3 0,2-1 0,0 1 0,-3 2 0,0 3 0,0 0 0,0 1 0,1-1 0,1 1 0,1 0 0,0 1 0,0 0 0,1 1 0,1-1 0,-1 1 0,1 0 0,0 1 0,0 1 0,-1 0 0,1 1 0,-1 2 0,-1 1 0,-2 1 0,0-1 0,-1-1 0,2 1 0,1 0 0,0 1 0,-4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43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1 322 24575,'0'-5'0,"0"-4"0,0-8 0,0-5 0,0-4 0,0 1 0,0 5 0,2 3 0,2 1 0,5 2 0,4-2 0,0 0 0,0 3 0,1 1 0,1 0 0,1 1 0,0-2 0,1 1 0,-1 1 0,-2 3 0,-1 3 0,0 1 0,1 1 0,1 0 0,3 0 0,-2 0 0,-2 1 0,-2 1 0,-4 0 0,-2 0 0,-3 1 0,-2-1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25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1 878 24575,'-1'-26'0,"4"-8"0,6-11 0,9-5 0,7 6 0,9-1 0,2 1 0,6-3 0,2-4 0,2 1 0,2 0 0,2 3 0,1 6 0,2 5 0,4 3 0,4 4 0,4 1 0,1 0 0,1 3 0,-2 2 0,-4 1 0,-5 3 0,-7 1 0,-8 4 0,-10 3 0,-10 4 0,-8 3 0,-7 3 0,-4 1 0,-7 0 0,-7 0 0,-5-2 0,-2 1 0,7 0 0,4-1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27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24575,'6'-2'0,"12"0"0,12 2 0,9 0 0,2 0 0,-3 0 0,-1 0 0,-3 0 0,-5 3 0,-3 2 0,-6 4 0,-4-1 0,-5-1 0,-5-2 0,-5-1 0,-4 3 0,-4 8 0,-3 11 0,-1 8 0,-1 4 0,2-2 0,1-5 0,3-6 0,3-5 0,1-6 0,1-5 0,1-3 0,0-1 0,0 5 0,0 6 0,0 3 0,0 2 0,0-5 0,0-8 0,-1-5 0,-2-4 0,0-1 0,1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29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24575,'0'16'0,"0"10"0,0 18 0,0 15 0,0 9 0,0 2 0,0-11 0,0-11 0,0-11 0,0-11 0,0-7 0,0-11 0,0-51 0,1-5 0,3-42 0,4 18 0,3 14 0,1 18 0,-2 17 0,2 10 0,3 7 0,3 2 0,3 3 0,-2 1 0,-3 0 0,-3 0 0,-3 0 0,-1 2 0,-3 4 0,-2 4 0,-2 6 0,-2 5 0,-1 2 0,-7 3 0,-7-2 0,-8-1 0,-4-4 0,1-6 0,2-6 0,6-5 0,6-2 0,6 0 0,4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1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212 156 24575,'2'-7'0,"0"-4"0,-2-7 0,0-3 0,0 1 0,-1 6 0,-4 8 0,-5 4 0,-6 2 0,-6-1 0,-3 1 0,0 0 0,3 0 0,1 2 0,2 3 0,2 8 0,2 8 0,5 6 0,4 4 0,4 1 0,2-3 0,2-6 0,4-7 0,8-8 0,8-5 0,6-9 0,1-9 0,1-10 0,-4-8 0,-2-5 0,-5-3 0,-4 2 0,-5 5 0,-5 10 0,-2 13 0,1 22 0,2 21 0,5 14 0,1 1 0,-1-10 0,-1-14 0,-2-11 0,-4-7 0,-1-2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1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24575,'0'33'0,"0"6"0,0 8 0,0-3 0,0-10 0,0-17 0,0-9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2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3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24575,'0'11'0,"0"5"0,0 9 0,0 5 0,0-4 0,0-3 0,0-14 0,2-42 0,4-6 0,8-31 0,8 23 0,6 13 0,4 18 0,-2 10 0,-6 5 0,-6 1 0,-11 0 0,-3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4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24575,'0'11'0,"0"9"0,0 12 0,0 8 0,0 0 0,0-6 0,0-10 0,0-8 0,0-4 0,0-7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17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222 1 24575,'-9'11'0,"-4"4"0,-9 7 0,-4 5 0,-3 5 0,0 1 0,3 2 0,3-3 0,6-6 0,4-5 0,5-7 0,4-7 0,2-2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5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7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24575,'0'11'0,"0"6"0,0 9 0,0 5 0,0-2 0,0-5 0,0-10 0,0-10 0,1-14 0,4-13 0,2-9 0,6-4 0,3 7 0,4 7 0,0 9 0,-1 8 0,0 2 0,-1 3 0,-1 5 0,1 5 0,-3 6 0,-2 4 0,-3 0 0,-4 1 0,-3 0 0,-1-2 0,-1-2 0,0-3 0,0-5 0,-1-5 0,0-1 0,0-3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8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35 24575,'0'-6'0,"0"1"0,0-2 0,-1 2 0,-3 1 0,-1-1 0,-4 4 0,-2-1 0,-3 2 0,-1 0 0,0 0 0,1 1 0,2 4 0,3 6 0,3 7 0,2 5 0,3-2 0,2-1 0,3-3 0,4-2 0,3-3 0,1-5 0,-1-3 0,-1-2 0,2-8 0,1-5 0,0-6 0,-1-5 0,-4 3 0,-3 4 0,-2 5 0,-3 2 0,0 6 0,1 17 0,1 27 0,-1 25 0,0 16 0,-1 2 0,-3-13 0,-11-19 0,-15-21 0,-13-30 0,-10-25 0,2-14 0,10-3 0,16 16 0,12 12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9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 27 24575,'0'-7'0,"0"-1"0,-1 2 0,-3 2 0,-5 2 0,-5 2 0,-5 0 0,-4 0 0,-1 0 0,-2 1 0,0 2 0,2 6 0,3 4 0,5 5 0,4 0 0,5-1 0,2 1 0,4-1 0,1-2 0,6-2 0,9-2 0,10-2 0,7-4 0,-3-2 0,-8-3 0,-6 0 0,-9 0 0,-2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41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11 24575,'0'-5'0,"-3"2"0,-2 1 0,-3 2 0,-2-1 0,-3 3 0,2 3 0,0 6 0,2 2 0,3 0 0,-1-2 0,3-1 0,1 1 0,0 2 0,3 2 0,1-1 0,2-1 0,0-5 0,2-3 0,2-2 0,2 1 0,2-1 0,4 0 0,3-2 0,0-1 0,0 0 0,-2 0 0,-3-1 0,-1-5 0,-3-7 0,-5-6 0,-2-5 0,-2 0 0,-2 1 0,-6 5 0,-4 4 0,-4 6 0,-1 3 0,1 3 0,2 1 0,4 2 0,4 3 0,2-3 0,3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42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195 275 24575,'-2'-13'0,"-7"0"0,-5 1 0,-6 3 0,-1 4 0,1 2 0,-1 3 0,3 3 0,0 5 0,1 6 0,4 5 0,4 1 0,2 1 0,4 0 0,1 0 0,2-1 0,1-1 0,6-3 0,7-3 0,6-2 0,5-2 0,0-4 0,0-2 0,0-3 0,-2-7 0,-3-10 0,-4-15 0,-2-15 0,-4-6 0,-5 2 0,-2 6 0,-2 6 0,-1 4 0,-4 1 0,-1 3 0,0 5 0,-1 7 0,3 12 0,1 23 0,1 23 0,4 24 0,4 11 0,2-8 0,-1-14 0,-3-17 0,-3-17 0,-1-9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4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33 145 24575,'17'0'0,"9"0"0,9 0 0,2 0 0,-8 0 0,-9 0 0,-9-1 0,-5-2 0,-3-7 0,-2-6 0,-5-6 0,-4-4 0,-4 4 0,-2 4 0,-3 6 0,-1 5 0,-3 3 0,-1 1 0,-1 2 0,3 1 0,2 2 0,4 3 0,2 8 0,4 8 0,4 6 0,2 5 0,3 1 0,4-2 0,8-3 0,5-6 0,7-5 0,2-6 0,0-5 0,0-3 0,-4-3 0,-5 0 0,-9 0 0,-4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3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24575,'0'12'0,"0"6"0,0 16 0,0 11 0,0 6 0,0 2 0,0-9 0,0-7 0,0-8 0,0-11 0,0-5 0,0-11 0,0-14 0,1-17 0,3-14 0,3-6 0,2 5 0,3 11 0,-2 10 0,-2 9 0,0 7 0,1 2 0,0 3 0,2 0 0,0 2 0,0 0 0,-2 0 0,-1 2 0,-1 1 0,-3 2 0,-2 2 0,-1-1 0,-1 1 0,0 1 0,-3 0 0,-6 0 0,-6-3 0,-6-2 0,-1-1 0,4 0 0,5-1 0,7 0 0,3-1 0,3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5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 24575,'-11'0'0,"0"0"0,-1 0 0,0 0 0,2 0 0,0 0 0,2 0 0,0 3 0,0 5 0,1 2 0,2 2 0,3 0 0,2 0 0,0 0 0,0 1 0,1-4 0,1-2 0,4-3 0,1-3 0,1 0 0,0-1 0,0-1 0,0-4 0,2-8 0,0-5 0,0-2 0,-1 4 0,-2 5 0,-1 5 0,-2 2 0,0 5 0,1 11 0,3 11 0,1 12 0,1 2 0,-2-7 0,-3-11 0,-3-11 0,-1-5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5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24575,'0'12'0,"0"11"0,0 15 0,0 8 0,0 4 0,0-3 0,0-5 0,0-8 0,0-11 0,0-9 0,0-9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53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97 24575,'0'8'0,"0"1"0,0 0 0,1-3 0,3-2 0,4-3 0,2-1 0,1 0 0,-3 0 0,-2 0 0,-1 0 0,1 0 0,4-1 0,4-2 0,1-2 0,-1-1 0,-2 0 0,-4 0 0,-2 2 0,-3 0 0,-2-3 0,0-2 0,-1-4 0,0-2 0,0-1 0,-2 3 0,-4 3 0,-4 2 0,-3 4 0,0 2 0,0 1 0,3 1 0,0 0 0,3 0 0,-1 0 0,2 0 0,0 1 0,2 1 0,1 4 0,2 5 0,1 5 0,-2 3 0,0 1 0,0-2 0,0-9 0,1-3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6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24575,'6'-2'0,"8"0"0,12 2 0,11-1 0,4 0 0,-2-4 0,-8 1 0,-11 0 0,-12 3 0,-4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7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24575,'0'11'0,"0"16"0,1 16 0,4 15 0,2 6 0,1-9 0,-2-11 0,-2-15 0,-2-15 0,-1-8 0,-1-4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8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24575,'13'0'0,"9"0"0,14 0 0,11 0 0,0 0 0,-4 0 0,-10 0 0,-13 0 0,-10 0 0,-5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2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24575,'21'0'0,"-1"0"0,1 0 0,-6 0 0,-4-2 0,-4-4 0,-3-3 0,-3-1 0,-1-1 0,0 4 0,0 1 0,0 1 0,-1 1 0,-2 1 0,-3 1 0,-2 2 0,-1 0 0,-2 6 0,-1 9 0,0 9 0,3 8 0,4-1 0,3-2 0,4-6 0,4-4 0,5-5 0,5-2 0,2-2 0,-1-2 0,-1-2 0,0-4 0,1-7 0,1-6 0,-1-5 0,-2-1 0,-3 2 0,-6 6 0,-3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24575,'0'14'0,"0"4"0,0 4 0,0-4 0,0-12 0,0-16 0,0-14 0,2-8 0,5 0 0,5 4 0,4 6 0,2 8 0,-2 6 0,-3 4 0,-5 3 0,-4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4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24575,'0'15'0,"0"11"0,0 15 0,0 6 0,1-5 0,0-12 0,1-14 0,-1-12 0,-1-9 0,0-11 0,0-11 0,0-6 0,0-2 0,2 3 0,3 7 0,2 6 0,3 6 0,-1 4 0,2 5 0,1 2 0,1 2 0,1 1 0,-2 6 0,0 9 0,-4 7 0,0 6 0,-3-1 0,-2-4 0,0-6 0,-2-7 0,0-5 0,-1-3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6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 24575,'8'0'0,"9"0"0,16 0 0,12 0 0,5 0 0,-2 0 0,-8 0 0,-9 0 0,-10 0 0,-8 0 0,-6 0 0,-1 0 0,-1-1 0,-2-1 0,-6-5 0,-9-9 0,-11-7 0,-4-5 0,1 4 0,8 6 0,10 9 0,8 7 0,12 8 0,7 8 0,7 4 0,0 0 0,-5-4 0,-4-3 0,-9-5 0,-3-2 0,-3-1 0,-2 1 0,1 2 0,-1 4 0,-1 6 0,-4 8 0,-4 6 0,-6 6 0,0-2 0,2-7 0,3-8 0,4-10 0,3-5 0,2-3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9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24575,'0'11'0,"0"5"0,0 20 0,0 15 0,0 8 0,0-2 0,0-15 0,0-15 0,0-10 0,0-8 0,0-5 0,1 0 0,1-2 0,0 1 0,0 1 0,-1 2 0,0 2 0,-1-1 0,0-1 0,0 0 0,0-4 0,0 1 0,0-3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0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24575,'0'11'0,"0"6"0,0 15 0,0 13 0,1 16 0,1 8 0,3 4 0,5-2 0,1-9 0,2-10 0,-4-15 0,-1-13 0,-5-13 0,-2-5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2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24575,'12'0'0,"14"0"0,19 0 0,13 0 0,6 0 0,4 0 0,-6 0 0,-7 0 0,-12 0 0,-20 0 0,-10 0 0,-9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54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334 0 24575,'-13'9'0,"-6"3"0,-4 5 0,-4 4 0,-2-2 0,1 1 0,-1 2 0,-2 4 0,-1 5 0,2 1 0,4-1 0,7-5 0,7-7 0,5-5 0,1-3 0,4-6 0,1-1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3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24575,'41'0'0,"12"0"0,16 0 0,4 0 0,-5 0 0,-13 0 0,-14 0 0,-16 0 0,-12 0 0,-6 0 0,0 0 0,1 0 0,-2 0 0,-5 0 0,-1 0 0,-3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5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12 24575,'-13'0'0,"1"2"0,0 3 0,3 4 0,5 6 0,1 6 0,3 1 0,0-2 0,0-4 0,3-6 0,4 0 0,3-1 0,2 0 0,-2-3 0,1-2 0,2-3 0,1-1 0,0 0 0,0 0 0,-2 0 0,2-3 0,0-3 0,1-5 0,-2-3 0,-2 1 0,-4 1 0,-4 4 0,-3 1 0,0-2 0,-3-4 0,-6-3 0,-3-3 0,-2 3 0,2 4 0,4 5 0,2 4 0,0 2 0,0 1 0,0 0 0,0 0 0,3 0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7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24575,'0'10'0,"0"3"0,0 5 0,0-1 0,0-3 0,0-1 0,0-3 0,0-2 0,0 1 0,0 2 0,0 2 0,0 0 0,0-4 0,0-5 0,0-20 0,0-11 0,0-15 0,0 4 0,1 8 0,3 12 0,8 8 0,10 5 0,8 3 0,4 1 0,-3 1 0,-8 0 0,-8 0 0,-7 1 0,-4-1 0,-3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9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61 24575,'-2'10'0,"-2"7"0,-2 7 0,1 0 0,2-8 0,7-18 0,7-17 0,5-9 0,2-2 0,-1 7 0,-5 9 0,-4 4 0,-2 5 0,-3-1 0,1 0 0,1 1 0,1 2 0,3 7 0,7 9 0,7 8 0,4 5 0,-1-3 0,-6-5 0,-7-5 0,-7-7 0,-5-5 0,-7-7 0,-8-6 0,-2-4 0,-1-1 0,4 3 0,4 3 0,3 4 0,1 4 0,1 1 0,0 2 0,0 0 0,-1 0 0,0 0 0,0 1 0,2 6 0,1 13 0,2 19 0,0 16 0,0 13 0,0-2 0,0-7 0,0-10 0,0-15 0,0-9 0,0-10 0,0-7 0,0-4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1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0 24575,'-12'17'0,"-3"7"0,-5 14 0,-4 12 0,-2 8 0,-1 4 0,2-4 0,3-9 0,6-12 0,7-14 0,5-10 0,1-6 0,3-4 0,-1-2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4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 24575,'0'13'0,"0"10"0,0 18 0,0 13 0,0 9 0,0 3 0,0-6 0,0-9 0,0-13 0,0-16 0,0-8 0,0-6 0,0-3 0,0 1 0,0 0 0,0 2 0,0 2 0,0 1 0,0 0 0,0-1 0,0-6 0,-4-6 0,-4-9 0,-3-5 0,-1-1 0,1 4 0,4 4 0,1 5 0,-1-1 0,-3-3 0,-9-6 0,-6-7 0,-3-1 0,3 1 0,6 4 0,7 8 0,6 5 0,9 7 0,9 8 0,9 8 0,6 6 0,-1 2 0,-3-3 0,-5-4 0,-3-4 0,-4-4 0,-5-4 0,-1-3 0,-2-2 0,1 0 0,1 1 0,3 1 0,1 3 0,2 0 0,0 0 0,-2-3 0,-1-3 0,-1-6 0,1-4 0,4-6 0,6-6 0,2-5 0,1 1 0,-6 3 0,-5 6 0,-5 4 0,-2 6 0,-2 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5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10 24575,'-8'0'0,"-4"-2"0,-4 0 0,-1-1 0,3 1 0,2 1 0,-4 1 0,-3 0 0,-3 2 0,3 2 0,5 2 0,5 2 0,3 0 0,0 0 0,1 1 0,1-1 0,2-1 0,1 0 0,1 1 0,4 5 0,5 3 0,7 3 0,5-1 0,2-3 0,-3-3 0,-4-4 0,-3-2 0,-5-2 0,-3-1 0,-2 1 0,-3 1 0,-6 2 0,-5 1 0,-8 2 0,-5 0 0,0-3 0,3-4 0,7-1 0,6-2 0,5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8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24575,'5'2'0,"7"0"0,11-2 0,4 0 0,-2-1 0,-8 0 0,-8 0 0,-2 0 0,-1 1 0,1 0 0,-1 0 0,-3 0 0,-1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9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24575,'0'13'0,"0"10"0,0 15 0,0 14 0,0 6 0,0 5 0,0 1 0,0-7 0,0-10 0,0-20 0,0-12 0,0-9 0,0-3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0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24575,'0'17'0,"0"4"0,0 5 0,0-3 0,0-9 0,0-4 0,0-7 0,0-4 0,2-11 0,3-10 0,3-5 0,2-1 0,1 6 0,-2 8 0,-1 7 0,-3 5 0,-3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55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17 24575,'-7'0'0,"-4"0"0,-6 0 0,-4 0 0,2 0 0,4 0 0,4 0 0,3 1 0,0 3 0,1 4 0,1 5 0,1 2 0,3 3 0,1-1 0,3-1 0,2-2 0,3-4 0,4-2 0,3-4 0,4-2 0,4-1 0,-1-1 0,-1 0 0,-3-2 0,-5-3 0,-2-4 0,-4-4 0,-1 0 0,-3 2 0,-1 2 0,0 3 0,0 0 0,-1-5 0,0-4 0,-1-1 0,0 1 0,-1 5 0,-1 5 0,2 3 0,-1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2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91 136 24575,'12'0'0,"0"0"0,0 0 0,0 0 0,-2 0 0,-1 0 0,-3-1 0,-3-1 0,-1-3 0,-2-5 0,0-5 0,0-6 0,0-1 0,-1 1 0,-3 5 0,-4 4 0,-2 6 0,-3 3 0,-2 2 0,-3 2 0,-3 3 0,-1 4 0,2 5 0,5 2 0,4 1 0,4 1 0,4 3 0,2 4 0,5 3 0,5 0 0,3-4 0,2-5 0,-2-6 0,-3-5 0,1-2 0,2-1 0,2-2 0,3 0 0,2 0 0,1-2 0,0 0 0,-3 0 0,-3 0 0,-3 0 0,-2 0 0,0-1 0,-2 0 0,-3-1 0,-1 1 0,-2-1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3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24575,'0'17'0,"0"6"0,0 9 0,1-1 0,1-7 0,-1-7 0,0-7 0,-1-7 0,0-5 0,0-11 0,3-11 0,7-8 0,6-1 0,2 6 0,-1 9 0,-4 9 0,-4 5 0,1 3 0,-1 6 0,3 11 0,0 13 0,0 9 0,-1-1 0,-6-8 0,-2-9 0,-2-11 0,-1-4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52 24575,'0'-10'0,"0"-1"0,0 0 0,-2 1 0,-3 4 0,-3 4 0,-1 1 0,1 1 0,0 2 0,0 4 0,-1 10 0,1 9 0,4 6 0,2 0 0,6-5 0,5-6 0,7-5 0,7-2 0,7-2 0,2-4 0,0-8 0,-6-10 0,-7-8 0,-8-5 0,-7 0 0,-2 3 0,-2 2 0,-1 5 0,-1 3 0,-2 3 0,0 6 0,0 11 0,2 17 0,1 18 0,1 12 0,0 2 0,-1-7 0,-5-10 0,-5-9 0,-7-7 0,-5-6 0,-5-7 0,-5-7 0,0-11 0,3-6 0,10-3 0,10 5 0,7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6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24575,'0'22'0,"0"9"0,1 13 0,2 7 0,3-2 0,1-4 0,0-7 0,-2-8 0,-2-7 0,-2-7 0,0-5 0,-1-2 0,0-1 0,0-1 0,0 2 0,0-1 0,0-3 0,0-2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24575,'12'0'0,"6"0"0,9 0 0,3 0 0,-3 0 0,-6 0 0,-7 0 0,-6 0 0,-5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8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24575,'0'25'0,"0"10"0,0 16 0,0 10 0,0-2 0,0-9 0,0-16 0,0-12 0,0-9 0,0-4 0,0-2 0,0 1 0,0 0 0,0-1 0,3-14 0,6-15 0,8-17 0,6-5 0,0 9 0,-4 14 0,-8 13 0,-5 14 0,-4 12 0,-2 12 0,0 6 0,0 0 0,1-7 0,2-6 0,-1-6 0,1-6 0,0-3 0,0-4 0,-1-2 0,-2-1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1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1 110 24575,'15'0'0,"7"0"0,9 0 0,12 0 0,5 0 0,0 0 0,-8 0 0,-13 0 0,-7 0 0,-9 0 0,-1 0 0,-2 0 0,-2-2 0,-4-2 0,-6-5 0,-8-7 0,-8-4 0,-3-1 0,2 1 0,6 8 0,6 6 0,6 6 0,8 6 0,8 5 0,4 4 0,3 2 0,-4-1 0,-1-2 0,-3-3 0,-2-4 0,-2-2 0,-3-3 0,0-1 0,0-1 0,0 0 0,0 2 0,-4 2 0,-6 8 0,-6 7 0,-6 6 0,-2 1 0,2-2 0,3-4 0,5-6 0,4-4 0,1-4 0,2-4 0,1 0 0,-1-3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2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23680,'0'-8'0,"0"5"442,0 12-442,0 17 150,0 17-150,0 10 75,0 9-75,1 1 228,2 1-228,3-3 0,3-8 0,0-6 0,-1-8 0,-2-7 0,-3-6 0,0-7 0,-2-4 0,0-4 0,0-6 0,-1-2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4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24575,'0'22'0,"0"12"0,0 11 0,0 10 0,0 3 0,1-4 0,2-3 0,1-9 0,1-8 0,-3-3 0,0-3 0,1-1 0,0-2 0,-1-7 0,0-3 0,-1-5 0,0-4 0,1 0 0,2 4 0,1 8 0,1 6 0,-1 2 0,-2-4 0,0-5 0,-2-9 0,0-4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5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 24575,'11'0'0,"8"0"0,9 0 0,6 0 0,-2 0 0,-1 0 0,0 0 0,-2 0 0,-2 0 0,-3 0 0,-5 0 0,-4 0 0,-1 0 0,2 0 0,2-2 0,2 0 0,0-1 0,-4 1 0,-5 0 0,-3 2 0,-4-2 0,-3-1 0,-1-3 0,0-2 0,0 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8:17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24575,'19'0'0,"20"0"0,42 0 0,-21 5 0,5 2 0,11 4 0,3 3 0,9 6 0,0 3 0,1 6 0,-2 2 0,-5 0 0,-3 0 0,-11-2 0,-4-1 0,-11-4 0,-5 0 0,32 16 0,-11-3 0,1 2 0,-2-1 0,-9-6 0,-11-4 0,-17-11 0,-13-6 0,-16-6 0,0-2 0,-7-2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57.9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0 24575,'0'11'0,"0"5"0,0 6 0,0 8 0,0 4 0,0 7 0,0 4 0,-3 2 0,-2 2 0,-3-5 0,-4-3 0,0-6 0,1-8 0,2-8 0,4-5 0,1-6 0,0-4 0,3-8 0,0-10 0,1-12 0,3-9 0,5-6 0,4-1 0,3 5 0,-1 7 0,-1 7 0,-1 5 0,0 2 0,1 2 0,2-1 0,3-2 0,2 0 0,0 1 0,-1 2 0,-5 4 0,-3 4 0,-4 4 0,-3 9 0,0 7 0,0 8 0,0 6 0,0-1 0,-3-2 0,-1-1 0,-1-2 0,-2-2 0,-5-1 0,-3-4 0,-1-3 0,2-5 0,0-3 0,-3-2 0,-5-2 0,-6 0 0,-3-3 0,-3-4 0,3-5 0,5-3 0,6 3 0,8 4 0,8 4 0,0 3 0,5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7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24575,'7'0'0,"6"0"0,19 0 0,11 0 0,12 0 0,2 0 0,-12 0 0,-7 0 0,-14 0 0,-7 0 0,-4 0 0,-2 0 0,0 0 0,-3 0 0,0 0 0,-3 0 0,0 0 0,1 0 0,3-1 0,4 0 0,0-1 0,-1 1 0,-6 1 0,-2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9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24575,'10'5'0,"5"5"0,3 5 0,0 0 0,-5-2 0,-3-3 0,-1 1 0,-1 3 0,1 0 0,0 3 0,-1-2 0,0 2 0,-2-1 0,-1-1 0,-2-3 0,-1-4 0,0-1 0,-1 4 0,1 4 0,0 9 0,0 6 0,-1 0 0,-1 1 0,0-2 0,0 1 0,0 1 0,0 2 0,-3-3 0,-1-4 0,-2-4 0,-2-2 0,0 0 0,-3 1 0,0 2 0,1-2 0,2-3 0,3-4 0,0-3 0,-2 1 0,-2 4 0,-1 3 0,1-1 0,2-6 0,2-3 0,4-5 0,-1-2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32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24575,'20'23'0,"10"8"0,19 21 0,8 9 0,4 3 0,0-4 0,-3-10 0,0-3 0,0-3 0,-5-5 0,-8-3 0,-6-4 0,-3 1 0,-1 4 0,3 6 0,0 4 0,-3-3 0,-5-4 0,-7-10 0,-7-9 0,-5-8 0,0-5 0,11 6 0,17 13 0,15 14 0,10 12 0,-2 2 0,-6-3 0,-9-7 0,-12-9 0,-11-10 0,-7-8 0,6 1 0,9 5 0,15 9 0,14 18 0,4 10 0,-5 6 0,-15-8 0,-19-21 0,-6-13 0,6-6 0,12 4 0,9 8 0,2 3 0,-7-4 0,-7-4 0,2-1 0,2 1 0,11 9 0,11 11 0,1 5 0,-9-2 0,-17-12 0,-9-6 0,-2-2 0,12 7 0,13 14 0,8 8 0,4 3 0,-1 0 0,-6-6 0,-8-7 0,-8-5 0,-6-6 0,-3-2 0,1 0 0,0-2 0,1-3 0,-1-4 0,-4-4 0,0-4 0,0 1 0,1 0 0,0 0 0,-3-4 0,-3-2 0,-5-3 0,-5-1 0,-3-2 0,-4-1 0,-2-2 0,0-1 0,0 1 0,3 4 0,4 6 0,3 5 0,3 3 0,-1-1 0,-1-5 0,-4-4 0,-7-5 0,-4-3 0,-10-3 0,-13-7 0,-14-4 0,-11-7 0,-5-5 0,4-2 0,9 2 0,11 5 0,11 5 0,9 6 0,13 4 0,16 7 0,18 8 0,13 8 0,3 3 0,-7-4 0,-9-3 0,-12-6 0,-8-2 0,-7-4 0,-4-3 0,-2-1 0,0-3 0,3-8 0,8-14 0,8-14 0,8-7 0,3 2 0,-8 13 0,-7 10 0,-8 9 0,-7 7 0,-3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34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0 127 24575,'0'-8'0,"0"-5"0,3-8 0,6-5 0,7 1 0,7 6 0,4 9 0,-1 6 0,-2 3 0,-3 1 0,-3 5 0,-4 3 0,-1 7 0,-4 3 0,-3 3 0,-2 7 0,-3 5 0,-3 5 0,-2-1 0,-5-7 0,-1-7 0,0-10 0,2-5 0,7-4 0,5-2 0,12-2 0,12 2 0,4 1 0,1 7 0,-9 9 0,-9 8 0,-7 5 0,-11-1 0,-13-6 0,-14-7 0,-13-9 0,-7-5 0,5-3 0,10-4 0,12 1 0,13-1 0,6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37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634 244 24575,'0'-11'0,"0"-5"0,-2-4 0,-5-2 0,-5 2 0,-6 0 0,-2 2 0,-3 2 0,-2 0 0,-2 2 0,-1 0 0,2 1 0,2 0 0,4 3 0,0 2 0,-1 2 0,-1 2 0,-3 2 0,-4 1 0,-3 4 0,1 5 0,1 6 0,4 4 0,6 1 0,3-1 0,3 2 0,1 2 0,1 1 0,1 1 0,1-2 0,1-3 0,0 0 0,0 2 0,-1 2 0,0 4 0,2 2 0,1 2 0,3-1 0,2 0 0,1 0 0,1-1 0,0 0 0,0-2 0,1-1 0,4 1 0,5 1 0,7 1 0,9 1 0,11 1 0,10 1 0,10-2 0,4-4 0,-2-5 0,-6-5 0,-7-5 0,-7-6 0,-5-2 0,-6-3 0,-3 0 0,-3 0 0,-1-1 0,-1-2 0,-3-2 0,-2-2 0,-3-3 0,-1-3 0,1-5 0,3-6 0,-1-5 0,-1-6 0,-5-8 0,-3-4 0,-4 0 0,-1 3 0,-1 8 0,-4 4 0,-6 4 0,-5 5 0,-1 2 0,3 5 0,3 4 0,4 4 0,3 2 0,1 0 0,0-2 0,-1-2 0,1 0 0,0 2 0,1 3 0,1 2 0,-3-1 0,-2-4 0,-4-2 0,-2-1 0,-1 0 0,4-1 0,4 1 0,2 4 0,3 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4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46 24575,'-2'10'0,"0"11"0,3 15 0,4 13 0,2 2 0,1-6 0,0-12 0,-2-11 0,-3-9 0,-2-4 0,-1 2 0,0 2 0,0 2 0,0 1 0,1-5 0,1-6 0,7-7 0,13-11 0,12-9 0,8-4 0,-3 0 0,-11 7 0,-11 5 0,-7 2 0,-4-6 0,-2-8 0,-1-8 0,-2-5 0,-1 5 0,0 7 0,0 11 0,0 7 0,-2 4 0,-4-1 0,-5-2 0,-3-2 0,-2 1 0,0 2 0,1 1 0,-2 1 0,-1 0 0,-1 1 0,-2 2 0,1 1 0,-3 1 0,1 0 0,1 0 0,3 0 0,6 0 0,5 1 0,6 1 0,4 1 0,-1 0 0,2-1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5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24575,'0'12'0,"0"14"0,1 13 0,5 12 0,3-3 0,0-9 0,0-8 0,-3-7 0,1-4 0,-1-1 0,1 0 0,-2 0 0,2 0 0,-2-2 0,-1-2 0,0-4 0,-2-4 0,1-2 0,-2-3 0,0-1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6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24575,'0'15'0,"0"7"0,0 13 0,0 8 0,1-2 0,0-2 0,2-6 0,-1-4 0,1 3 0,2 1 0,-1 4 0,2-3 0,-1-8 0,0-9 0,-2-10 0,-2-3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7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24575,'24'0'0,"4"0"0,2 0 0,-5 0 0,-10 0 0,-7 0 0,0 0 0,0 0 0,2 0 0,-1 0 0,-1 0 0,-4 0 0,-2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9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24575,'0'7'0,"0"6"0,0 6 0,1 5 0,2 6 0,4 9 0,2 10 0,3 5 0,-1 0 0,0-11 0,-2-10 0,-3-12 0,-3-9 0,-2-4 0,-1-1 0,0 1 0,0 0 0,0 2 0,0 3 0,0 2 0,0 0 0,0-1 0,0-7 0,0-5 0,0-11 0,0 4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9:04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5 24575,'-9'0'0,"2"1"0,0 2 0,3 4 0,1 2 0,3 3 0,0 0 0,0-1 0,0-2 0,0-2 0,0-1 0,1-1 0,3-1 0,1-1 0,2-2 0,3-1 0,1 0 0,2 0 0,0 0 0,-2 0 0,-2 0 0,0 0 0,-1 0 0,0-5 0,0-4 0,-2-6 0,-2-3 0,-2 2 0,-1 4 0,-3 3 0,-3 4 0,-5 2 0,-2 1 0,-1 1 0,1 1 0,2 0 0,4 0 0,2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51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1 24575,'-1'6'0,"-4"6"0,-4 15 0,-4 8 0,-1 0 0,1 2 0,-1-4 0,2-4 0,0-3 0,0-5 0,2-2 0,0-3 0,1-3 0,2-1 0,2-3 0,0-3 0,2-1 0,-1-3 0,2-1 0,1 1 0,3 0 0,8-2 0,9-1 0,6-1 0,4 1 0,-2 3 0,-4 2 0,0 4 0,-3 4 0,-3 2 0,-2 0 0,-4-3 0,-3-3 0,-2-3 0,-2-1 0,-2-2 0,0-1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53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24575,'7'3'0,"10"-1"0,17-4 0,9-3 0,3-3 0,-1-4 0,-3 0 0,-6 3 0,-7 2 0,-9 5 0,-7 0 0,-6 2 0,-33 1 0,-3 5 0,-29 5 0,11 5 0,7 0 0,11-2 0,11-5 0,10-1 0,3-1 0,5 14 0,4 18 0,6 18 0,4 12 0,1-8 0,-3-14 0,-5-15 0,-2-9 0,-1-2 0,-1 0 0,0-2 0,-1-6 0,2-3 0,4-5 0,5-3 0,6-3 0,10-3 0,9-6 0,11-4 0,7 0 0,-6 1 0,-12 5 0,-13 3 0,-14 4 0,-7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54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24575,'17'0'0,"10"0"0,15 0 0,8 0 0,-3 0 0,-6 0 0,-13 0 0,-10 0 0,-6 0 0,-7 0 0,-2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04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24575,'0'13'0,"0"6"0,0 12 0,0 4 0,4-1 0,2-6 0,1-8 0,0-7 0,-3-6 0,0-3 0,0-3 0,1-1 0,1-3 0,1-3 0,0-6 0,1-3 0,-1 1 0,-1 3 0,0 5 0,0 2 0,1 6 0,3 8 0,1 5 0,0 2 0,1-1 0,-4-6 0,-1-5 0,0-3 0,-1-7 0,1-11 0,0-11 0,-1-10 0,-1 0 0,0 5 0,-1 8 0,-1 10 0,-1 8 0,-1 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05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24575,'0'11'0,"0"16"0,0 22 0,0 23 0,0 15 0,0 11 0,0-3 0,0-6 0,0-10 0,0-20 0,0-15 0,0-19 0,0-12 0,0-8 0,0-2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0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57 24575,'0'-14'0,"-1"3"0,-2 1 0,-2 2 0,-2 2 0,-2 1 0,-1 4 0,-1 0 0,0 1 0,0 0 0,0 0 0,1 0 0,-1 0 0,2 2 0,2 2 0,0 1 0,1 4 0,1 4 0,1 6 0,3 6 0,1 5 0,0 2 0,3 3 0,7-2 0,5-2 0,6-5 0,-1-6 0,-3-6 0,-3-5 0,-3-3 0,-1-4 0,1-6 0,2-6 0,3-5 0,-1-1 0,-2 4 0,-7 6 0,-3 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08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33 24575,'2'-4'0,"0"-1"0,-2 0 0,-1-1 0,-3 3 0,-1-1 0,-3 2 0,0 0 0,0 1 0,0 1 0,2 1 0,0 1 0,1 4 0,2 3 0,2 8 0,0 8 0,1 9 0,0 1 0,0-4 0,2-7 0,5-7 0,5-3 0,4-4 0,4-3 0,-1-4 0,2-6 0,1-13 0,-1-13 0,-3-10 0,-6 0 0,-6 9 0,-4 10 0,-5 6 0,-6 6 0,-5 3 0,-4 3 0,1 1 0,4 1 0,7 0 0,2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10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24575,'0'21'0,"1"5"0,2 9 0,1-1 0,0-6 0,0-8 0,-3-10 0,-1-2 0,0-4 0,0-23 0,0-6 0,1-20 0,2 7 0,4 6 0,3 9 0,1 8 0,0 8 0,-1 4 0,0 3 0,5 10 0,3 8 0,0 4 0,-2 0 0,-6-7 0,-3-6 0,-3-5 0,1-10 0,2-10 0,4-8 0,1-1 0,0 5 0,-2 8 0,0 6 0,1 3 0,2 5 0,1 8 0,3 12 0,-1 11 0,0 4 0,0-1 0,-4-9 0,-3-8 0,-5-10 0,-2-5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18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24575,'1'27'0,"1"-2"0,1 1 0,0-7 0,-1-6 0,0-5 0,-1-1 0,1-1 0,-1 0 0,2-1 0,-1-2 0,-1 0 0,1 2 0,0 2 0,1 1 0,0 1 0,0-2 0,-1-10 0,1-10 0,0-13 0,2-6 0,0 2 0,0 5 0,1 9 0,1 7 0,2 2 0,4 2 0,3 2 0,2 0 0,0 2 0,-3 3 0,-2 5 0,-2 6 0,-2 2 0,-1 0 0,-4-5 0,-1-9 0,1-9 0,1-9 0,2-4 0,2 3 0,1 7 0,1 6 0,1 3 0,1 4 0,2 7 0,1 7 0,0 8 0,-1 5 0,-2-3 0,-2-2 0,-1-4 0,-2-5 0,-4-7 0,-2-4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18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9:05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1 24575,'0'7'0,"-3"4"0,-3 7 0,-2 6 0,-2 4 0,-2 1 0,-1 1 0,1 0 0,-1-1 0,1-2 0,0-2 0,0-4 0,0-2 0,2-1 0,-1-2 0,3-2 0,2-4 0,3-4 0,2-3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19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24575,'0'8'0,"2"7"0,5 11 0,5 6 0,4 2 0,0-3 0,-5-7 0,-4-8 0,-4-8 0,-2-5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0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24575,'0'4'0,"0"6"0,0 15 0,0 11 0,2 14 0,6 7 0,3 3 0,4-2 0,-3-5 0,-3-15 0,-3-14 0,-3-10 0,-1-6 0,-1 0 0,1 3 0,0 2 0,-1-5 0,0-3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1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24575,'17'0'0,"0"0"0,-5 0 0,-3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3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24575,'9'0'0,"3"0"0,3 0 0,3-2 0,2-2 0,0-2 0,0 0 0,-3 2 0,-9 2 0,-2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4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24575,'6'0'0,"6"0"0,9 0 0,3 0 0,0 0 0,-8 0 0,-10 0 0,-2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5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27 24575,'-4'3'0,"1"3"0,3 12 0,6 13 0,6 7 0,3 6 0,-2-8 0,-2-7 0,-4-5 0,-2-7 0,-1-2 0,-3-10 0,0-9 0,-1-14 0,-4-17 0,-1-12 0,-2-6 0,1 3 0,3 11 0,3 14 0,0 13 0,4 6 0,7 4 0,8 1 0,3 1 0,-2-1 0,-6 1 0,-8 0 0,-3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6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1 153 24575,'24'0'0,"7"0"0,8 0 0,-1 0 0,-10 0 0,-9 0 0,-9-2 0,-5-3 0,-2-4 0,-2-7 0,0-4 0,-3-2 0,-5-1 0,-4 4 0,-5 4 0,-1 4 0,-1 5 0,1 3 0,-1 2 0,0 1 0,1 3 0,2 5 0,2 6 0,3 6 0,3 2 0,4 3 0,2 5 0,9 2 0,8 1 0,9-3 0,4-5 0,-1-7 0,-2-3 0,-1-4 0,-1-2 0,-2-3 0,-4-3 0,-4-4 0,-3-3 0,-2-2 0,-4 1 0,-2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8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24575,'13'7'0,"8"9"0,6 10 0,5 7 0,-6-4 0,-8-7 0,-6-9 0,-7-13 0,-3-17 0,-1-17 0,-1-9 0,0-1 0,0 10 0,0 12 0,0 11 0,0 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0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77 24575,'-10'0'0,"-2"0"0,0 0 0,1 0 0,6 0 0,8 0 0,9 0 0,8 0 0,1 0 0,-2 0 0,-5 0 0,-3-1 0,-4-2 0,-4-4 0,-2-6 0,-1-1 0,0-1 0,-1 5 0,-4 5 0,-4 1 0,-7 2 0,-3 1 0,-2 0 0,2 1 0,3 0 0,3 0 0,3 1 0,4 5 0,0 5 0,3 7 0,1 6 0,1 2 0,1 2 0,5 2 0,6-1 0,6 0 0,5-3 0,-1-4 0,-2-5 0,-1-4 0,0-5 0,1-5 0,-1-11 0,1-9 0,-2-6 0,-4 1 0,-5 10 0,-4 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1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59 24575,'0'-17'0,"0"2"0,0 2 0,-1 5 0,-4 4 0,-6 3 0,-10 1 0,-5 0 0,-2 0 0,3 0 0,6 0 0,3 5 0,3 5 0,2 11 0,2 10 0,3 5 0,3 2 0,3-5 0,0-6 0,3-4 0,6-6 0,6-4 0,6-1 0,1-3 0,0-3 0,0-3 0,-1-8 0,-3-10 0,-5-12 0,-5-10 0,-4-5 0,-4 3 0,0 8 0,0 11 0,0 11 0,4 14 0,6 15 0,7 14 0,6 8 0,-3-4 0,-4-11 0,-5-10 0,-3-7 0,-5-5 0,0-3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9:07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63 24575,'-2'3'0,"0"1"0,2 1 0,0-1 0,0 2 0,0-1 0,1 0 0,1 0 0,5-1 0,5 1 0,2 0 0,0-1 0,-2-2 0,-2-1 0,-2-1 0,-1 0 0,0 0 0,2 0 0,3-1 0,2-1 0,-1-2 0,-1-3 0,-2-2 0,-3-1 0,-4-1 0,-1 0 0,-3-2 0,-3 0 0,-4 2 0,-4 1 0,-2 2 0,0 2 0,-1 2 0,0 3 0,-3 1 0,0 1 0,1 1 0,3 3 0,3 4 0,3 2 0,2 0 0,2 0 0,2-3 0,1-1 0,0 1 0,1-2 0,0 1 0,0-4 0,0-1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3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24575,'0'21'0,"0"7"0,0 13 0,3 8 0,3 3 0,2 7 0,0 0 0,-1-4 0,-1-5 0,-1-12 0,1-9 0,0-4 0,-1-8 0,-1-4 0,-2-4 0,-1-1 0,-1 1 0,0 1 0,1 1 0,0-5 0,0-2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7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24575,'0'34'0,"0"5"0,0 11 0,0 5 0,0 8 0,1-7 0,0-16 0,0-15 0,0-19 0,-1-6 0,0-10 0,0-15 0,0-12 0,0-8 0,0 2 0,0 10 0,3 8 0,2 7 0,3 3 0,7 1 0,3 2 0,5 2 0,3 3 0,1 4 0,-4 2 0,-4 1 0,-6 2 0,-5 2 0,-4 6 0,-3 4 0,-7 2 0,-7-2 0,-8-2 0,-6-3 0,0-3 0,5-3 0,5-3 0,10 0 0,3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8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24575,'3'9'0,"0"3"0,0 2 0,0-1 0,-2-4 0,0-2 0,0 2 0,-1-1 0,0-3 0,0-23 0,0 3 0,0-18 0,2 14 0,3 5 0,3 4 0,6 5 0,4 1 0,1 2 0,1 1 0,-4 1 0,-9 0 0,-1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9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 24575,'-7'0'0,"-1"0"0,-4 0 0,-2 0 0,1 0 0,0 0 0,2 0 0,3 0 0,0 1 0,0 4 0,3 7 0,1 7 0,1 2 0,2-1 0,-1-5 0,1-3 0,4-1 0,5 0 0,4 0 0,3-2 0,0-4 0,1-3 0,6-2 0,1 0 0,0-2 0,-2-2 0,-3-4 0,-4-3 0,-3 1 0,-4 0 0,-3 3 0,-3 1 0,0 0 0,-3-1 0,-4-3 0,-7-1 0,-3 1 0,-2 1 0,2 4 0,8 3 0,3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24575,'21'0'0,"9"0"0,20-2 0,13 0 0,-1 0 0,-11 1 0,-21 1 0,-16 0 0,-10 0 0,-3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1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24575,'0'21'0,"0"4"0,0 6 0,0 3 0,-1 3 0,-1 0 0,2-1 0,0-2 0,2-3 0,-1-3 0,-1-3 0,0-5 0,0-6 0,0-3 0,0-7 0,0-1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2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69 24575,'6'0'0,"5"0"0,8 0 0,4 0 0,2 0 0,-6 0 0,-6-1 0,-3-3 0,-3-2 0,-2-1 0,-3-2 0,-1 0 0,-3 0 0,-5-1 0,-5 3 0,-5 2 0,-2 3 0,-1 2 0,1 3 0,3 4 0,3 2 0,4 4 0,4 1 0,2 2 0,3 3 0,0 1 0,2 0 0,6-1 0,9-2 0,9-2 0,7-5 0,-1-3 0,-2-4 0,-3-6 0,-4-2 0,-6-3 0,-6-2 0,-6 5 0,-3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4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 24575,'-5'0'0,"-3"0"0,-3 0 0,-2 0 0,-1 0 0,-1 0 0,-1 0 0,1 0 0,2 1 0,4 2 0,1 2 0,3 1 0,1 1 0,2 4 0,0 2 0,1 2 0,1 0 0,0 0 0,0 0 0,2-1 0,4-1 0,2 0 0,5-3 0,2-2 0,1-3 0,4-3 0,2-1 0,2-3 0,0-3 0,-2-4 0,-5 0 0,-9 4 0,-4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5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24575,'-3'6'0,"1"9"0,2 12 0,0 14 0,0 7 0,0 3 0,0-1 0,0-5 0,0-5 0,0-11 0,0-10 0,0-7 0,0-7 0,0-3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7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24575,'8'0'0,"5"0"0,13 0 0,6 0 0,-1 0 0,-13 0 0,-9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9:08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63 24575,'0'7'0,"0"6"0,0 11 0,0 11 0,0 8 0,0-1 0,0-5 0,0-6 0,0-7 0,0-4 0,0-5 0,0-4 0,0-5 0,0-30 0,0-6 0,0-26 0,0 6 0,2 4 0,3 7 0,3 6 0,1 7 0,2 7 0,1 3 0,2 6 0,4 2 0,3 2 0,3 2 0,2 2 0,1 0 0,-2 4 0,-4 3 0,-5 7 0,-5 5 0,-5 7 0,-4 4 0,-9 0 0,-13-2 0,-15-5 0,-12-7 0,-2-7 0,6-5 0,10-5 0,15-1 0,10 1 0,5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8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9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24575,'0'17'0,"0"2"0,0 5 0,0 1 0,0-2 0,0-5 0,0-5 0,0-8 0,0-2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50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0 24575,'-12'1'0,"0"4"0,-2 5 0,3 3 0,3 4 0,4-1 0,1-1 0,4 1 0,1-1 0,4-1 0,3-4 0,5-4 0,6-3 0,7-2 0,6-3 0,1-3 0,-5-5 0,-6-2 0,-10-3 0,-6 1 0,-4 1 0,-3 2 0,0 4 0,-1 0 0,-4 0 0,-7-2 0,-4 0 0,-5 2 0,-1 4 0,-1 2 0,2 1 0,4 0 0,8 0 0,4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52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 24575,'0'10'0,"2"2"0,2 5 0,1-4 0,-1-5 0,-2-3 0,-1 1 0,0 0 0,-1 2 0,0 0 0,0-2 0,0 0 0,2-3 0,0 0 0,1-6 0,-2-11 0,-1-11 0,0-7 0,-1 3 0,-1 7 0,1 7 0,1 5 0,3 3 0,6 3 0,7 2 0,7 2 0,1 0 0,-4 1 0,-4 1 0,-4 2 0,-1 2 0,0 0 0,-2 1 0,1 4 0,-2 3 0,1 4 0,-2-1 0,-2-2 0,-2-4 0,-2-1 0,1-1 0,-2-4 0,1-1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21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2462 1 24575,'-27'0'0,"-37"10"0,0 6 0,-11 6 0,8-1 0,-5 3 0,-3 3-1007,7-2 0,-2 1 1,-2 2-1,0 1 1007,-2 1 0,-2 1 0,1 0 0,0 0 0,4-1 0,0 0 0,2 0 0,0 0 180,-17 7 0,2-1 0,4 0-180,11-6 0,3 0 0,1-1 0,-22 12 0,4-1 406,13-5 0,5 0-406,8-4 0,4 0 0,6-3 0,3 0 0,-27 16 2059,17-9-2059,17-10 616,16-11-616,10-6 0,7 0 0,3-5 0,0 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23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24575,'0'27'0,"0"15"0,0 22 0,0 15 0,0 9 0,0-8 0,0-22 0,0-22 0,1-27 0,2-7 0,8-6 0,9-5 0,7-4 0,2-1 0,-3 4 0,-3 3 0,-1 2 0,-2 2 0,-2 2 0,-4 0 0,-4 1 0,-2 0 0,0 0 0,0 0 0,1 0 0,1-1 0,-5 0 0,-4 0-1696,-11-1 0,4 2 0,-2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24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24575,'0'17'0,"0"13"0,0 17 0,0 13 0,0 3 0,0 1 0,0-6 0,0-12 0,0-13 0,0-15 0,0-11 0,0-3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26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649 247 24575,'-2'-23'0,"-3"-2"0,-4-1 0,-6 2 0,-4 5 0,-6 6 0,-1 1 0,2 5 0,2 2 0,3-2 0,0-2 0,-1-3 0,-1-3 0,-3 2 0,0 0 0,-1 2 0,-1 4 0,0 3 0,-1 2 0,0 2 0,-1 0 0,1 4 0,1 6 0,2 10 0,2 9 0,1 8 0,1 1 0,1 2 0,3 0 0,3 0 0,3 3 0,2 0 0,2-1 0,3 0 0,3 1 0,0 0 0,1 3 0,2-1 0,4 0 0,4 0 0,1-3 0,0-2 0,5-4 0,6-2 0,6-5 0,3-5 0,0-5 0,1-6 0,1 1 0,4-1 0,0 0 0,-2-3 0,-3-5 0,-3-3 0,0-2 0,-1 0 0,0-4 0,-1-5 0,0-7 0,-1-5 0,1-3 0,-2-1 0,-2 0 0,-4-4 0,-3-3 0,-3-2 0,-4 2 0,-4 3 0,-4-2 0,-2-3 0,0-7 0,-2-1 0,-1 3 0,-2 3 0,-1 4 0,-2 0 0,-2 1 0,-1 1 0,0 5 0,2 6 0,2 5 0,-3 0 0,-1 0 0,-3-4 0,1 2 0,4 2 0,3 3 0,3 4 0,2-2 0,1 6 0,0-4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2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1 24575,'-2'19'0,"-4"9"0,-7 17 0,-6 9 0,-3 5 0,-3 5 0,1-10 0,3-11 0,9-16 0,7-17 0,2-4 0,2-1 0,-2 3 0,2 5 0,0 4 0,0 1 0,1-3 0,0-6 0,0-8 0,0-15 0,3-17 0,6-14 0,10-9 0,7 2 0,1 7 0,-4 8 0,-6 9 0,-5 6 0,-3 5 0,-4 6 0,-3 3 0,0 0 0,1-2 0,1-3 0,2-4 0,1-4 0,0 0 0,-1 1 0,-2 6 0,-2 8 0,0 11 0,1 18 0,3 26 0,3 20 0,2 17 0,0 1 0,0-10 0,-1-13 0,-3-19 0,-1-16 0,-2-10 0,-2-8 0,-1-5 0,0-1 0,0-5 0,0-4 0,0-3 0,-1 1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3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36 24575,'-6'0'0,"-6"0"0,-7 0 0,-7 0 0,-3-1 0,-2-1 0,-1-4 0,1-1 0,4-2 0,9 3 0,9 2 0,5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3:39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4229 504 24575,'0'-7'0,"-3"-7"0,-7-8 0,-7-5 0,-9-1 0,-11-1 0,-10-2 0,-11-2 0,-7 0 0,-2 2 0,2 4 0,1 1 0,3 1 0,2-1 0,1 2 0,-4-1 0,-3 0 0,-4 2 0,-4 4 0,-5 5 0,-1 7 0,1 3 0,4 1 0,5 2 0,-1 1 0,-2 0 0,-7 0 0,-8 0 0,-6 0 0,-5 2 0,0 3 0,-1 3 0,48-3 0,1 1 0,0 1 0,-1 1 0,1 0 0,-1 1 0,-46 10 0,2-2 0,-3-1 0,48-8 0,0 0 0,-2 1 0,0 0 0,0 0 0,1 1 0,-1 0 0,1 0 0,1 1 0,0 1 0,1 0 0,1 2 0,-46 16 0,8 2 0,7 3 0,4 2 0,3 9 0,0 9 0,5 4 0,6 5 0,9 2 0,5 1 0,4 2 0,2 5 0,3 3 0,4 2 0,1 2 0,3-2 0,3-2 0,3 1 0,4 8 0,11-37 0,1 2 0,1 3 0,0 2 0,1 3 0,2 2 0,0 4 0,1 1 0,1 3 0,0-1 0,1 2 0,1-1 0,4-2 0,2 0 0,5-1 0,4 0 0,4 0 0,3 0 0,4-2 0,2 0 0,0 0 0,3-2 0,0-5 0,2 0 0,3-1 0,1-1 0,3 1 0,2-1 0,0-3 0,1-3 0,2-3 0,0-1 0,-1-5 0,2-2 0,-1-3 0,1-3 0,3 1 0,0-2 0,1-1 0,1-1 0,6 2 0,2-2 0,3-1 0,1-2 0,4-3 0,2-1 0,4-2 0,1-3 0,4-2 0,2-1 0,1-1 0,0-1 0,0-1 0,0-3 0,-4-1 0,0-2 0,-3-1 0,0-2 0,1-1 0,0-1 0,0 0 0,1 0 0,0 0 0,-1 0 0,-3-2 0,-1-1 0,-4 0 0,0-2 0,-6-1 0,-1-2 0,0-4 0,-1-1 0,-3-1 0,-1-1 0,0-2 0,-1-1 0,0 0 0,-1-1 0,-5 0 0,-1 0 0,43-21 0,-7-2 0,-3-2 0,-2-4 0,-36 20 0,-1-2 0,2-3 0,-1-3 0,0-1 0,-1-2 0,0-2 0,-3-1 0,-1-1 0,-3-1 0,-2 0 0,-2-2 0,-1-5 0,-2-3 0,-2-2 0,-4-3 0,-1-4 0,-3-3 0,-2-5 0,-1-2 0,-3-4 0,-2-3 0,-1-5 0,-2-1 0,-1 3 0,-2 1 0,-1 1 0,-1 2 0,-1 7 0,-1 1 0,-1 7 0,-1 2 0,-1 4 0,-2 1 0,-11-37 0,-5 17 0,0 18 0,0 11 0,0 8 0,-1 3 0,-2-1 0,-2-5 0,-5-5 0,-5-9 0,-5-7 0,-2-6 0,0 3 0,2 6 0,2 6 0,0 7 0,5 3 0,1 5 0,4 4 0,1-2 0,-1 1 0,3 2 0,3 3 0,3 8 0,4 3 0,2 5 0,4 7 0,3 3 0,-3 3 0,3 2 0,-1 1 0,5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4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24575,'0'27'0,"0"14"0,0 17 0,0 16 0,0 1 0,0-11 0,0-20 0,0-21 0,0-9 0,0 3 0,0 11 0,0 13 0,0 5 0,0-4 0,0-12 0,0-11 0,0-12 0,0-4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5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24575,'0'22'0,"0"17"0,0 19 0,0 16 0,0 4 0,0 0 0,0-2 0,0-5 0,0-10 0,0-16 0,0-17 0,0-11 0,0-10 0,0-3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7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24575,'0'14'0,"6"10"0,5 11 0,5 6 0,1-6 0,-4-8 0,-5-9 0,-3-8 0,-2-3 0,-2-2 0,2-2 0,2 0 0,8-11 0,10-13 0,11-14 0,5-9 0,-4 5 0,-9 9 0,-11 13 0,-9 10 0,-4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8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 0 24575,'-6'0'0,"-3"0"0,-10 0 0,-7 0 0,-9 0 0,-4 0 0,5 0 0,4 1 0,7 4 0,6 3 0,3 4 0,2 3 0,1 2 0,1 5 0,3 4 0,2 5 0,3 6 0,8 1 0,7-4 0,7-8 0,8-10 0,2-9 0,4-6 0,4-14 0,2-12 0,-2-13 0,-5-8 0,-8 5 0,-10 8 0,-4 10 0,-7 12 0,-1 13 0,-3 15 0,-2 15 0,-1 14 0,0 2 0,1-7 0,1-11 0,1-14 0,-1-8 0,-1-5 0,0-2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0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24575,'0'57'0,"0"16"0,0 16 0,0 0 0,0-11 0,0-14 0,0-8 0,0-14 0,0-10 0,0-13 0,0-11 0,0-7 0,0-7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1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1 24575,'-18'0'0,"-6"0"0,-6 0 0,-7 0 0,-1 0 0,2 0 0,1 1 0,5 5 0,6 2 0,7 1 0,8-1 0,5 1 0,3 2 0,8 6 0,11 5 0,10 3 0,4-1 0,-3-4 0,-9-7 0,-5-2 0,-5-1 0,-5-1 0,-3 1 0,-6 1 0,-8 1 0,-6 1 0,-2-1 0,1-3 0,7-4 0,4-1 0,4 0 0,3-2 0,0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1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3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24575,'0'13'0,"0"12"0,0 14 0,0 10 0,0-5 0,0-8 0,0-11 0,0-10 0,0-7 0,0-15 0,4-14 0,5-13 0,5-8 0,4 7 0,1 8 0,0 11 0,2 6 0,3 6 0,1 2 0,1 2 0,-3 0 0,-4 4 0,-5 10 0,-3 15 0,-3 11 0,-4 2 0,-2-7 0,-2-11 0,1-11 0,0-8 0,1-8 0,4-9 0,3-8 0,5-5 0,5 2 0,4 6 0,3 5 0,2 5 0,-1 3 0,-1 3 0,-3 4 0,0 8 0,-3 10 0,-3 10 0,-4 5 0,-4-5 0,-4-6 0,-2-13 0,-2-5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5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84 24575,'0'-9'0,"0"-3"0,0-3 0,0 1 0,-1 4 0,-5 2 0,-5 4 0,-5-1 0,-5 1 0,-3 3 0,-1-1 0,-4 2 0,-2 0 0,-2 0 0,-2 0 0,1 0 0,4 2 0,6 2 0,8 5 0,6 8 0,3 7 0,4 6 0,3 4 0,4 0 0,7-5 0,13-4 0,14-6 0,13-6 0,8-5 0,-2-6 0,-6-12 0,-9-14 0,-9-11 0,-7-6 0,-8 8 0,-5 8 0,-3 11 0,-4 14 0,-3 15 0,0 15 0,-1 8 0,2 0 0,1-5 0,2-8 0,2-6 0,0-6 0,-3-6 0,-5-9 0,-13-6 0,5 1 0,-5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5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24575,'0'17'0,"0"16"0,0 20 0,0 13 0,0-2 0,0-6 0,0-10 0,0-8 0,0-6 0,0-8 0,0-9 0,0-7 0,0-7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5:45.7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2725 196 24575,'-11'0'0,"-6"-3"0,-6-5 0,-2-4 0,-19-8 0,-6-3 0,-5 0 0,-2 3 0,16 7 0,0 4 0,1 3 0,2 3 0,3 2 0,2 1 0,3 0 0,1 0 0,2 0 0,3 0 0,2 0 0,0 0 0,-2 4 0,-1 3 0,0 5 0,5 3 0,0-1 0,1 2 0,3 3 0,-1 0 0,3 2 0,1-4 0,2-3 0,4-5 0,1-3 0,-3 0 0,-4 6 0,-10 7 0,-6 4 0,-2 2 0,4-3 0,4-1 0,4 0 0,0 1 0,-3 8 0,-1 2 0,-5 2 0,-2-4 0,1-5 0,2-5 0,1-3 0,0-2 0,-1 0 0,-2 1 0,-3 1 0,-3 3 0,0 3 0,-1 3 0,2 0 0,-2 1 0,1 0 0,-2 3 0,1 2 0,1 0 0,3-3 0,3-6 0,1-6 0,-1-2 0,-5-3 0,-4-1 0,-6 1 0,-3-2 0,-7 0 0,-4-1 0,-4-1 0,-3 0 0,0 1 0,4 1 0,7 2 0,6 1 0,5 0 0,5 2 0,1 2 0,4 4 0,3 7 0,2 12 0,2 10 0,6 9 0,5 6 0,7-2 0,3-3 0,4-7 0,1-11 0,1-8 0,3-8 0,6-7 0,10-5 0,6-4 0,7-4 0,5-1 0,7 1 0,7-2 0,4 2 0,4 0 0,3 2 0,8 3 0,2 2 0,2 2 0,2-1 0,-1-5 0,4-5 0,4-2 0,5-2 0,6 0 0,1-3 0,-3-7 0,2-13 0,-47 7 0,0-2 0,2-3 0,-1 0 0,1 0 0,0-1 0,-1 1 0,0 0 0,0-1 0,1-1 0,-3-1 0,1-1 0,0-3 0,0 0 0,-1-1 0,-1-1 0,-1 3 0,0 0 0,40-23 0,-9 10 0,-9 10 0,-10 6 0,-11 7 0,-8 3 0,-2 0 0,0-3 0,5-8 0,2-5 0,-1-2 0,-3-1 0,-4 2 0,-1-3 0,2-7 0,4-8 0,-1-7 0,-3-4 0,-5-6 0,-6 0 0,-6-2 0,-7-1 0,-5 5 0,-15 6 0,-14 3 0,-15-2 0,-15-4 0,-5-1 0,-5 9 0,-1 16 0,-6 16 0,-9 9 0,-6 5 0,-1-1 0,17-1 0,30 3 0,18 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7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24575,'9'-3'0,"5"1"0,12 2 0,5 0 0,3 0 0,-1 0 0,-8 0 0,-7 0 0,-10 0 0,-1 0 0,1 0 0,2 0 0,-1 0 0,-2 0 0,-1 0 0,3-2 0,8-2 0,11-3 0,6 0 0,-2 1 0,-8 3 0,-8 1 0,-9 1 0,-3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8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26 24575,'-5'-4'0,"-4"0"0,-8-1 0,-6-1 0,-6 2 0,-5 2 0,1 2 0,-4 0 0,-4 4 0,-3 6 0,1 6 0,5 6 0,10 1 0,10 3 0,7 4 0,6 3 0,3 2 0,5-3 0,5-3 0,11-4 0,10-3 0,5-3 0,1-6 0,1-7 0,-1-4 0,-3-4 0,-7-3 0,-8-2 0,-9 3 0,-4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9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24575,'0'9'0,"0"15"0,0 25 0,0 26 0,0 15 0,0 6 0,0-6 0,0-13 0,0-16 0,0-23 0,0-18 0,0-13 0,4-40 0,6-3 0,9-35 0,10 11 0,3 8 0,-2 12 0,-6 15 0,-6 13 0,0 7 0,1 10 0,2 9 0,-2 13 0,-4 12 0,-2 6 0,-4-3 0,-3-10 0,-2-11 0,-3-12 0,0-4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11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24575,'27'0'0,"5"0"0,8 0 0,-2 0 0,-8 0 0,-11 0 0,-9 2 0,-6 4 0,-3 5 0,-1 8 0,0 8 0,0 8 0,-5 5 0,-5 0 0,-7-3 0,-4-5 0,0-7 0,1-4 0,3-5 0,5-4 0,4-3 0,5-1 0,1-1 0,2 1 0,0 3 0,0 1 0,0 0 0,1-4 0,2-4 0,-1-2 0,1-3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12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24575,'13'-8'0,"1"1"0,-5 1 0,-2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16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1124 0 24575,'-24'10'0,"-11"9"0,-13 11 0,-9 8 0,-6 2 0,-2 0 0,2-2 0,-1 4 0,2 3 0,-1 3 0,-3 2 0,6-5 0,8-7 0,10-8 0,8-8 0,5-3 0,2-2 0,4-3 0,4-1 0,5-4 0,6-3 0,3-2 0,1-2 0,-3 1 0,-5 2 0,-6 4 0,-5 4 0,-2 2 0,2-1 0,3-1 0,6-5 0,5-3 0,4-2 0,0-1 0,-1 1 0,-1 1 0,-1 0 0,1-1 0,1-1 0,4-3 0,3-3 0,2-5 0,2-6 0,3-6 0,1-8 0,3-4 0,2 0 0,1 0 0,1 6 0,-2 5 0,-1 7 0,-3 5 0,-2 6 0,-2 6 0,-3 7 0,-4 8 0,-4 8 0,-6 6 0,-5 4 0,1-1 0,0-3 0,3-4 0,2-5 0,2-6 0,2-4 0,2-5 0,1-1 0,1-2 0,-1 2 0,-2 2 0,0 1 0,7-2 0,10-4 0,14-2 0,12-2 0,4-1 0,2-1 0,-7 0 0,-9 1 0,-9 1 0,-8 1 0,-2 0 0,-2 0 0,-1 0 0,0 0 0,-1 0 0,0 0 0,-1 0 0,1 0 0,-1 0 0,-2 0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1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0 150 24575,'8'0'0,"3"0"0,2 0 0,2 2 0,0 3 0,-3 1 0,-3-1 0,-1-2 0,-4-3 0,-1-5 0,0-8 0,-1-9 0,4-9 0,2-2 0,0 4 0,-1 8 0,-3 10 0,-3 6 0,0 5 0,-1 4 0,0 4 0,0 4 0,0 6 0,0 6 0,0 0 0,0-4 0,0-5 0,0-6 0,0-2 0,0-2 0,0-1 0,0 1 0,0 5 0,4 7 0,1 6 0,0 0 0,0-5 0,-4-6 0,-1-5 0,1-3 0,0-1 0,1-1 0,0 0 0,1 1 0,0-2 0,-1 3 0,2 0 0,-1 2 0,1-1 0,-1-1 0,-1-2 0,-1-1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0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0 399 24575,'11'18'0,"9"11"0,7 12 0,3 7 0,-6-7 0,-8-10 0,-6-9 0,-6-13 0,-3-8 0,-1-10 0,6-13 0,13-20 0,20-26 0,-10 23 0,4-2 0,3-3 0,3 0 0,1 0 0,1 2 0,-3 6 0,-1 3 0,22-18 0,-16 18 0,-17 20 0,-14 11 0,-5 5 0,-6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2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 24575,'-3'-5'0,"2"0"0,0 2 0,1 9 0,3 20 0,9 29 0,13 29 0,-7-32 0,2 2 0,2 3 0,0 1 0,0-3 0,-1-1 0,-1-4 0,-2-2 0,13 31 0,-8-20 0,-7-19 0,-7-16 0,-5-12 0,0-5 0,-3-1 0,3 7 0,1 11 0,3 10 0,0 2 0,-1-4 0,-1-8 0,-3-9 0,-2-8 0,1-4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3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0 128 24575,'14'11'0,"7"6"0,12 10 0,5 7 0,-4-4 0,-6-4 0,-9-10 0,-7-6 0,-5-6 0,-2-1 0,-2-2 0,3 2 0,-1-1 0,1 1 0,0-1 0,-3 0 0,0 0 0,2 2 0,3 4 0,5 3 0,1 3 0,-1-1 0,-2-3 0,-5-6 0,-2-5 0,-2-16 0,4-19 0,6-19 0,9-18 0,6 1 0,-3 12 0,-5 18 0,-10 22 0,-4 12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5:51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2648 1226 24575,'-12'0'0,"-19"0"0,-21 0 0,-22 0 0,-10-4 0,8-1 0,12-3 0,16-2 0,13 1 0,6-5 0,4-1 0,-2-1 0,-2 1 0,-1 1 0,-4-1 0,-3-2 0,-3-1 0,0 0 0,7 0 0,9 5 0,9 2 0,6 2 0,4 3 0,4-1 0,1 1 0,-2 1 0,0 1 0,-1 1 0,0 1 0,0-2 0,0 1 0,0 0 0,0 0 0,-1-1 0,1 1 0,0-9 0,-4-18 0,-6-25 0,-8-18 0,-4-5 0,3 15 0,7 22 0,4 18 0,6 11 0,2 3 0,1-6 0,2-13 0,-2-9 0,-4-11 0,-3-1 0,-1 8 0,1 11 0,2 10 0,-3 1 0,-4-2 0,-4-5 0,-1 1 0,-1 3 0,-1 3 0,-2 1 0,-6-1 0,-2 1 0,-2 1 0,-5 3 0,-4 4 0,-2 2 0,-3 3 0,-5 2 0,-3 1 0,-2 2 0,3 0 0,4 0 0,4 0 0,2 0 0,3 0 0,-3-3 0,-5-2 0,-5-1 0,-3-2 0,-3 2 0,2 2 0,2 2 0,2 2 0,3 0 0,2 1 0,1 5 0,3 8 0,2 16 0,0 17 0,5 8 0,8 3 0,12-4 0,9-2 0,9-1 0,13 4 0,15 2 0,13 0 0,9-7 0,5-9 0,8-6 0,8-5 0,7 1 0,9 4 0,1 2 0,-42-16 0,1 0 0,1 0 0,0 1 0,39 22 0,0 2 0,-7-2 0,-3 2 0,3-1 0,3 0 0,1-1 0,-14-9 0,-9-4 0,-7-2 0,-7-3 0,-3 0 0,-15-9 0,-15-7 0,-6-4 0,-2-3 0,-2-1 0,2 1 0,3 3 0,12 12 0,12 7 0,6 5 0,1 1 0,-8-8 0,-5-2 0,0 0 0,2 0 0,-1 1 0,-1-1 0,0-1 0,0 2 0,0 1 0,0 0 0,0-1 0,0-1 0,1-2 0,0 0 0,-2-1 0,-1 0 0,-3-5 0,-5-3 0,-6-4 0,-3-3 0,-1 0 0,1 0 0,3 2 0,3 2 0,5 0 0,1 0 0,3 1 0,0-3 0,-3 0 0,-3-2 0,-5-1 0,-1-1 0,6 2 0,8 2 0,6 3 0,0 0 0,-6-3 0,-9-3 0,-5-2 0,-4-2 0,0-1 0,1-1 0,2-1 0,-1-2 0,-3 1 0,1-3 0,1-5 0,7-11 0,5-10 0,3-5 0,-1 4 0,-7 10 0,-5 10 0,-7 6 0,-3 2 0,0 1 0,0-1 0,0 0 0,0-11 0,-7-19 0,-11-19 0,-9-15 0,-7 3 0,4 10 0,5 17 0,11 17 0,4 11 0,3 8 0,-4 3 0,-8-2 0,-6-1 0,-3-3 0,3-1 0,7 2 0,7 2 0,5 2 0,2 0 0,1-1 0,2 3 0,1-1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5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80 24575,'-3'17'0,"1"13"0,2 15 0,0 14 0,0 3 0,0-8 0,0-15 0,0-15 0,0-10 0,0-3 0,0 1 0,0-1 0,0-5 0,0-9 0,0-18 0,0-20 0,0-19 0,0-9 0,0 6 0,0 12 0,0 14 0,0 11 0,0 8 0,0 6 0,0 4 0,2 5 0,6 13 0,11 20 0,13 20 0,6 15 0,1 1 0,-6-9 0,-9-10 0,-7-13 0,-5-10 0,-5-8 0,-2-7 0,-2-4 0,-2-15 0,2-27 0,3-33 0,4-23 0,2-2 0,0 18 0,-4 28 0,-3 26 0,-4 13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6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24575,'52'33'0,"23"21"0,-23-14 0,3 3 0,3 4 0,0 2 0,-3-2 0,-3-2 0,-8-6 0,-2-2 0,19 16 0,-18-18 0,-16-15 0,-13-8 0,-4-4 0,-3-1 0,0 1 0,2 2 0,5 5 0,4 6 0,3 2 0,-1-2 0,-5-6 0,-4-6 0,-5-4 0,-4-2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8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1064 1 24575,'-12'5'0,"-7"5"0,-12 8 0,-8 6 0,-5 2 0,-3 1 0,0-2 0,-6 2 0,0 4 0,-2 1 0,1 1 0,5-3 0,0-2 0,7-3 0,5-4 0,7-1 0,2-2 0,4-1 0,4-1 0,4-3 0,5-3 0,5-5 0,1-1 0,0 0 0,-6 2 0,-9 4 0,-7 4 0,-7 3 0,-1 0 0,6-1 0,8-6 0,8-5 0,4-2 0,1-1 0,1-1 0,1 1 0,0 0 0,-1 3 0,-2 2 0,-3 2 0,-1 0 0,3-1 0,4-2 0,3-3 0,2-2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52.1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3713 156 24575,'-10'0'0,"-3"0"0,-2 0 0,-2 0 0,-3 0 0,-2 0 0,-5 0 0,-5 0 0,-1-1 0,1 0 0,4-1 0,4-1 0,-1-2 0,-7 0 0,-7-1 0,-5 3 0,1 1 0,2 2 0,5 0 0,5 0 0,8 0 0,7 0 0,6 0 0,3 0 0,-4 0 0,-9 0 0,-7 0 0,-7 0 0,-4-2 0,-4-1 0,-4 0 0,0-2 0,-2 1 0,1 1 0,0 1 0,4 2 0,7 0 0,1 0 0,-17 0 0,-27-1 0,29 0 0,-3 0 0,-7-1 0,-1 1 0,1 0 0,2-1 0,3 2 0,1-1 0,2 1 0,1 0 0,-36 0 0,11 0 0,14 0 0,14 0 0,10 0 0,7 0 0,4 0 0,4 0 0,2 0 0,2 0 0,-1 0 0,2 0 0,0 0 0,0 0 0,-3 0 0,-7 0 0,-7 0 0,-7 0 0,-4 0 0,1 0 0,2 0 0,4 0 0,4 0 0,3 0 0,3 0 0,2 0 0,0 0 0,1 0 0,-1 0 0,-2-1 0,-2-2 0,-2-3 0,-1-1 0,1 0 0,2 2 0,1 1 0,-1 3 0,-1 1 0,-2 0 0,0 0 0,0 5 0,2 3 0,1 7 0,2 3 0,2 3 0,0 5 0,-1 3 0,0 6 0,-3 7 0,-2 8 0,-2 5 0,1 1 0,5-2 0,4 0 0,6 3 0,2 6 0,1 3 0,0-1 0,2-1 0,3-1 0,4 0 0,4 4 0,1 0 0,2 0 0,4 0 0,7 2 0,7 1 0,8 4 0,7 0 0,5 5 0,7 2 0,6-3 0,8-5 0,9-6 0,-29-35 0,3-2 0,5-1 0,2-1 0,2-1 0,2-2 0,1-2 0,0-1 0,-4-2 0,0-3 0,36 13 0,-12-6 0,-12-5 0,-6-2 0,-2-2 0,4 1 0,7 0 0,5 0 0,1-1 0,-4-3 0,-3-4 0,8 0 0,9-1 0,11 0 0,-42-3 0,1-1 0,46-1 0,-5 0 0,-14-2 0,-24 0 0,-18 0 0,-8 0 0,11 4 0,17 2 0,-5-1 0,7-1 0,8 0 0,2 0 0,2-1 0,1-1 0,-1-1 0,-1 0 0,-14-1 0,-2 0 0,-2 0 0,0 0 0,46 0 0,-10 0 0,-11 1 0,-3 1 0,-3 1 0,-2 1 0,-3 0 0,-5-3 0,-1-1 0,-2 2 0,1 0 0,1 0 0,-5 0 0,-4-2 0,-8 0 0,-4 0 0,-5 0 0,-4 0 0,-2 0 0,0-2 0,4-5 0,4-5 0,2-4 0,-2-1 0,-3 3 0,-4 1 0,0-1 0,1-1 0,2-2 0,0 2 0,-4 2 0,-5 4 0,-6 3 0,-3-3 0,2-2 0,4-4 0,5-3 0,-1 2 0,-4 1 0,-4 4 0,-2 1 0,-1-2 0,2-3 0,0-3 0,3-1 0,-1 3 0,-4 3 0,-1 0 0,-4-3 0,2-10 0,2-8 0,4-8 0,2-2 0,-1 2 0,-1 0 0,-4 0 0,-2-2 0,-3-5 0,-1-3 0,-1 1 0,-2 2 0,0 0 0,-2 2 0,-3 0 0,-2 2 0,-6 1 0,-5 0 0,-3-1 0,-4 1 0,-4 1 0,-5 0 0,-4 1 0,-1 2 0,3 4 0,7 8 0,8 8 0,7 6 0,1-1 0,-1-5 0,-3-3 0,-3-4 0,-1-2 0,-1 0 0,-3-2 0,1 0 0,1 4 0,2 1 0,-1 6 0,-1 2 0,-1 3 0,0 1 0,-1-1 0,-5-3 0,-3-4 0,0-1 0,2 0 0,-1 3 0,-4-1 0,-4-3 0,-2-1 0,7 2 0,5 4 0,1 6 0,0 3 0,-3 1 0,-1 2 0,7 1 0,3 1 0,2 1 0,-1 0 0,-3-2 0,-1-2 0,1-3 0,0-2 0,-1-2 0,4 2 0,2 1 0,2 4 0,-1 2 0,-4-2 0,-4-2 0,0-1 0,2 0 0,0 2 0,-2-1 0,-5-2 0,-1-1 0,0 0 0,2-1 0,0 2 0,-1 1 0,-2 0 0,-1 1 0,3 1 0,3 3 0,8 1 0,7 2 0,7 1 0,3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7:02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1369 279 24575,'-2'-13'0,"-5"-5"0,-5-5 0,-5-1 0,-2 4 0,0 5 0,1 2 0,-3-2 0,-1-2 0,2-2 0,2 4 0,3 4 0,1 2 0,-3-1 0,-3-1 0,-1 0 0,0 2 0,-1 5 0,-1 1 0,-5-1 0,-3-1 0,-2 0 0,-2 1 0,-1 3 0,-2 1 0,-3 0 0,-1 0 0,1 0 0,1 0 0,2 3 0,0 3 0,2 6 0,-1 6 0,-3 7 0,-1 6 0,-2 5 0,4 0 0,5-4 0,2 0 0,3 1 0,-2 3 0,0 0 0,1 0 0,3-2 0,2-1 0,1 2 0,2-3 0,4-1 0,5 3 0,4 6 0,3 10 0,-2 5 0,-1 1 0,1-4 0,3-6 0,3-2 0,1-3 0,1 1 0,0 2 0,0 0 0,1-2 0,2-2 0,4-3 0,7 1 0,6 2 0,5 2 0,6 1 0,5-2 0,8-2 0,8-2 0,11-1 0,7-3 0,1-6 0,-4-5 0,-4-3 0,0-3 0,2-2 0,-1-4 0,-2-3 0,-3-5 0,2-2 0,4-2 0,0-6 0,-2-8 0,-4-11 0,-5-5 0,-3 0 0,-8 3 0,-10 7 0,-9 3 0,-5 0 0,2-9 0,4-13 0,7-12 0,2-11 0,1-3 0,-2-1 0,-5 1 0,-4 5 0,-4 5 0,-3 3 0,-5 3 0,-4-6 0,-5-7 0,-3-4 0,0 1 0,-7 8 0,-10 5 0,-13 4 0,-10 0 0,-1 6 0,7 9 0,8 9 0,7 4 0,-2-4 0,-2-4 0,-2-1 0,2 5 0,5 7 0,2 7 0,-3 0 0,-9-1 0,-10-7 0,-4-2 0,3 4 0,17 7 0,10 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04.9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9066 470 24575,'-14'0'0,"-19"-4"0,-34-6 0,12 1 0,-10-1 0,0-1 0,-7-1 0,-3-2 0,-18-2 0,-4-2 0,-2-1-482,20 4 0,-1-1 0,0 0 0,0 0 482,2-1 0,-1-1 0,1 1 0,2 0 0,-13-5 0,2 1 0,3 1 3,8 1 1,3 2 0,0 0-4,2 2 0,1 0 0,1 2 0,-27-3 0,1 3 0,3 3 0,-1 3 0,-3 2 0,-1 2 0,27 2 0,-1 0 0,-2 1 0,-10 1 0,-2-1 0,0 1 0,-3 1 0,-1 0 0,-1 0 0,-1 1 0,0 1 0,0 0 0,0 1 0,0 0 0,1 1 0,4 0 0,2 1 0,0 1 0,3-1 0,2 1 0,1 0 0,9-1 0,1 0 0,4-1 0,-14 2 0,7-2 0,-26 1 0,30-7 0,12 2 0,-7 3 0,-25 3 714,30-4 0,-4-1-714,-10 0 0,-2-1 244,-6-1 1,-2-1-245,0 0 0,0 0 0,7 1 0,1 0 0,6 1 0,0 2 0,4 2 0,-1 1 0,-1 1 0,1 1 0,3 1 0,1-1 0,3-1 0,2 0 0,-40 9 0,20 2 0,3 4 0,2 2 0,-7 0 0,-6-2 0,-1 1 0,-2 1 0,2 4 0,-6 4 0,44-14 0,-1 0 0,-1 2 0,0 0 0,1 0 0,0-1 0,0 2 0,0 0 0,-41 22 0,3 2 0,42-20 0,0 1 0,0 2 0,1 1 0,-2 2 0,-1 1 0,0 0 0,1 2 0,1 0 0,1 1 0,1 0 0,0 1 0,2 2 0,-1 1 0,-2 6 0,1 2 0,-3 4 0,1 1 0,-2 7 0,2 1 0,-1 6 0,2 2 0,2 4 0,2 3 0,1 6 0,4 4 0,1 7 0,5 2 0,10-28 0,3 1 0,1 0 0,2 0 0,3-1 0,1-2 0,-1 24 0,4-5 0,2-15 0,2-7 0,2 19 0,4-30 0,12-9 0,12 2 0,18 10 0,9 3 0,11 3 0,6 1 0,-35-31 0,3-2 0,6 2 0,2-3 0,4-2 0,1-1 0,3-2 0,3-2 0,2 0 0,2-2 0,3 0 0,2-1 0,5 2 0,1-1 0,6 2 0,2 0 0,4 2 0,0-1 0,0-1 0,0-1 0,0-2 0,0-1 0,-2-3 0,1-2 0,-1-1 0,1 0 0,-3-1 0,-2 1 0,-6-1 0,-2 0 0,-12 0 0,-5-1 0,19 3 0,5-5 0,-28-4 0,6-2 0,20 0 0,8 1 0,-6 0 0,6 0 0,3 2-500,-13 1 0,2 1 0,2 0 0,1 1 500,8 1 0,2 2 0,1-1 0,0 1 0,0 0 0,1 1 0,0 0 0,-3 0 0,-6-1 0,-1 1 0,-2-1 0,-2 0 0,11 1 0,-2-1 0,-7 0 0,11 1 0,-9 0 0,-19-2 0,-6-2 0,33-1 0,4-8 0,-18-4 0,8-2-255,-13 1 1,4-2 0,1 1 254,7-2 0,2 1 0,1-1 0,8 0 0,1-1 0,-1 2 0,-3 1 0,-1 0 0,0 2 0,-4 1 0,-1 1 0,-1 1 0,-6 0 0,-1 1 0,-5 1 958,15 0 1,-8 2-959,-21 0 0,-6 0 0,30-4 0,-10-5 0,21-10 0,-39 4 0,1-1 0,1-2 0,-1-1 0,4-1 0,-2 1 423,-7 1 0,-2 2-423,32-9 0,-10 5 0,-13 6 0,-8 3 0,-4 1 0,-1 0 0,0 1 0,-2-2 0,-1 0 0,-3-1 0,-3-2 0,-1-1 0,-1-2 0,0 0 0,0 0 0,-1 1 0,-1 1 0,-3-1 0,-2-2 0,-1-2 0,-1-4 0,-1-6 0,0-6 0,0-14 0,0-13 0,-1-19 0,-12 31 0,-2-2 0,0-6 0,-1-2 0,-1-7 0,-1 0 0,-2-1 0,0 1 0,0 5 0,0 1 0,-1 6 0,1 4 0,4-27 0,-3 26 0,-2 13 0,-2-6 0,4-19 0,5-33 0,-3 38 0,0-2 0,1-2 0,0-1 0,-1 1 0,0 1 0,-2 7 0,-1 3 0,1-37 0,-4 16 0,-2 15 0,0 12 0,0 6 0,-1 3 0,-3-3 0,-2-1 0,-3-2 0,1-1 0,-1-4 0,0-2 0,-3-3 0,-2-1 0,1 5 0,2 8 0,4 12 0,2 13 0,1 5 0,0 1 0,0 1 0,-1-1 0,-1 1 0,0 0 0,-2 0 0,-3-4 0,-5-3 0,-1-4 0,-1 1 0,2 3 0,3 6 0,4 5 0,2 1 0,-1-1 0,1 0 0,1 0 0,0 2 0,2 1 0,-1 1 0,0 1 0,1 0 0,0 0 0,2-1 0,0 0 0,0 0 0,-1 0 0,-1-1 0,1-1 0,0-1 0,0-3 0,-1 0 0,1 3 0,1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56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630 316 24575,'40'18'0,"15"9"0,22 16 0,6 13 0,-45-21 0,-4 4 0,15 41 0,-32-7 0,-31-13 0,-33-25 0,-20-16 0,-8-10 0,7-11 0,15-5 0,18-5 0,15-4 0,11 0 0,12-2 0,12 0 0,10 5 0,9 5 0,-1 5 0,-9 3 0,-11 0 0,-17-1 0,-24-7 0,-21-12 0,-9-11 0,2-13 0,18-7 0,21 0 0,21 1 0,26 7 0,18 9 0,12 11 0,0 10 0,-10 6 0,-11 3 0,-14 3 0,-10-1 0,-8 1 0,-4-1 0,-2-2 0,-4-5 0,-8-6 0,-8-8 0,-14-7 0,-8-1 0,-7 3 0,-1 5 0,5 7 0,10 5 0,12 4 0,10 1 0,10 3 0,13-2 0,12-2 0,10 0 0,4-1 0,-7 2 0,-10 2 0,-10 1 0,-7 0 0,-6 0 0,-4-1 0,-5 0 0,-6 0 0,-3 0 0,-3-1 0,-2 2 0,0 0 0,0 2 0,-4-1 0,-3-1 0,-4 0 0,-1 0 0,0-2 0,3 1 0,-1 0 0,1 1 0,1 1 0,-1 1 0,2 1 0,2 3 0,1 3 0,5 1 0,6 1 0,6-1 0,5-3 0,3-1 0,2 0 0,-1 0 0,0 1 0,-2 1 0,-1 1 0,-1-1 0,2 1 0,1-2 0,3-1 0,10-2 0,18-6 0,24-3 0,25 0 0,10 2 0,0 4 0,-4 3 0,-9 7 0,0 10 0,1 13 0,-5 7 0,-2 2 0,-8-3 0,-13-8 0,-9-5 0,-8-4 0,-3-2 0,3 2 0,1 2 0,1 1 0,-1-1 0,-3-2 0,-2-1 0,-3-2 0,-2-1 0,-2-1 0,-3-2 0,-1-2 0,0 0 0,1 2 0,0 2 0,1 1 0,-4-1 0,-2-4 0,-4-3 0,-2-5 0,-3-1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15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 24575,'-4'-1'0,"-2"0"0,-1 4 0,-4 2 0,-1 4 0,-1 2 0,2-1 0,1-2 0,3 0 0,2 0 0,2 1 0,-1 2 0,2 3 0,0 1 0,2 1 0,0-1 0,2 0 0,4-3 0,2-3 0,4-3 0,1-3 0,2-3 0,1-5 0,-1-4 0,-1-6 0,-3-3 0,0 0 0,-3 2 0,-4 3 0,-1 0 0,-2 3 0,-1 1 0,0 2 0,0 2 0,0 0 0,0 0 0,0 0 0,0 2 0,0 3 0,0 8 0,0 9 0,0 7 0,0 9 0,1-2 0,1-4 0,1-7 0,0-9 0,0-5 0,-2-2 0,1-1 0,-1 0 0,-1-1 0,0 2 0,0-3 0,0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17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24575,'0'19'0,"0"3"0,0 7 0,0 3 0,0-2 0,0-2 0,0-4 0,0-3 0,0 2 0,1-1 0,3 0 0,0-3 0,0-6 0,0-6 0,-1-3 0,0-2 0,0-1 0,0 1 0,1 1 0,0 1 0,-2 0 0,1 0 0,-1-2 0,0-1 0,0-2 0,1-1 0,-1-2 0,1-1 0,0 0 0,-1 2 0,-1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18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24575,'0'9'0,"0"9"0,0 15 0,0 14 0,0 9 0,0-2 0,0-5 0,0-11 0,0-7 0,0-6 0,0-5 0,0-4 0,0-4 0,0-4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07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24575,'39'0'0,"49"0"0,-14 0 0,8 0 0,-13 0 0,3 0 0,2 0-225,5 0 1,1 0 0,-2 0 224,-3 0 0,-1 0 0,-2 0 0,20 0 0,-5 0 83,-17 0 0,-6 0-83,28 0 0,-33 0 0,-24 0 0,-18 0 0,-7 0 507,-3 0-507,8 0 0,12 0 0,17 0 0,7 0 0,-5 0 0,-11 0 0,-12 0 0,-11 0 0,-12 0 0,0 0 0,-7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20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0 24575,'-5'17'0,"-4"2"0,-4 0 0,-1 0 0,1-4 0,5-5 0,2-3 0,2-3 0,2-2 0,2 1 0,8 8 0,7 9 0,7 11 0,1 6 0,-4-6 0,-5-6 0,-6-12 0,-4-7 0,-2-3 0,-2-2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21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24575,'0'10'0,"0"8"0,0 11 0,0 9 0,0 4 0,0-2 0,0-1 0,0-8 0,1-5 0,0-10 0,0-6 0,1-4 0,0-4 0,0-1 0,2 1 0,3 1 0,3-1 0,3-1 0,0-2 0,-3 0 0,-2-1 0,-4 1 0,-2-1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27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24575,'5'-4'0,"1"0"0,2 1 0,0 1 0,3 1 0,0 1 0,0 0 0,-1 0 0,-3 1 0,-3 0 0,0 2 0,-1 3 0,0 3 0,2 4 0,-1-1 0,-1-2 0,-2-2 0,-1-2 0,0 2 0,0 3 0,0 1 0,0 0 0,-2-5 0,-1-4 0,-1-2 0,-1-1 0,0 0 0,-1 0 0,1 0 0,1 0 0,3 0 0,5 0 0,1 1 0,1 0 0,0 1 0,-2 2 0,0 2 0,0 3 0,0-1 0,-2 2 0,0-2 0,-2 1 0,1 0 0,-1-2 0,0-2 0,0-1 0,0-1 0,0 2 0,0 0 0,-1 0 0,0 0 0,-2 0 0,-2-1 0,-3-2 0,-1-1 0,-3 0 0,1-1 0,1 0 0,2 0 0,2 0 0,0-1 0,1-1 0,0-1 0,2 0 0,0 1 0,2 1 0,0 0 0,-1 0 0,1 0 0,0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29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20 24575,'-6'-3'0,"0"0"0,0-1 0,0 0 0,1 2 0,0 0 0,0 1 0,1 0 0,0 1 0,0 1 0,1 0 0,0 1 0,1 1 0,1 2 0,0 1 0,-1 2 0,0 1 0,0 0 0,1-1 0,-1-3 0,2-1 0,-1-1 0,1 1 0,0 0 0,0 1 0,0-1 0,1-1 0,4-1 0,2 0 0,3 0 0,2-2 0,-1 1 0,-1-1 0,-2-3 0,-1-2 0,-1-1 0,-1 0 0,-1 1 0,-1 0 0,-1 0 0,-2 0 0,1 2 0,0 1 0,0 2 0,-1 4 0,0 8 0,0 10 0,0 10 0,0 6 0,0 0 0,0-6 0,0-8 0,0-10 0,1-6 0,-1-5 0,1-1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31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19 24575,'-4'-6'0,"-1"0"0,-2 2 0,1 2 0,1 1 0,0 1 0,-1 0 0,-2 2 0,0 3 0,-1 4 0,2 3 0,1 2 0,0 0 0,3-1 0,1 0 0,1 1 0,3 1 0,1 1 0,2-1 0,1 0 0,1 0 0,0 0 0,-1-2 0,1-3 0,-2-2 0,-1-3 0,0-2 0,-1-1 0,1-2 0,3 0 0,3 0 0,0 0 0,0 0 0,-2-3 0,0-5 0,-2-4 0,1-3 0,-1-1 0,-1 2 0,-2 4 0,-1 3 0,-2 1 0,0-2 0,0-3 0,0-2 0,-1-1 0,-3 0 0,-2 0 0,-2 2 0,0 2 0,0 3 0,1 1 0,2 2 0,0 1 0,1 1 0,0 0 0,1 1 0,-1 1 0,2 0 0,0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32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35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24575,'0'16'0,"0"1"0,0 1 0,0-2 0,0-3 0,0-4 0,0-4 0,0-2 0,0-1 0,0 1 0,0-2 0,1 1 0,-1 0 0,1-1 0,0 0 0,-1 1 0,1 0 0,0 0 0,1-1 0,-1 1 0,0 0 0,0 0 0,0 1 0,-1 0 0,0 1 0,0-1 0,0-1 0,0 0 0,0-1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4:04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24 24575,'1'-5'0,"0"2"0,-3-1 0,-2 2 0,-1-2 0,-1 2 0,0 0 0,-1 1 0,-1 1 0,-2 0 0,-1 3 0,1 2 0,1 5 0,2 7 0,2 6 0,2 4 0,3-1 0,0-3 0,1-1 0,3-2 0,3 0 0,1-3 0,1-4 0,-1-4 0,1-5 0,2-1 0,1-2 0,1-3 0,0-4 0,-2-6 0,-1-7 0,-2-7 0,-2-2 0,-2 1 0,-2 6 0,-2 6 0,-1 6 0,-2 2 0,-3 1 0,-1-2 0,-1 1 0,4 4 0,2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4:06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456 206 24575,'0'-4'0,"0"-3"0,0-3 0,-1-4 0,-4-2 0,-2-1 0,-2 3 0,-2 3 0,0 2 0,0 1 0,-3 0 0,-2 1 0,-1-1 0,-2-1 0,1-2 0,-3-1 0,-1 0 0,-2 2 0,1 2 0,2 2 0,0 3 0,1 2 0,1 1 0,0 2 0,2 6 0,0 5 0,1 6 0,0 3 0,1 1 0,2 1 0,1 0 0,4 1 0,2 2 0,2 3 0,2 1 0,2 1 0,1-1 0,2-2 0,3-2 0,3-3 0,1-2 0,-2-3 0,1-2 0,1 1 0,2-1 0,1 1 0,4 0 0,2-1 0,6 1 0,4-1 0,4-1 0,2-3 0,0-2 0,1-5 0,1-2 0,-2-2 0,0-2 0,-3-3 0,-1-4 0,-3-4 0,-4-3 0,-6-2 0,-4-1 0,-3-2 0,-3-4 0,-4-4 0,-2-1 0,-2-1 0,-4 1 0,-5 1 0,-6 1 0,-4 0 0,-1 3 0,1 1 0,4 2 0,3 1 0,3 2 0,2 4 0,0 2 0,0 1 0,-3 1 0,-3-4 0,-7-5 0,9 7 0,-1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4:51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24575,'0'12'0,"0"10"0,0 8 0,0 6 0,0-3 0,0-8 0,0-8 0,0-6 0,0-4 0,0-1 0,0 0 0,0 1 0,0-4 0,0-9 0,0-13 0,0-13 0,0-7 0,0 2 0,0 9 0,0 10 0,0 8 0,1 4 0,1 2 0,3 1 0,2 0 0,5 2 0,8-1 0,10 0 0,6 1 0,1 0 0,-8 1 0,-9 0 0,-7 0 0,-4 0 0,-3 0 0,-4 0 0,-8 0 0,-10 1 0,-8 4 0,-4 2 0,2 1 0,6-1 0,5-3 0,8-2 0,8-2 0,9 4 0,9 3 0,6 4 0,0 2 0,-3-1 0,-2 0 0,2 2 0,1 3 0,2 1 0,-4-1 0,-5-4 0,-4-4 0,-5-2 0,-4-1 0,2 4 0,6 9 0,7 8 0,1 2 0,-3-5 0,-3-7 0,-1-2 0,1-2 0,0 0 0,-3-3 0,0 0 0,-2-2 0,1 1 0,-1-1 0,1 1 0,-1 0 0,1-1 0,0 1 0,-1-1 0,1 1 0,-1 0 0,1-1 0,-1 1 0,1 0 0,0 1 0,-1 0 0,3 1 0,0 1 0,3 1 0,1 1 0,0 1 0,-1 0 0,1 1 0,0 1 0,2-1 0,1 0 0,2 1 0,2 0 0,2 1 0,-2-1 0,-3-3 0,-5-2 0,-3-4 0,-5-3 0,-2-2 0,-1-2 0,0 1 0,3 2 0,3 3 0,8 6 0,3 3 0,4 3 0,0 0 0,-1 1 0,-2-1 0,-2-1 0,-7-4 0,-4-2 0,-1 6 0,4 8 0,5 5 0,6 1 0,0-2 0,1-3 0,3 1 0,2 0 0,0-2 0,-3-1 0,-3-4 0,-4-2 0,-1-2 0,-3-1 0,-2-4 0,0-2 0,0-1 0,-1-1 0,-2-1 0,0-1 0,0-2 0,-1 0 0,1 0 0,2 1 0,2 2 0,2 1 0,0 1 0,0 0 0,-2-1 0,-1-2 0,-3-2 0,0 0 0,5 5 0,6 5 0,7 6 0,3 3 0,-1 0 0,1 3 0,1 2 0,4 4 0,3 2 0,-3 0 0,-3-2 0,-3-3 0,0 0 0,0-1 0,1 0 0,-5-3 0,-7-6 0,-4-6 0,0 0 0,4 1 0,3 4 0,1 2 0,-2-1 0,-4-3 0,0-3 0,-1 0 0,0-2 0,-1-1 0,-2 0 0,1-1 0,5 1 0,7 3 0,7 4 0,3 1 0,0 2 0,-1-1 0,0-2 0,0 2 0,-3-2 0,-2 0 0,-4-1 0,-4-3 0,-6-1 0,-4-3 0,0-2 0,4 2 0,4 0 0,3 5 0,1 2 0,-2 1 0,-2-1 0,-4-4 0,-4-2 0,1 1 0,3 3 0,3 2 0,5 4 0,5 3 0,3 2 0,1 0 0,-3-2 0,-3-3 0,-1-1 0,-1-1 0,-3-2 0,-4-3 0,0-1 0,-1 1 0,1 1 0,-1 0 0,-3-3-1696,-3-4 0,-4-3 0,-3-2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5:57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24575,'15'0'0,"14"0"0,25 0 0,23 0 0,15 0 0,3 0 0,2 0 0,-2 0 0,-6 0 0,-6 0 0,-18 0 0,-10 0 0,-10 0 0,-7 0 0,-7 0 0,-7 0 0,-6 0 0,-4 0 0,-4 0 0,-3 1 0,-6 1 0,-6 0 0,1-1 0,-3-1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16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0 24575,'-3'11'0,"-3"3"0,-4 3 0,-5 5 0,-1 1 0,2 0 0,0 2 0,1 1 0,0 3 0,-1 2 0,-1 1 0,1 0 0,3-1 0,0-3 0,3-4 0,0-3 0,3-7 0,1-4 0,2-5 0,1-3 0,-1 2 0,-2 3 0,-2 3 0,0 1 0,3-5 0,1-3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17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 24575,'-2'12'0,"-3"5"0,-6 5 0,-4 3 0,-1 2 0,2-3 0,2-3 0,3-2 0,1-3 0,-1 1 0,2 2 0,-2 2 0,1 0 0,-2-2 0,2-1 0,1-2 0,0-2 0,0-1 0,2-2 0,1-4 0,1-2 0,1-2 0,0 1 0,-1 5 0,0 2 0,-2 3 0,1-1 0,0-4 0,2-5 0,2-1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19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0 24575,'0'10'0,"-3"3"0,-3 5 0,-5 3 0,-4 5 0,-2 3 0,1 3 0,3 0 0,3 0 0,1-2 0,0-1 0,1-2 0,0-6 0,2-5 0,2-6 0,1-3 0,2-4 0,-1-1 0,1 1 0,-1 2 0,-3 3 0,-1 5 0,-3 3 0,1-1 0,1-2 0,2-5 0,3-4 0,1-2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21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1 24575,'-13'13'0,"-1"3"0,-3 3 0,0 3 0,0 0 0,1 1 0,0 3 0,2 2 0,0 1 0,3 1 0,1-3 0,1-1 0,1-2 0,3-2 0,-1-3 0,1-2 0,0-3 0,1-4 0,2-3 0,1-2 0,0-1 0,1 2 0,-1 3 0,-1 2 0,1 1 0,0-2 0,0-5 0,0-2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43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24575,'-5'0'0,"1"0"0,-1 0 0,-2 0 0,0 2 0,-2 1 0,2 1 0,0 1 0,1 0 0,2 0 0,1-2 0,1-1 0,-1-1 0,0 1 0,-2 1 0,-1 1 0,2-1 0,5-3 0,5-2 0,3-2 0,1 0 0,-1 1 0,2 0 0,1 0 0,0-1 0,-3 1 0,-3 2 0,-1 0 0,-2 0 0,0 0 0,1 1 0,1 0 0,0 0 0,0 0 0,-1 0 0,1 0 0,0 0 0,0 0 0,-1 0 0,-1 0 0,-3 4 0,-2 5 0,-3 3 0,-1 3 0,1-3 0,1-3 0,1-1 0,1 1 0,-1 4 0,-2 2 0,2 0 0,0-3 0,1-3 0,1-5 0,0-2 0,1-2 0,0-2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45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 0 24575,'-8'1'0,"-3"1"0,1 3 0,-2 3 0,1 0 0,0 2 0,-2 2 0,-1 4 0,-2 5 0,1 3 0,1 0 0,3-2 0,1-4 0,1-2 0,1 1 0,1 1 0,0 0 0,1-1 0,0 1 0,0-1 0,1 3 0,1 0 0,1 1 0,0 0 0,-1 1 0,-1 1 0,-1 4 0,-2 3 0,-1 3 0,2 0 0,0-6 0,3-7 0,1-7 0,1-2 0,0 1 0,-1 5 0,-3 6 0,-2 4 0,0 3 0,0 3 0,1 0 0,0 0 0,1-6 0,2-6 0,1-9 0,2-6 0,0-3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51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15 24575,'24'0'0,"4"0"0,7 0 0,1 0 0,-1 0 0,1 2 0,0 2 0,4 4 0,2 3 0,1 1 0,2 2 0,3 2 0,6 3 0,5 5 0,6 6 0,1 5 0,-2 1 0,-1-1 0,0-3 0,4-4 0,4-2 0,2-2 0,5-2 0,1 0 0,1 0 0,-2 2 0,-6 2 0,-7 4 0,-8 6 0,-11 5 0,-10 6 0,-11 2 0,-10 1 0,-6-1 0,-4-3 0,-7-7 0,-6-7 0,-11-5 0,-13-6 0,-12-2 0,-6-3 0,-2-2 0,0-1 0,1-2 0,3-1 0,3 0 0,5 1 0,2 1 0,1 1 0,1 0 0,-1-1 0,-4-2 0,-3 0 0,-3-1 0,-1 0 0,2-1 0,5-1 0,8-1 0,8-1 0,4 0 0,3 2 0,-1 4 0,-3 4 0,-4 6 0,-4 3 0,-7 3 0,-6-1 0,-6-2 0,-4-5 0,-3-6 0,-3-6 0,0-7 0,0-9 0,4-9 0,5-7 0,2-8 0,8-1 0,7-3 0,8-2 0,11-1 0,6-1 0,5 6 0,3 10 0,0 10 0,1 7 0,-1 5 0,0 2 0,-1 0 0,-1-3 0,0-6 0,-2-7 0,-1-9 0,1-6 0,0-1 0,2 7 0,2 9 0,1 9 0,0 5 0,2 2 0,1 0 0,1-2 0,2-2 0,1 0 0,0-1 0,-3 2 0,-2 0 0,-1-3 0,2-7 0,5-6 0,5-4 0,1 0 0,-2 5 0,-4 8 0,-3 5 0,-3 2 0,-2 2 0,-1-2 0,-3-2 0,-7-5 0,-7-5 0,-7-4 0,-3 0 0,0 3 0,2 4 0,3 3 0,0 3 0,4-1 0,4-3 0,4-6 0,5-7 0,4-7 0,5-5 0,6 2 0,3 5 0,2 8 0,-2 5 0,-1 5 0,-1 2 0,-1 2 0,-3 3 0,-3 0 0,-1 1 0,-2-3 0,-1-6 0,-2-5 0,-1-4 0,-1 0 0,1 4 0,1 4 0,4 3 0,8 0 0,10 1 0,10 1 0,3 1 0,-1 2 0,-8 0 0,-9 3 0,-5 0 0,-6 1 0,-2 0 0,-2 0 0,-1-1 0,0 0 0,1-1 0,0 1 0,0 0 0,2 0 0,-1-1 0,0-2 0,-1-4 0,0-6 0,0-2 0,0 0 0,0 2 0,0 5 0,1 4 0,3 3 0,7 2 0,13 1 0,14 0 0,11 2 0,4 5 0,-2 7 0,-6 7 0,-11 9 0,-11 9 0,-10 10 0,-9 6 0,-5 3 0,-3-1 0,1-3 0,4-1 0,10-4 0,14-3 0,17 0 0,11-2 0,0-3 0,-2-1 0,-8-5 0,-8-2 0,-4 0 0,-8 0 0,-5 4 0,-8 3 0,-7 1 0,-8 0 0,-8-4 0,-8-4 0,-7-4 0,0-6 0,2-7 0,7-5 0,8-4 0,6-2 0,3 1 0,2 4 0,0 5 0,0 2 0,2 0 0,-1-4 0,1-6 0,-1-4 0,-1-4 0,0-2 0,0 0 0,0 1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53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0 24575,'-8'0'0,"-5"0"0,-7 2 0,-7 5 0,4 10 0,5 10 0,8 12 0,8 9 0,8 5 0,14 1 0,14-4 0,10-5 0,4-6 0,-1-1 0,-6-2 0,-7 2 0,-8-2 0,-10-4 0,-6-1 0,-5-4 0,-7-2 0,-6-1 0,-5-1 0,-3-2 0,-4-2 0,-3-2 0,-1-4 0,1-4 0,4-4 0,6-3 0,5-4 0,2-8 0,-1-13 0,0-16 0,0-15 0,3-6 0,3 2 0,6 9 0,10 16 0,10 13 0,12 19 0,4 17 0,2 15 0,0 9 0,-5-3 0,-7-7 0,-7-11 0,-9-8 0,-6-6 0,-4-4 0,-3-5 0,-5-9 0,-11-9 0,-17-10 0,-17-2 0,-11 5 0,0 7 0,9 7 0,15 2 0,14 2 0,12 0 0,6 1 0,3 0 0,5-2 0,11-9 0,15-13 0,19-14 0,5-3 0,2 5 0,-6 13 0,-10 14 0,-8 9 0,-13 6 0,-10 2 0,-6 1 0,-4 0 0,0 1 0,-1-1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0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 24575,'-8'0'0,"-1"0"0,-3 0 0,-2 0 0,2 2 0,3 5 0,4 2 0,2 4 0,2-1 0,0 0 0,4 0 0,3-1 0,3 0 0,1-1 0,-2-2 0,-2-2 0,-2 1 0,-3 1 0,0 2 0,-2 0 0,-2-2 0,-1-1 0,-1-3 0,-2-2 0,-2-1 0,-3-1 0,-1 0 0,3 0 0,4 0 0,3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1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24575,'0'9'0,"0"4"0,0 3 0,0 1 0,0-2 0,0 0 0,0-3 0,0-3 0,0-3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9:31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24575,'-11'19'0,"0"-2"0,-1 0 0,3-7 0,2-5 0,3-2 0,0 0 0,0 2 0,-1 6 0,1-3 0,0 1 0,4-6 0,3-3 0,1-1 0,1-1 0,3 0 0,-1 1 0,2-2 0,-1-1 0,1-1 0,1-2 0,-1 1 0,-1 2 0,0 3 0,-3 0 0,0 1 0,-1 0 0,0 0 0,0 1 0,0 1 0,1 2 0,0 1 0,0 0 0,-1 0 0,2 0 0,2 2 0,6 3 0,6 4 0,0 0 0,-3-2 0,-5-3 0,-5-4 0,-1-2 0,-3-2 0,0 0 0,-1 2 0,0-1 0,1 0 0,-2 0 0,0-3 0,-1-1 0,0-1 0,0-3 0,4-3 0,4-3 0,4 1 0,2 3 0,-2 4 0,-2 2 0,-4 1 0,-4 1 0,-7 1 0,-2 1 0,-7 1 0,0 1 0,-1 0 0,2-1 0,3-2 0,2 1 0,0 0 0,2 2 0,2 1 0,1 1 0,-1-1 0,0 2 0,0-1 0,2 0 0,1-1 0,0 1 0,-1 0 0,-2 1 0,-2 0 0,0 1 0,0 0 0,1-3 0,1-2 0,1-3 0,0-3 0,2 2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5:59.8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24575,'6'-3'0,"23"1"0,35 1 0,-15 1 0,4 0 0,8 0 0,3 0 0,0 0 0,0 0 0,-1 0 0,1 0 0,-2 0 0,1 0 0,-2 0 0,-1 0 0,-2 0 0,-1 0 0,-5 0 0,-1 0 0,39 0 0,-11 0 0,-15 0 0,-15 0 0,-14 0 0,-10 0 0,-9 0 0,-5 0 0,-4 0 0,4 0 0,9 0 0,12 0 0,7 0 0,0 0 0,-9 0 0,-9 0 0,-8 0 0,-4 0 0,-3 0 0,-1 1 0,-1 1 0,2 0 0,2-1 0,5-1 0,9 0 0,4 0 0,-1 0 0,-5 0 0,-12 0 0,-20 2 0,7-1 0,-13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1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3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24575,'-6'0'0,"-1"0"0,-1 0 0,-1 0 0,2 0 0,1 3 0,1 1 0,0 3 0,0 2 0,1 0 0,0-2 0,3-2 0,0 0 0,1 0 0,-1 1 0,1 0 0,0-1 0,0-2 0,0 0 0,0 2 0,2 2 0,0 2 0,3-1 0,0-1 0,1-2 0,0-2 0,2-4 0,1-5 0,1-5 0,-1-3 0,-2-1 0,-3 3 0,-1 3 0,-2 3 0,-1 4 0,0 8 0,0 15 0,0 18 0,0 14 0,0 5 0,-1-5 0,-1-12 0,-1-13 0,-1-12 0,1-8 0,-1-5 0,-2-6 0,-3-4 0,0-3 0,2-1 0,2 3 0,4 3 0,3 1 0,5-1 0,4 0 0,0 0 0,-1 1 0,-5 2 0,-2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4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10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24575,'0'7'0,"0"0"0,0 5 0,0 8 0,0 10 0,0 2 0,0-6 0,0-12 0,0-10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12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31 24575,'0'7'0,"0"-2"0,-1-2 0,-3-6 0,-2-4 0,-4-4 0,0 1 0,2 3 0,2 2 0,1 3 0,0 2 0,-3 0 0,-1 0 0,-2 0 0,-1 0 0,0 4 0,0 2 0,1 4 0,0 1 0,1 2 0,1 0 0,0 1 0,1 1 0,0 1 0,1 1 0,1 1 0,0-1 0,1 3 0,2-1 0,1 1 0,1 1 0,1 1 0,2 0 0,2 1 0,2-1 0,3-3 0,2-1 0,3-1 0,4-1 0,2-1 0,1-1 0,-2-3 0,-3-2 0,-5-4 0,-3-2 0,0-1 0,2-2 0,1 0 0,2 0 0,3 0 0,-1 0 0,1-6 0,-1-6 0,0-7 0,0-4 0,-2-1 0,-2-3 0,-2-5 0,-3-3 0,-2 0 0,-3 5 0,-1 4 0,-1 3 0,-3 1 0,-2 0 0,-3 2 0,0 4 0,1 5 0,1 4 0,0 2 0,-1-1 0,-2 0 0,-1 1 0,-1-1 0,0 0 0,1 2 0,3 0 0,3 3 0,2-1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19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1194 24575,'1'-16'0,"7"-22"0,8-37 0,-5 24 0,1-3 0,3-9 0,0-1 0,1-2 0,1 1 0,-1 4 0,2 2 0,0 3 0,1 2 0,-1 5 0,2 3 0,22-30 0,0 13 0,-3 16 0,-2 10 0,-5 6 0,-2 5 0,-4 2 0,-3 3 0,-4 4 0,-4 4 0,-3 3 0,-4 3 0,-4 4 0,-2 2 0,-1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0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 24575,'5'-7'0,"1"0"0,2 1 0,2 2 0,0 2 0,0 2 0,-2 0 0,-2 0 0,0 0 0,-2 1 0,1 2 0,0 1 0,0 1 0,-2 0 0,0 1 0,-2 4 0,-1 3 0,0 5 0,-4 3 0,-4 2 0,-4 0 0,-2-3 0,2-3 0,2-5 0,2-3 0,4-4 0,6-2 0,8-3 0,10-3 0,7-5 0,3-3 0,-3-1 0,-6 3 0,-7 3 0,-6 2 0,-4 3 0,-2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2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29 24575,'-5'-2'0,"-4"0"0,-3-1 0,-5 1 0,0 1 0,0 0 0,0 1 0,1 0 0,1 0 0,-1 4 0,0 3 0,0 3 0,1 4 0,-1 0 0,1 0 0,2-2 0,3-2 0,2-3 0,3 1 0,-1 3 0,0 5 0,-1 5 0,1 2 0,1 1 0,1-3 0,0-3 0,1-2 0,0-3 0,1-1 0,1 0 0,1 0 0,0 2 0,1-1 0,2 1 0,2 0 0,1-2 0,1 2 0,0-1 0,1-2 0,1 0 0,3 0 0,2-1 0,1 0 0,4 0 0,4 0 0,5-1 0,1 1 0,1-3 0,-2-2 0,-3-3 0,-2-3 0,-1-5 0,-1-6 0,1-5 0,-2-3 0,-2 0 0,-2 0 0,-4-1 0,-2-5 0,-2-2 0,-3-5 0,-1-5 0,-3 1 0,-3 3 0,-3 5 0,-4 4 0,-4 2 0,-4 0 0,0 4 0,2 4 0,3 4 0,0 4 0,0 0 0,-1 0 0,-2-2 0,1 1 0,2 1 0,2 2 0,2 1 0,1 1 0,3 2 0,2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7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24575,'-4'1'0,"1"1"0,3 6 0,3 5 0,2 5 0,2 2 0,1-1 0,-2-4 0,-1-3 0,-3-4 0,-1-4 0,1-8 0,1-9 0,1-7 0,1-4 0,2 4 0,1 6 0,1 6 0,0 4 0,1 2 0,-1 1 0,0 0 0,-2 3 0,-1 4 0,-1 6 0,-1 6 0,-2 0 0,-1-3 0,-1-6 0,0-4 0,1-3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8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52 24575,'13'0'0,"-1"-2"0,1-2 0,-3-1 0,-3 0 0,-3 0 0,-4 0 0,-3-1 0,-3 0 0,-2-1 0,-1 3 0,-1 2 0,-2 2 0,-1 6 0,1 6 0,4 5 0,3 3 0,2-2 0,5-1 0,5-2 0,7-4 0,4-2 0,3-5 0,1-2 0,-1-3 0,-4-4 0,-4-3 0,-4-1 0,-5 3 0,-2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01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24575,'20'0'0,"20"0"0,33 0 0,-23 0 0,2 0 0,1 0 0,-1 0 0,41 0 0,-11 0 0,-1 0 0,6 0 0,4 0 0,-13 0 0,-20 0 0,-17 0 0,-15 0 0,-10 0 0,-10 0 0,-2 0 0,-6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9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24575,'0'6'0,"1"2"0,1 2 0,2-2 0,3-4 0,3-2 0,2-2 0,2-2 0,-2-4 0,-3-4 0,-2-5 0,-3-3 0,-2 2 0,-1 0 0,-1 4 0,0 2 0,0 3 0,1 3 0,0 3 0,3 2 0,1 6 0,1 7 0,2 5 0,1 2 0,0-4 0,-1-4 0,-3-5 0,-2-5 0,-1-1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0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5 128 24575,'0'10'0,"0"-1"0,0-5 0,0-6 0,-1-10 0,0-10 0,0-7 0,0 0 0,1 5 0,0 8 0,0 7 0,2 5 0,2 2 0,3 1 0,3 1 0,0 0 0,-1 0 0,-1 0 0,-4 1 0,-1 0 0,-2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1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45 24575,'-9'0'0,"-1"0"0,1 0 0,-3 0 0,-2 0 0,-2 0 0,-1 0 0,1 2 0,5 3 0,3 3 0,3 4 0,3 1 0,3 1 0,8-2 0,9-1 0,8-5 0,2-3 0,-2-4 0,-5-3 0,-7-5 0,-3-5 0,-4-4 0,-2-4 0,-1 0 0,-3 3 0,-1 6 0,1 6 0,0 6 0,3 8 0,2 9 0,2 10 0,3 2 0,-1-2 0,-2-8 0,-3-8 0,-3-6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2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24575,'0'25'0,"1"13"0,5 22 0,4 9 0,2-2 0,-1-15 0,-5-22 0,-3-15 0,-2-9 0,-1-6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3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0 24575,'-6'0'0,"-1"0"0,-2 0 0,-1 0 0,0 0 0,2 0 0,0 1 0,2 2 0,0 3 0,2 4 0,1 2 0,3-2 0,0-2 0,4-1 0,5-3 0,4-1 0,1-1 0,0-1 0,-4 0 0,-2 0 0,-4 2 0,-2 2 0,-4 3 0,-5 1 0,-6 0 0,-4-3 0,1-3 0,3-2 0,6-1 0,3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4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24575,'0'16'0,"0"3"0,0 4 0,0-1 0,0-6 0,0-6 0,0-6 0,0-3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2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4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0 24575,'-7'0'0,"-2"0"0,-1 0 0,-1 0 0,1 0 0,-1 0 0,-2 0 0,-3 0 0,0 0 0,2 0 0,2 0 0,3 1 0,0 2 0,2 3 0,2 4 0,2 4 0,3 2 0,5-1 0,4-2 0,5-4 0,3-3 0,0-3 0,0-4 0,-2-3 0,-1-2 0,-2-3 0,-2-2 0,-3 0 0,0 1 0,-3 1 0,0 2 0,-2 2 0,-2 1 0,2 7 0,0 10 0,0 11 0,-1 12 0,-2 6 0,-3 0 0,-5-3 0,-4-11 0,-7-11 0,-3-12 0,-2-10 0,1-5 0,7 0 0,8 3 0,6 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5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59 24575,'-1'11'0,"0"2"0,1 2 0,1 1 0,0-3 0,0-4 0,-1-3 0,0-6 0,0-8 0,0-8 0,0-11 0,1-3 0,4 4 0,4 6 0,5 10 0,3 5 0,-2 7 0,0 7 0,-3 7 0,-1 8 0,-3 4 0,-4-2 0,-1-4 0,-3-5 0,0-9 0,0-4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6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39 24575,'0'-5'0,"0"0"0,0-2 0,0 0 0,-5 1 0,-4 0 0,-5 4 0,-3 1 0,1 1 0,2 0 0,3 0 0,3 1 0,2 3 0,3 8 0,2 6 0,3 3 0,4-3 0,4-4 0,1-5 0,0-3 0,-1-3 0,1-4 0,2-6 0,0-6 0,-1-5 0,-5-2 0,-3 4 0,-3 5 0,0 5 0,1 4 0,3 8 0,3 9 0,3 7 0,0 1 0,-2-6 0,-3-7 0,-4-5 0,-1-3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09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24575,'22'0'0,"19"0"0,36 0 0,-24 0 0,5 0 0,10 0 0,1 0 0,8 0 0,1 0 0,-5 0 0,-2 0 0,-6 0 0,-4 0 0,-8 0 0,-4 0 0,30 0 0,-19 0 0,-18 0 0,-16 0 0,-7 0 0,-7 0 0,-4 0 0,-5 0 0,0 0 0,-4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7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24575,'0'19'0,"0"10"0,0 17 0,-1 7 0,1 0 0,0-7 0,0-13 0,1-14 0,-1-10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8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0 24575,'-18'0'0,"-2"0"0,-1 1 0,2 1 0,7 3 0,6 0 0,4 1 0,1-1 0,3 1 0,4 3 0,7 1 0,2 0 0,2 0 0,-4-2 0,-2-2 0,-2 0 0,-1 0 0,-2 1 0,-3 0 0,-5 0 0,-8 0 0,-6-1 0,-3-1 0,4-1 0,6-2 0,4-1 0,4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1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 24575,'3'27'0,"4"1"0,5 9 0,1-2 0,-2-5 0,-2-8 0,-5-9 0,-1-6 0,-7-6 0,-8-4 0,-8-4 0,-8 0 0,-1-1 0,2 3 0,5 2 0,7 3 0,3 0 0,6 0 0,9 0 0,10 3 0,9 2 0,7 4 0,-1 0 0,-4 0 0,-5-2 0,-7-2 0,-5-1 0,-2-2 0,-1-1 0,0 0 0,-1 0 0,0-1 0,0-4 0,6-9 0,6-11 0,8-7 0,2 0 0,-6 7 0,-6 10 0,-7 8 0,-4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3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24575,'0'20'0,"2"9"0,5 9 0,6 8 0,5 5 0,-1-3 0,-1-7 0,-4-9 0,-5-10 0,-2-10 0,-3-6 0,-3-5 0,-2-9 0,-4-9 0,-3-9 0,-2-7 0,2-4 0,4-1 0,2 1 0,3 2 0,5 7 0,2 7 0,5 8 0,3 7 0,-1 3 0,-1 2 0,-1 1 0,0 3 0,-3 5 0,-1 7 0,-3 5 0,-2 3 0,-2-2 0,-4-5 0,-4-5 0,-3-3 0,-3-4 0,1-1 0,3-2 0,4-1 0,3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4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52 24575,'0'-7'0,"0"0"0,-1 0 0,0 1 0,-3 3 0,-2 1 0,-4 0 0,-2-1 0,-1 2 0,-2-1 0,0 2 0,2 0 0,2 1 0,3 2 0,3 5 0,3 5 0,1 7 0,1 2 0,4 0 0,4-5 0,4-5 0,4-4 0,2-4 0,0-2 0,-2-2 0,-2-7 0,-3-6 0,-2-8 0,-1-5 0,-3 1 0,-3 3 0,-1 7 0,0 5 0,0 6 0,2 5 0,5 7 0,4 6 0,2 5 0,-1-2 0,-3-4 0,-5-7 0,-3-3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5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9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24575,'4'6'0,"0"0"0,0-1 0,-2 0 0,0-2 0,-1 0 0,1 1 0,-1 1 0,0-1 0,0 0 0,-1 0 0,0 1 0,0 0 0,1-2 0,0-1 0,1 0 0,0-1 0,-1 2 0,1-1 0,-1 0 0,0-1 0,0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1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24575,'1'7'0,"1"2"0,2-1 0,0 2 0,-2-1 0,-2 0 0,0-3 0,0-2 0,0-4 0,0-4 0,0-2 0,1-5 0,1 0 0,1 0 0,3 0 0,3 3 0,1 3 0,2 3 0,-1 1 0,-1 1 0,-1 0 0,-3 0 0,-2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2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24575,'0'-4'0,"0"-1"0,0 3 0,1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3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24575,'0'12'0,"1"5"0,0 3 0,-1-1 0,1-10 0,-1-4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11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24575,'37'0'0,"45"0"0,-5 0 0,10 0 0,-15 0 0,6 0 0,2 0-892,16 0 1,4 0 0,1 0 891,-23 0 0,1 0 0,0 0 0,0 0 0,-2 0 0,-1 0 0,0 0 0,-1 0 0,16 0 0,-1 0 0,-5 0 283,-13 0 1,-4 0-1,-4 0-283,10 0 0,-7 0 440,18 0-440,-29 0 0,-27 0 0,-17-3 346,-21-6 0,5 3 0,-11-2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4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64 24575,'7'11'0,"-2"-2"0,-2-2 0,-1-2 0,0 0 0,1-3 0,0-2 0,3-9 0,4-5 0,5-6 0,2-2 0,-1 5 0,-2 5 0,-3 6 0,-2 4 0,0 1 0,-2 4 0,2 3 0,-1 6 0,-1 3 0,0 3 0,-1-1 0,-3-2 0,0-4 0,-2-4 0,0-3 0,0-2 0,-1-1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6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70 24575,'0'-8'0,"0"-2"0,0-2 0,0 0 0,0 2 0,-1 4 0,-1 3 0,-4 0 0,-2 1 0,-2 0 0,0 0 0,2 2 0,0 0 0,-1 0 0,1 0 0,-2 2 0,0 3 0,2 8 0,1 5 0,3 4 0,1-1 0,3-1 0,0-2 0,3-3 0,5-4 0,6-3 0,5-3 0,2-2 0,0-4 0,-1-4 0,-2-5 0,-2-5 0,-5-6 0,-3-3 0,-5 0 0,-2 5 0,-1 8 0,0 6 0,0 30 0,0 14 0,0 25 0,-1-1 0,-5-9 0,-4-12 0,-6-12 0,-7-12 0,-5-9 0,-1-8 0,2-5 0,7-3 0,9 0 0,6 3 0,4 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7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31 24575,'-1'-5'0,"-3"-1"0,-4 0 0,-4 0 0,-3 1 0,-2 3 0,0 1 0,0 3 0,1 6 0,1 4 0,3 5 0,4 2 0,3-1 0,3 1 0,2-1 0,4-1 0,4-4 0,4-3 0,4-4 0,2-3 0,0-2 0,1-2 0,-3-2 0,-4-1 0,-5-1 0,-4 2 0,-1 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8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12 24575,'-6'0'0,"-1"0"0,-1 0 0,-1 0 0,-2 0 0,-2 0 0,-2 0 0,-1 0 0,1 0 0,4 1 0,3 1 0,3 2 0,2 4 0,0 4 0,2 7 0,2 2 0,1-1 0,2-6 0,5-3 0,4-5 0,8-1 0,6-3 0,3-5 0,-1-8 0,-4-3 0,-7-1 0,-6 3 0,-7 5 0,-2 0 0,-4-3 0,-4-3 0,-6-2 0,-6 2 0,-2 4 0,-2 4 0,4 2 0,3 3 0,6 0 0,5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9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98 222 24575,'0'-6'0,"-1"-3"0,-4-1 0,-3 0 0,-4 3 0,-1 3 0,1 2 0,1 1 0,1 1 0,2 3 0,1 4 0,1 7 0,3 6 0,1 2 0,3-2 0,2-4 0,4-5 0,6-3 0,4-2 0,4-2 0,0-5 0,-3-8 0,-3-11 0,-4-10 0,-5-8 0,-7-4 0,-8 2 0,-6 2 0,-4 6 0,2 8 0,5 7 0,4 7 0,4 8 0,4 11 0,11 18 0,13 21 0,10 11 0,5 3 0,-7-10 0,-10-14 0,-8-14 0,-8-13 0,-4-6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11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92 24575,'12'0'0,"5"0"0,2 0 0,1-1 0,-4-1 0,-4-1 0,-6-2 0,-4-2 0,-1-1 0,-1 1 0,0 1 0,-3-2 0,-7-1 0,-6-2 0,-4 1 0,0 2 0,3 3 0,2 4 0,1 1 0,3 1 0,0 4 0,2 5 0,2 8 0,4 5 0,1 3 0,5 1 0,3-4 0,5-3 0,6-4 0,5-1 0,5-1 0,1-3 0,-1-1 0,-4-3 0,-4-3 0,-2-2 0,-2-2 0,-7 0 0,-3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4:55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24575,'22'13'0,"18"20"0,30 32 0,-21-19 0,4 4 0,9 9 0,2 1 0,6 5 0,1-1 0,-2-1 0,0-1 0,-4-4 0,-2-2 0,-9-7 0,-2-2 0,-7-5 0,-2-2 0,-5-5 0,-2 0 0,26 26 0,-6-5 0,-2-5 0,-1-2 0,1-1 0,2 2 0,-4-3 0,-2-2 0,-4-3 0,-10-8 0,-8-7 0,-8-9 0,-7-6 0,-4-2 0,-2-3 0,-1 4 0,10 13 0,19 23 0,23 21 0,-22-29 0,1 1 0,3 1 0,-1 1 0,0-3 0,0-1 0,-2 0 0,1-1 0,-2-1 0,-1-1 0,29 30 0,-7-5 0,-6-7 0,-7-7 0,-7-7 0,-1 1 0,1 1 0,4 5 0,0 1 0,-2-5 0,-2-3 0,-3-2 0,1-1 0,-3 0 0,0-1 0,-2-2 0,-1-3 0,1-2 0,1 2 0,0-1 0,-3-2 0,-4-3 0,-8-7 0,-3-3 0,-1 0 0,0 2 0,-1 0 0,1-2 0,-4-4 0,-3-4 0,-7-9 0,-18-15 0,-23-18 0,-36-20 0,36 27 0,0 1 0,-30-16 0,25 16 0,31 21 0,8 3 0,3 3 0,4 0 0,8 3 0,15 6 0,17 11 0,15 10 0,6 7 0,0 1 0,-10-5 0,-13-5 0,-10-7 0,-9-5 0,-4-3 0,-5-3 0,-2-4 0,-3-2 0,1 0 0,5 4 0,3 4 0,2 1 0,0-1 0,-5-7 0,-5-6 0,-1-8 0,-2-13 0,-1-10 0,0-6 0,0 4 0,0 9 0,0 11 0,0 9 0,0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07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 24575,'0'11'0,"5"10"0,4 16 0,5 17 0,3 8 0,-1 2 0,-1-6 0,-5-11 0,-1-13 0,-3-12 0,-2-9 0,-2-9 0,-1-13 0,-1-18 0,-1-17 0,-1-5 0,0 4 0,-3 8 0,1 5 0,-2 4 0,0 4 0,2 7 0,1 7 0,2 5 0,1-1 0,0-1 0,-1-3 0,1-3 0,0-3 0,0-4 0,0-3 0,0 3 0,2 4 0,2 8 0,9 4 0,9 5 0,8 10 0,5 13 0,-1 18 0,-5 14 0,-8 6 0,-10 0 0,-8-4 0,-4-4 0,-6-5 0,-6-9 0,-4-12 0,1-10 0,4-8 0,3-5 0,-3-3 0,-8-3 0,-8-3 0,-4-1 0,4-2 0,8 1 0,15 0 0,2 3 0,7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08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24575,'0'13'0,"0"16"0,2 21 0,4 16 0,4 5 0,2-7 0,0-12 0,-2-9 0,-1-10 0,0-9 0,-3-6 0,-1-6 0,-3-5 0,1 1 0,0-1 0,0 0 0,-1-2 0,0-2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09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24575,'0'25'0,"2"28"0,5 36 0,-2-36 0,2 3 0,1 2 0,1-1 0,-1-4 0,-1-3 0,4 31 0,-5-21 0,-4-26 0,-1-18 0,-1-10 0,0-4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29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3997 369 24575,'-20'0'0,"-19"-3"0,-35-8 0,-22-6 0,43 5 0,-2 0 0,-2-1 0,-1 0 0,2 1 0,1 1 0,-2 0 0,0 1 0,2-1 0,0 1 0,4 0 0,2 2 0,-36-7 0,14 3 0,16 5 0,6 0 0,3 1 0,-1-1 0,-2-1 0,-1 1 0,-5 1 0,-3 2 0,-3 1 0,2 1 0,2 2 0,7 0 0,5 0 0,5 0 0,2 0 0,0 0 0,0 0 0,-3 0 0,-1 0 0,0 0 0,-1 0 0,-3 0 0,-1 0 0,1 0 0,3 0 0,1 0 0,1 0 0,-1 0 0,3 0 0,0 0 0,-2 0 0,-4 0 0,-4-2 0,-4-1 0,1 1 0,2-1 0,2 1 0,4-1 0,5 1 0,5 2 0,3 0 0,3 0 0,-1 0 0,0 0 0,2 0 0,0 0 0,4 0 0,5 0 0,3 0 0,3 0 0,-1 0 0,-5 0 0,-9 0 0,-10 2 0,-5 3 0,2 3 0,2 3 0,5 2 0,-1 1 0,-1 2 0,-2-2 0,0 0 0,6-2 0,3 0 0,2 1 0,0 0 0,1 2 0,0 0 0,1 0 0,-1 3 0,0 6 0,0 10 0,2 6 0,3 2 0,2-4 0,2-2 0,2 1 0,-1 5 0,3 6 0,-1 2 0,-2 1 0,0-2 0,0-4 0,2-6 0,3-2 0,1 1 0,3 8 0,1 6 0,3 3 0,2-2 0,3-4 0,5-3 0,10-5 0,13-5 0,10-5 0,10-4 0,10 0 0,5-1 0,3 0 0,-6-2 0,-11-4 0,-9-4 0,-9-4 0,1-2 0,8-3 0,9-2 0,19 2 0,22-2 0,-30-2 0,6-1 0,22-1 0,9 0-534,-19-2 0,6 0 1,2-1 533,-9-1 0,2 0 0,2 0 0,2 0-570,9 0 0,2 0 0,2-1 0,0 1 570,-15 1 0,0-1 0,2 1 0,-1-1 0,-1 1 0,0 0 0,0 1 0,-1 0 0,-1-1 0,-2 2 0,10-1 0,-2 1 0,-3 1 0,-4-1 0,3 0 0,-6 0 0,-6 0 0,-1-1 0,-8 2 0,16 4 0,-1 6 0,-2 2 0,10 3 0,-18-2 0,3 0 0,2 0 313,5 1 0,3 0 0,-1-1-313,-1 0 0,0 0 0,-5-2 0,10 0 0,-8-1 1204,-15-4 1,-5-1-1205,27 1 0,2-4 0,-34-2 0,3-2 0,14-2 0,4-1 0,6-3 0,1-2 0,6-1 0,0-1 0,-2 0 0,-1 1 266,-7 3 1,-3 2-267,-10 2 0,-5 2 0,15 1 0,-21 0 0,-2 0 0,21 0 0,-15 0 0,7 0 0,21 0 0,6 0 0,-19 0 0,2 0 0,2 0-181,5 0 0,2 0 0,-1 0 181,-3 1 0,-1 0 0,-2 1 0,21 2 0,-5 1 0,-23 0 0,-6 1 0,35 5 0,-11-7 0,-30-5 0,4 0 0,23-2 0,6 0 0,-20 1 0,3-1 0,1 2-247,8-1 1,2 1 0,0 0 246,0 0 0,1-1 0,-2 2 0,-6 0 0,0 0 0,-3 0 261,27 0 0,-6 0-261,-19 0 0,-5 0 0,25 0 0,-5 0 0,-41 0 0,4 0 0,26 0 0,8 0-275,-10 0 0,5 0 1,1 0 274,3 0 0,2 1 0,-2 1 200,-3-1 0,-2 1 0,-3 0-200,14 0 0,-7 1 0,-21-2 0,-3 1 0,-2-2 0,2-1 0,12 0 0,4 0 0,10 1 0,2 0 0,-2 0 0,-1 0 425,-5 0 1,-2 0-426,-2 0 0,1 0 0,6 0 0,3 0 0,11 0 0,2 0 0,-1 0 0,-3 0 66,-18 0 1,-3 0-67,-7 0 0,0-1 0,-1-2 0,2 0 0,5 0 0,4 0 0,18-1 0,4 2 0,-31 1 0,0 0 0,-2 1 0,20 2 0,-5 0 0,-14 0 0,-4-1 0,30 2 0,-2-3 0,-31 0 0,4 0 0,12-1 0,3 0 0,8-1 0,0-1 0,-4 0 0,-1-2 0,-2 0 0,-2-1 0,-7-1 0,-2 0 0,-8 0 0,-1-1 0,0 1 0,-1 0 0,-4 2 0,-2-1 0,45-2 0,-11 3 0,-11 0 0,-6 2 0,-6 1 0,-7 2 0,-1 0 0,1 0 0,4 0 0,-1 0 0,-3-2 0,-6-2 0,-8-1 0,-7-1 0,-5 0 0,-2-2 0,1-2 0,-1-1 0,-2 1 0,-1 1 0,-3 2 0,0-1 0,4-2 0,6-3 0,8-7 0,5-9 0,-2-7 0,-8-7 0,-8-6 0,-8-9 0,-7-8 0,-6-6 0,-5 4 0,-2 8 0,0 12 0,0 8 0,-3 3 0,-7 0 0,-7 1 0,-13 2 0,-13 3 0,-11 1 0,-8 1 0,1-2 0,7 2 0,10 5 0,5 4 0,1 3 0,-1 2 0,-5 1 0,-3 3 0,-10 5 0,-18 4 0,-16 2 0,40 0 0,0 0 0,-47 0 0,20 0 0,22 0 0,-6-1 0,-26-7 0,5-6 0,-11-4 0,19 3 0,-4 0 0,0-1-169,-2-1 1,0 0-1,0 1 169,0 0 0,1 1 0,3 2 0,-18-1 0,4 1 0,3 1 0,1 2 0,2 1 0,1 1 0,7 1 0,1 1 0,5 1 0,1 2 0,8-1 0,2 1 0,8-2 0,3 1 0,-29-3 506,24 0-506,17 2 0,15 3 0,9 0 0,-1 2 0,-5 0 0,-18 0 0,-23-2 0,-30-5 0,25 1 0,-6-2 0,-11-1 0,-4 0 0,-4 1 0,0 0 0,0 2 0,2 2 0,9 1 0,3 0 0,7 1 0,1-1 0,6-2 0,2-2 0,-35-9 0,28 2 0,28 4 0,6 6 0,-24 3 0,9 1 0,-5 0 0,-19 0 0,-6 0 0,-6 0 0,-2 0 0,-3 0 0,-1 0 0,-2-1 0,-1-1 0,5 0 0,0-2 0,3 0 0,1-1 0,5-1 0,2 0 0,8 0 0,1 1 0,3 0 0,0 2 0,3 0 0,1 2 0,4 0 0,2 0 0,2 1 0,2 0 0,-49 0 0,9 0 0,11 2 0,15 2 0,21 2 0,18 1 0,12-1 0,-8-3 0,-23-2 0,-40 0 0,16-1 0,-6 0 0,-16 0 0,-5 0-193,25 0 1,-2 0 0,0 0 192,-2 0 0,-1 0 0,2 0 0,4 0 0,2 0 0,1 0 0,-28 0 0,2 0 0,8-1 0,2-1 0,9 1 0,1-1 0,7 0 0,2-1 0,9 0 0,3 1 0,-40-1 0,12 1 577,8 2-577,0 0 0,-3 0 0,-9 0 0,-11 3 0,44 0 0,-1 1 0,0 1 0,0 1 0,3 2 0,0 0 0,-46 7 0,1 1 0,-2 1 0,1-2 0,12-1 0,22-5 0,27-3 0,20 0 0,7-1 0,-6-1 0,-17-3 0,-24 3 0,-30 4 0,30-2 0,-3 0 0,-6 0 0,-2 0 0,-3-1 0,1 0 0,1-2 0,0 1 0,3-1 0,1-1 0,2 0 0,2 0 0,4-1 0,1 0 0,-42-1 0,10 0 0,7 0 0,6 0 0,4 0 0,7 0 0,8 0 0,4 0 0,4 0 0,1 0 0,2 0 0,-1 0 0,0 0 0,0 0 0,3 0 0,2 0 0,-1 0 0,0 0 0,-2 0 0,1 0 0,-1 0 0,-3 0 0,0 0 0,-3 0 0,1 0 0,2 0 0,0 0 0,3 0 0,-1 0 0,1 0 0,1 0 0,1 0 0,4 0 0,1 0 0,3 0 0,0 0 0,2 0 0,6 0 0,11 0 0,5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10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24575,'13'-2'0,"14"0"0,14 2 0,5 0 0,-5 0 0,-20 0 0,-10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1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0 101 24575,'7'48'0,"11"9"0,7 22 0,7 7 0,-5-5 0,-7-3 0,-6-13 0,-6-17 0,-4-14 0,-3-16 0,-1-6 0,0-4 0,0-2 0,0-3 0,-1-9 0,0 0 0,0-3 0,-1 0 0,-2-5 0,0-6 0,0-7 0,2-1 0,2 3 0,0 3 0,0 3 0,0 2 0,1-1 0,1-2 0,3-2 0,2-9 0,5-8 0,5-9 0,4-8 0,2-6 0,-2 2 0,-2 5 0,-5 10 0,-2 14 0,-4 11 0,-3 10 0,-2 6 0,-2 12 0,0 19 0,-3 16 0,-8 19 0,-4 3 0,-2-10 0,2-14 0,6-18 0,4-11 0,1-6 0,1 0 0,-1 1 0,0 2 0,-2 1 0,2-1 0,0 1 0,3-1 0,10 6 0,12 14 0,11 13 0,13 11 0,-4-1 0,-8-14 0,-11-11 0,-12-16 0,-7-8 0,-4-7 0,-3-8 0,-4-6 0,3 7 0,-1-1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16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24575,'11'0'0,"9"0"0,14 0 0,10 0 0,3 0 0,-10 0 0,-11 0 0,-15 0 0,-13 0 0,-14 1 0,-16 3 0,-12 2 0,-2 2 0,8-3 0,12-1 0,13-2 0,7 0 0,3 3 0,2 11 0,1 19 0,7 30 0,8 20 0,6 8 0,3-3 0,-5-23 0,-4-18 0,-4-20 0,-4-13 0,-2-9 0,-1-4 0,0-2 0,3-1 0,8 0 0,11-3 0,12-5 0,7-4 0,-1-2 0,-11 1 0,-11 5 0,-10 3 0,-8 2 0,-2 2 0,-3-1 0,0 1 0,1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17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24575,'23'0'0,"21"0"0,19 0 0,7 0 0,-12 0 0,-29 0 0,-13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41.9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7128 352 24575,'-29'-1'0,"-32"-7"0,7-2 0,-8-2 0,-15-4 0,-6-1 0,9 1 0,-3 0 0,-3 0-510,-6 0 1,-1 1 0,-3 0 509,-5-1 0,-2 2 0,-1 0 0,23 3 0,0 2 0,0-1 0,1 2 0,-20-3 0,1 2 0,1 0 0,-2 1 0,1-1 0,0 1 0,4 2 0,1 0 0,0 1 0,0-1 0,1 0 0,1 1-49,5 1 0,0 0 1,2 0 48,4 1 0,2 1 0,1 0 0,-28-1 0,4 2 0,6 1 0,3 2 0,4 2 0,0 0 0,1 3 0,-1 1 0,-5 2 0,0 2 0,-4 0 0,0 2 0,-1 1 0,0 0 0,3 2 0,2 0 0,11 0 0,5 1 0,15-4 0,5 0 1126,-20 5-1126,15-7 0,2-3 548,-26 4-548,25-4 0,-3 2 0,-10 2 0,-3 2 0,-11 2 0,-3 1 0,-2 2 0,0-1 0,0 0 0,0-2 0,-2 0 0,1-2 0,2 0 0,1 0 0,3 1 0,2 2 0,7 2 0,5 4 0,7 2 0,5 4 0,5 5 0,5 6 0,4 5 0,4 5 0,1 7 0,4 4 0,0 4 0,3 3 0,1 1 0,3 1 0,1 0 0,2 0 0,4-4 0,2 1 0,3-2 0,3-1 0,2-2 0,1-1 0,1-2 0,0-1 0,0-1 0,-1-1 0,0-2 0,0-1 0,0 1 0,0-1 0,1 3 0,0 0 0,1 3 0,1 0 0,0 3 0,1 1 0,2 1 0,0 1 0,1 0 0,1 0 0,3 1 0,4 1 0,6 2 0,5 0 0,5 2 0,6 0 0,4-1 0,4 0 0,3-2 0,2-2 0,0-3 0,1-1 0,3-3 0,2-2 0,3-1 0,2-2 0,3-2 0,3-3 0,2-4 0,2-4 0,3-3 0,1-5 0,-1-5 0,0-3 0,-3-3 0,-2-4 0,-6-2 0,-3-2 0,31 8 0,-25-8 0,-12-8 0,13-3 0,-9-1 0,6 1 0,25 3 0,10 1 0,-10-1 0,6 1 0,3-1-513,-10-1 0,3-1 1,2 1-1,1-1 513,7-1 0,2 1 0,1-1 0,1 0 0,-16-1 0,1-1 0,1 1 0,-1-1 0,-1 0 0,15 0 0,0 0 0,-2 0 0,0 1 0,-5 0 0,-1 0 0,-1 0 0,-1 1-275,-5-1 1,0 0-1,-2 1 1,0-1 274,18 0 0,-1 1 0,-1-1 0,-4 0 0,0 0 0,-2-1-155,-6-1 0,-2-1 1,-1 1 154,-6-1 0,-2 0 0,-2 0 0,24-1 0,-4-1 0,-11-1 0,-3-2 0,-9 0 0,-3-2 938,-9 0 1,-1-1-939,40-7 1187,-6 2-1187,-2-1 549,3-1-549,0 2 0,1 2 0,1 3 0,8 1 0,-43 5 0,1-1 0,3 0 0,2 0 0,-1-1 0,0-1 0,-2-1 0,-2-1 0,39-10 0,-30-4 0,-25 3 0,-13 5 0,6 1 0,12 1 0,26-21 0,-29 7 0,0-6 0,4-7 0,0-5 0,1-7 0,-1-2 0,-5 0 0,-4-1 0,-3 1 0,-3-2 0,-3 2 0,-2-2 0,-2-2 0,-1-2 0,0-4 0,-3-1 0,0-5 0,-1-1 0,-3 0 0,-1-1 0,-2 1 0,-2 0 0,-1 1 0,-1 2 0,-1 3 0,-1 1 0,0 5 0,-1 0 0,-2 1 0,0 1 0,-2 0 0,0 0 0,-1-4 0,-1-1 0,-3-7 0,-2-2 0,-2 0 0,-1 0 0,-3 0 0,-2 0 0,-1 2 0,-1 1 0,0 5 0,0 1 0,0-2 0,-2-1 0,-1-5 0,-3 0 0,-1-1 0,-2 2 0,0 1 0,-2 4 0,1 9 0,-2 5 0,-14-15 0,10 19 0,1 0 0,-10-19 0,-12-15 0,18 35 0,0 1 0,0 3 0,1 3 0,-24-20 0,12 13 0,13 15 0,7 7 0,3 3 0,1 2 0,5 5 0,2 3 0,2 5 0,-2 2 0,-1-2 0,-3-3 0,-2-3 0,0-2 0,3 2 0,4 2 0,7 3 0,1 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50.3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4549 316 24575,'0'-9'0,"-5"-4"0,-5-8 0,-6-4 0,-8 1 0,-7 2 0,-12-1 0,-9 0 0,-11-4 0,-7 1 0,-6 1 0,-5 3 0,2 5 0,-9 3 0,2 6 0,-5 5 0,-2 2 0,9-2 0,4 0 0,12-1 0,5 1 0,-1 3 0,0 0 0,-2 1 0,-7 2 0,-4 7 0,-7 11 0,-8 11 0,43-12 0,0 2 0,-4 2 0,-1 2 0,-5 2 0,0 2 0,-4 3 0,-1 3 0,-3 4 0,2 2 0,3-1 0,3 0 0,6-2 0,4-2 0,-26 22 0,26-21 0,20-12 0,16-9 0,3 4 0,-4 9 0,-4 7 0,-8 11 0,-2 4 0,-3 4 0,-3 6 0,-2-1 0,-2 0 0,-2 1 0,3-3 0,3-3 0,3-4 0,2-7 0,0-6 0,1-4 0,-2-2 0,-3-1 0,-1-2 0,-2-2 0,-4-1 0,-4 0 0,-5 1 0,0 0 0,4-1 0,3-1 0,5-2 0,-1-4 0,-2 0 0,-6-2 0,-3-2 0,-1 0 0,1 1 0,4 0 0,3 3 0,2 2 0,2 2 0,3 5 0,-1 5 0,-1 8 0,-3 8 0,-4 9 0,1 6 0,-1 11 0,5 11 0,21-41 0,0 2 0,1 3 0,0 2 0,1 2 0,0 2 0,1 5 0,0 2 0,1 8 0,2 3 0,1 6 0,2 2 0,1 4 0,3 2 0,1 3 0,2 0 0,2 1 0,3-1 0,2-4 0,3-3 0,1-9 0,2-4 0,1-14 0,0-6 0,5 12 0,-7-23 0,-4-14 0,1 2 0,13 14 0,9 2 0,6-2 0,5-3 0,-1-9 0,9-1 0,7 2 0,7 0 0,7-1 0,9-2 0,7-6 0,11-4 0,-3-4 0,6-6 0,-1-4 0,0-4 0,-47-1 0,-1 0 0,40 0 0,2 0 0,0 0 0,0 0 0,-42-1 0,0-2 0,45-8 0,2-12 0,-6-11 0,-8-6 0,-13 0 0,-22 8 0,-15 9 0,-11 9 0,3-2 0,17-13 0,33-30 0,-28 19 0,1-1 0,3-3 0,-1 0 0,-2 1 0,-2 0 0,-7 7 0,-2 0 0,31-31 0,-4 1 0,-2 4 0,-3 4 0,1 3 0,-1 6 0,0 2 0,-3-1 0,-1-9 0,2-8 0,5-10 0,-26 34 0,3 1 0,6-4 0,3 0 0,7-2 0,3 0 0,9-3 0,3 1 0,9-1 0,3 3 0,2 3 0,1 1 0,-4 5 0,-2 3 0,-10 6 0,-3 3 0,-16 6 0,-5 3 0,19-3 0,-18 7 0,16-13 0,-10-1 0,6-5 0,18-12 0,6-4 0,-18 9 0,4-2 0,-2 0 0,-1 1 0,-1 0 0,-1 1 0,24-14 0,-3 1 0,-8 6 0,-3 3 0,-10 7 0,-3 2 0,-4 3 0,-2 1 0,-7 5 0,-1 0 0,38-18 0,-9 1 0,-6-3 0,-10-4 0,-9-2 0,-6-10 0,-6-7 0,-7-5 0,-6-5 0,-6 1 0,-6 2 0,-1 1 0,-6 9 0,-3 4 0,-3 6 0,-8 3 0,-11 4 0,-14-1 0,-14-1 0,-11-2 0,-7 2 0,-4 6 0,-2 5 0,1 5 0,-2 1 0,2 1 0,-1 3 0,2 2 0,4 4 0,2 0 0,5 1 0,5 2 0,7 1 0,5 4 0,-3-1 0,-6-1 0,-13-1 0,-6 4 0,-9 5 0,-2 5 0,5 1 0,-2-4 0,9-3 0,3-3 0,8-4 0,8-1 0,5-2 0,5 1 0,2 2 0,2 4 0,0 2 0,-1 1 0,-1 0 0,-2 0 0,-2 2 0,-6 3 0,-5 2 0,-4 2 0,6 0 0,20 0 0,12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2462 1 24575,'-27'0'0,"-37"10"0,0 6 0,-11 6 0,8-1 0,-5 3 0,-3 3-1007,7-2 0,-2 1 1,-2 2-1,0 1 1007,-2 1 0,-2 1 0,1 0 0,0 0 0,4-1 0,0 0 0,2 0 0,0 0 180,-17 7 0,2-1 0,4 0-180,11-6 0,3 0 0,1-1 0,-22 12 0,4-1 406,13-5 0,5 0-406,8-4 0,4 0 0,6-3 0,3 0 0,-27 16 2059,17-9-2059,17-10 616,16-11-616,10-6 0,7 0 0,3-5 0,0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24575,'0'27'0,"0"15"0,0 22 0,0 15 0,0 9 0,0-8 0,0-22 0,0-22 0,1-27 0,2-7 0,8-6 0,9-5 0,7-4 0,2-1 0,-3 4 0,-3 3 0,-1 2 0,-2 2 0,-2 2 0,-4 0 0,-4 1 0,-2 0 0,0 0 0,0 0 0,1 0 0,1-1 0,-5 0 0,-4 0-1696,-11-1 0,4 2 0,-2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24575,'0'17'0,"0"13"0,0 17 0,0 13 0,0 3 0,0 1 0,0-6 0,0-12 0,0-13 0,0-15 0,0-11 0,0-3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649 247 24575,'-2'-23'0,"-3"-2"0,-4-1 0,-6 2 0,-4 5 0,-6 6 0,-1 1 0,2 5 0,2 2 0,3-2 0,0-2 0,-1-3 0,-1-3 0,-3 2 0,0 0 0,-1 2 0,-1 4 0,0 3 0,-1 2 0,0 2 0,-1 0 0,1 4 0,1 6 0,2 10 0,2 9 0,1 8 0,1 1 0,1 2 0,3 0 0,3 0 0,3 3 0,2 0 0,2-1 0,3 0 0,3 1 0,0 0 0,1 3 0,2-1 0,4 0 0,4 0 0,1-3 0,0-2 0,5-4 0,6-2 0,6-5 0,3-5 0,0-5 0,1-6 0,1 1 0,4-1 0,0 0 0,-2-3 0,-3-5 0,-3-3 0,0-2 0,-1 0 0,0-4 0,-1-5 0,0-7 0,-1-5 0,1-3 0,-2-1 0,-2 0 0,-4-4 0,-3-3 0,-3-2 0,-4 2 0,-4 3 0,-4-2 0,-2-3 0,0-7 0,-2-1 0,-1 3 0,-2 3 0,-1 4 0,-2 0 0,-2 1 0,-1 1 0,0 5 0,2 6 0,2 5 0,-3 0 0,-1 0 0,-3-4 0,1 2 0,4 2 0,3 3 0,3 4 0,2-2 0,1 6 0,0-4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17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5 340 24575,'0'30'0,"0"21"0,0 40 0,0-29 0,0 3 0,0 7 0,0 1 0,0 6 0,0 2 0,0 5 0,0 1 0,0 2 0,0 1 0,0 4 0,0 0 0,0-5 0,0 0 0,0-4 0,0 0 0,0-1 0,0-1 0,0-4 0,0-1 0,0 2 0,0-1 0,0-6 0,0-2 0,0-1 0,0-2 0,0-3 0,0-3 0,0-7 0,0-1 0,3 43 0,1-5 0,3-1 0,0-3 0,-4-5 0,2-5 0,-2-1 0,1 2 0,1 0 0,-1-1 0,5-2 0,4-5 0,2-8 0,6-7 0,3-5 0,9-6 0,10-2 0,19-1 0,20 1 0,-31-20 0,3-2 0,3 1 0,2-1 0,1-4 0,0-1 0,0-3 0,-1-3 0,-2-2 0,1-3 0,1-2 0,0-1 0,4 0 0,2-2 0,3 0 0,2 0 0,3 0 0,2 0 0,1 0 0,1 0 0,-1 0 0,-1 0 0,-4 0 0,-1 0 0,-7 0 0,-3 0 0,-8 0 0,-3 0 0,35 0 0,-16-3 0,-9 0 0,-3-3 0,-4-6 0,0-1 0,-1-5 0,-7-2 0,-6-1 0,-9 2 0,-11-1 0,-3-7 0,1-21 0,3-34 0,-7 22 0,1-5 0,2-14 0,0-4 0,0-4 0,-1-2 0,-1 2 0,-1 1 0,-3 9 0,-1 3 0,-3 8 0,-2 1 0,-1 4 0,0 2 0,-2 3 0,0 2 0,0 1 0,0 0 0,0 1 0,0 0 0,0 1 0,0 0 0,0-2 0,0 0 0,0-2 0,0-1 0,0-2 0,0-2 0,0-2 0,0 0 0,0-1 0,0 0 0,0 2 0,0 0 0,0 1 0,0 1 0,0-2 0,0-1 0,0-2 0,0-1 0,0-3 0,0 1 0,0-2 0,0 1 0,0 5 0,0 0 0,0 3 0,0 1 0,-2 3 0,-2 2 0,-5-45 0,-5 9 0,-2 10 0,2 9 0,4 6 0,0 6 0,4 8 0,0 2 0,0 1 0,0 3 0,-3 6 0,2 11 0,-5 6 0,-10 6 0,-15-1 0,-21-2 0,-16 2 0,-11 1 0,-6 4 0,1 1 0,-1 3 0,0 3 0,-7 2 0,46 3 0,-1 0 0,0 0 0,0 0 0,-2 0 0,1 0 0,2 0 0,2 0 0,-46 0 0,5 0 0,3 3 0,0 2 0,1 2 0,-1 3 0,5 0 0,0 2 0,4-2 0,0 1 0,3 1 0,5 1 0,3 3 0,2 0 0,2 0 0,0-1 0,4-2 0,7-4 0,11-1 0,10-2 0,7-1 0,8 2 0,6 0 0,6 2 0,3-1 0,0-1 0,-1-1 0,1 1 0,-1 5 0,-2 6 0,-2 9 0,-2 17 0,0 6 0,2-3 0,2-10 0,1-19 0,4-10 0,-2-6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1 24575,'-2'19'0,"-4"9"0,-7 17 0,-6 9 0,-3 5 0,-3 5 0,1-10 0,3-11 0,9-16 0,7-17 0,2-4 0,2-1 0,-2 3 0,2 5 0,0 4 0,0 1 0,1-3 0,0-6 0,0-8 0,0-15 0,3-17 0,6-14 0,10-9 0,7 2 0,1 7 0,-4 8 0,-6 9 0,-5 6 0,-3 5 0,-4 6 0,-3 3 0,0 0 0,1-2 0,1-3 0,2-4 0,1-4 0,0 0 0,-1 1 0,-2 6 0,-2 8 0,0 11 0,1 18 0,3 26 0,3 20 0,2 17 0,0 1 0,0-10 0,-1-13 0,-3-19 0,-1-16 0,-2-10 0,-2-8 0,-1-5 0,0-1 0,0-5 0,0-4 0,0-3 0,-1 1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36 24575,'-6'0'0,"-6"0"0,-7 0 0,-7 0 0,-3-1 0,-2-1 0,-1-4 0,1-1 0,4-2 0,9 3 0,9 2 0,5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24575,'0'27'0,"0"14"0,0 17 0,0 16 0,0 1 0,0-11 0,0-20 0,0-21 0,0-9 0,0 3 0,0 11 0,0 13 0,0 5 0,0-4 0,0-12 0,0-11 0,0-12 0,0-4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24575,'0'22'0,"0"17"0,0 19 0,0 16 0,0 4 0,0 0 0,0-2 0,0-5 0,0-10 0,0-16 0,0-17 0,0-11 0,0-10 0,0-3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24575,'0'14'0,"6"10"0,5 11 0,5 6 0,1-6 0,-4-8 0,-5-9 0,-3-8 0,-2-3 0,-2-2 0,2-2 0,2 0 0,8-11 0,10-13 0,11-14 0,5-9 0,-4 5 0,-9 9 0,-11 13 0,-9 10 0,-4 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 0 24575,'-6'0'0,"-3"0"0,-10 0 0,-7 0 0,-9 0 0,-4 0 0,5 0 0,4 1 0,7 4 0,6 3 0,3 4 0,2 3 0,1 2 0,1 5 0,3 4 0,2 5 0,3 6 0,8 1 0,7-4 0,7-8 0,8-10 0,2-9 0,4-6 0,4-14 0,2-12 0,-2-13 0,-5-8 0,-8 5 0,-10 8 0,-4 10 0,-7 12 0,-1 13 0,-3 15 0,-2 15 0,-1 14 0,0 2 0,1-7 0,1-11 0,1-14 0,-1-8 0,-1-5 0,0-2 0,0-1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24575,'0'57'0,"0"16"0,0 16 0,0 0 0,0-11 0,0-14 0,0-8 0,0-14 0,0-10 0,0-13 0,0-11 0,0-7 0,0-7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1 24575,'-18'0'0,"-6"0"0,-6 0 0,-7 0 0,-1 0 0,2 0 0,1 1 0,5 5 0,6 2 0,7 1 0,8-1 0,5 1 0,3 2 0,8 6 0,11 5 0,10 3 0,4-1 0,-3-4 0,-9-7 0,-5-2 0,-5-1 0,-5-1 0,-3 1 0,-6 1 0,-8 1 0,-6 1 0,-2-1 0,1-3 0,7-4 0,4-1 0,4 0 0,3-2 0,0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24575,'0'13'0,"0"12"0,0 14 0,0 10 0,0-5 0,0-8 0,0-11 0,0-10 0,0-7 0,0-15 0,4-14 0,5-13 0,5-8 0,4 7 0,1 8 0,0 11 0,2 6 0,3 6 0,1 2 0,1 2 0,-3 0 0,-4 4 0,-5 10 0,-3 15 0,-3 11 0,-4 2 0,-2-7 0,-2-11 0,1-11 0,0-8 0,1-8 0,4-9 0,3-8 0,5-5 0,5 2 0,4 6 0,3 5 0,2 5 0,-1 3 0,-1 3 0,-3 4 0,0 8 0,-3 10 0,-3 10 0,-4 5 0,-4-5 0,-4-6 0,-2-13 0,-2-5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20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24575,'20'0'0,"31"0"0,46 0 0,-23 0 0,7 0 0,9 0 0,2 0 0,4 0 0,0 0 0,-2 0 0,-1 0 0,-9 0 0,-1 0 0,3 0 0,-2 0 0,-1 0 0,-1 0 0,-2 0 0,1 0 0,-2-2 0,0 0 0,-6 0 0,-2 0 0,-4 0 0,-3 0 0,-7 0 0,-2 0 0,37 2 0,-19 0 0,-21 0 0,-14 0 0,-15 0 0,-6 0 0,-5 0 0,-1 0 0,13 0 0,18 0 0,11 0 0,6 0 0,-12 0 0,-14 0 0,-11 0 0,-8 0 0,-3 0 0,-2 0 0,-1-2 0,-3-12 0,-2 9 0,-3-9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84 24575,'0'-9'0,"0"-3"0,0-3 0,0 1 0,-1 4 0,-5 2 0,-5 4 0,-5-1 0,-5 1 0,-3 3 0,-1-1 0,-4 2 0,-2 0 0,-2 0 0,-2 0 0,1 0 0,4 2 0,6 2 0,8 5 0,6 8 0,3 7 0,4 6 0,3 4 0,4 0 0,7-5 0,13-4 0,14-6 0,13-6 0,8-5 0,-2-6 0,-6-12 0,-9-14 0,-9-11 0,-7-6 0,-8 8 0,-5 8 0,-3 11 0,-4 14 0,-3 15 0,0 15 0,-1 8 0,2 0 0,1-5 0,2-8 0,2-6 0,0-6 0,-3-6 0,-5-9 0,-13-6 0,5 1 0,-5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24575,'0'17'0,"0"16"0,0 20 0,0 13 0,0-2 0,0-6 0,0-10 0,0-8 0,0-6 0,0-8 0,0-9 0,0-7 0,0-7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24575,'9'-3'0,"5"1"0,12 2 0,5 0 0,3 0 0,-1 0 0,-8 0 0,-7 0 0,-10 0 0,-1 0 0,1 0 0,2 0 0,-1 0 0,-2 0 0,-1 0 0,3-2 0,8-2 0,11-3 0,6 0 0,-2 1 0,-8 3 0,-8 1 0,-9 1 0,-3 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26 24575,'-5'-4'0,"-4"0"0,-8-1 0,-6-1 0,-6 2 0,-5 2 0,1 2 0,-4 0 0,-4 4 0,-3 6 0,1 6 0,5 6 0,10 1 0,10 3 0,7 4 0,6 3 0,3 2 0,5-3 0,5-3 0,11-4 0,10-3 0,5-3 0,1-6 0,1-7 0,-1-4 0,-3-4 0,-7-3 0,-8-2 0,-9 3 0,-4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24575,'0'9'0,"0"15"0,0 25 0,0 26 0,0 15 0,0 6 0,0-6 0,0-13 0,0-16 0,0-23 0,0-18 0,0-13 0,4-40 0,6-3 0,9-35 0,10 11 0,3 8 0,-2 12 0,-6 15 0,-6 13 0,0 7 0,1 10 0,2 9 0,-2 13 0,-4 12 0,-2 6 0,-4-3 0,-3-10 0,-2-11 0,-3-12 0,0-4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24575,'27'0'0,"5"0"0,8 0 0,-2 0 0,-8 0 0,-11 0 0,-9 2 0,-6 4 0,-3 5 0,-1 8 0,0 8 0,0 8 0,-5 5 0,-5 0 0,-7-3 0,-4-5 0,0-7 0,1-4 0,3-5 0,5-4 0,4-3 0,5-1 0,1-1 0,2 1 0,0 3 0,0 1 0,0 0 0,1-4 0,2-4 0,-1-2 0,1-3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24575,'13'-8'0,"1"1"0,-5 1 0,-2 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1124 0 24575,'-24'10'0,"-11"9"0,-13 11 0,-9 8 0,-6 2 0,-2 0 0,2-2 0,-1 4 0,2 3 0,-1 3 0,-3 2 0,6-5 0,8-7 0,10-8 0,8-8 0,5-3 0,2-2 0,4-3 0,4-1 0,5-4 0,6-3 0,3-2 0,1-2 0,-3 1 0,-5 2 0,-6 4 0,-5 4 0,-2 2 0,2-1 0,3-1 0,6-5 0,5-3 0,4-2 0,0-1 0,-1 1 0,-1 1 0,-1 0 0,1-1 0,1-1 0,4-3 0,3-3 0,2-5 0,2-6 0,3-6 0,1-8 0,3-4 0,2 0 0,1 0 0,1 6 0,-2 5 0,-1 7 0,-3 5 0,-2 6 0,-2 6 0,-3 7 0,-4 8 0,-4 8 0,-6 6 0,-5 4 0,1-1 0,0-3 0,3-4 0,2-5 0,2-6 0,2-4 0,2-5 0,1-1 0,1-2 0,-1 2 0,-2 2 0,0 1 0,7-2 0,10-4 0,14-2 0,12-2 0,4-1 0,2-1 0,-7 0 0,-9 1 0,-9 1 0,-8 1 0,-2 0 0,-2 0 0,-1 0 0,0 0 0,-1 0 0,0 0 0,-1 0 0,1 0 0,-1 0 0,-2 0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0 150 24575,'8'0'0,"3"0"0,2 0 0,2 2 0,0 3 0,-3 1 0,-3-1 0,-1-2 0,-4-3 0,-1-5 0,0-8 0,-1-9 0,4-9 0,2-2 0,0 4 0,-1 8 0,-3 10 0,-3 6 0,0 5 0,-1 4 0,0 4 0,0 4 0,0 6 0,0 6 0,0 0 0,0-4 0,0-5 0,0-6 0,0-2 0,0-2 0,0-1 0,0 1 0,0 5 0,4 7 0,1 6 0,0 0 0,0-5 0,-4-6 0,-1-5 0,1-3 0,0-1 0,1-1 0,0 0 0,1 1 0,0-2 0,-1 3 0,2 0 0,-1 2 0,1-1 0,-1-1 0,-1-2 0,-1-1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0 399 24575,'11'18'0,"9"11"0,7 12 0,3 7 0,-6-7 0,-8-10 0,-6-9 0,-6-13 0,-3-8 0,-1-10 0,6-13 0,13-20 0,20-26 0,-10 23 0,4-2 0,3-3 0,3 0 0,1 0 0,1 2 0,-3 6 0,-1 3 0,22-18 0,-16 18 0,-17 20 0,-14 11 0,-5 5 0,-6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22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543 129 24575,'-8'0'0,"-9"0"0,-8 0 0,-8-2 0,-1-5 0,4-3 0,0-5 0,4-4 0,3-1 0,3 1 0,6 6 0,3 4 0,2 4 0,0 0 0,-4 2 0,-5 2 0,-4 1 0,-5 0 0,2 0 0,1 0 0,4 4 0,1 13 0,-2 16 0,0 16 0,0 8 0,7-7 0,7-10 0,6-14 0,1-10 0,0-3 0,0 0 0,5 6 0,9 10 0,9 7 0,9 2 0,1-3 0,-2-7 0,0-8 0,1-7 0,3-6 0,5-4 0,6-1 0,3-2 0,1 0 0,-5-1 0,-6-6 0,-5-6 0,-8-5 0,-9-1 0,-6-4 0,-2-8 0,-2-10 0,0-4 0,-4 5 0,-3 8 0,0 4 0,-3-3 0,-12-4 0,-9-4 0,-9 5 0,1 10 0,10 8 0,4 9 0,4 5 0,-2 0 0,-3 2 0,0 0 0,0 0 0,9 0 0,3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 24575,'-3'-5'0,"2"0"0,0 2 0,1 9 0,3 20 0,9 29 0,13 29 0,-7-32 0,2 2 0,2 3 0,0 1 0,0-3 0,-1-1 0,-1-4 0,-2-2 0,13 31 0,-8-20 0,-7-19 0,-7-16 0,-5-12 0,0-5 0,-3-1 0,3 7 0,1 11 0,3 10 0,0 2 0,-1-4 0,-1-8 0,-3-9 0,-2-8 0,1-4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0 128 24575,'14'11'0,"7"6"0,12 10 0,5 7 0,-4-4 0,-6-4 0,-9-10 0,-7-6 0,-5-6 0,-2-1 0,-2-2 0,3 2 0,-1-1 0,1 1 0,0-1 0,-3 0 0,0 0 0,2 2 0,3 4 0,5 3 0,1 3 0,-1-1 0,-2-3 0,-5-6 0,-2-5 0,-2-16 0,4-19 0,6-19 0,9-18 0,6 1 0,-3 12 0,-5 18 0,-10 22 0,-4 12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80 24575,'-3'17'0,"1"13"0,2 15 0,0 14 0,0 3 0,0-8 0,0-15 0,0-15 0,0-10 0,0-3 0,0 1 0,0-1 0,0-5 0,0-9 0,0-18 0,0-20 0,0-19 0,0-9 0,0 6 0,0 12 0,0 14 0,0 11 0,0 8 0,0 6 0,0 4 0,2 5 0,6 13 0,11 20 0,13 20 0,6 15 0,1 1 0,-6-9 0,-9-10 0,-7-13 0,-5-10 0,-5-8 0,-2-7 0,-2-4 0,-2-15 0,2-27 0,3-33 0,4-23 0,2-2 0,0 18 0,-4 28 0,-3 26 0,-4 13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24575,'52'33'0,"23"21"0,-23-14 0,3 3 0,3 4 0,0 2 0,-3-2 0,-3-2 0,-8-6 0,-2-2 0,19 16 0,-18-18 0,-16-15 0,-13-8 0,-4-4 0,-3-1 0,0 1 0,2 2 0,5 5 0,4 6 0,3 2 0,-1-2 0,-5-6 0,-4-6 0,-5-4 0,-4-2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1064 1 24575,'-12'5'0,"-7"5"0,-12 8 0,-8 6 0,-5 2 0,-3 1 0,0-2 0,-6 2 0,0 4 0,-2 1 0,1 1 0,5-3 0,0-2 0,7-3 0,5-4 0,7-1 0,2-2 0,4-1 0,4-1 0,4-3 0,5-3 0,5-5 0,1-1 0,0 0 0,-6 2 0,-9 4 0,-7 4 0,-7 3 0,-1 0 0,6-1 0,8-6 0,8-5 0,4-2 0,1-1 0,1-1 0,1 1 0,0 0 0,-1 3 0,-2 2 0,-3 2 0,-1 0 0,3-1 0,4-2 0,3-3 0,2-2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40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24575,'0'13'0,"1"5"0,4 6 0,1 1 0,1-5 0,1-4 0,0-2 0,-1-2 0,-1-1 0,-2-4 0,-1-4 0,-1-8 0,-1-11 0,0-8 0,-1-6 0,0 3 0,0 6 0,1 9 0,9 5 0,12 5 0,13 7 0,6 1 0,-1 2 0,-9-2 0,-9-3 0,-8-2 0,-10-1 0,-11 0 0,-16 0 0,-14 2 0,-6 1 0,1 2 0,10 1 0,12-2 0,11 0 0,13 3 0,11 3 0,9 6 0,2 0 0,-3-2 0,-5-2 0,-6-3 0,-5-2 0,-2-3 0,-2-1 0,-1-1 0,0 0 0,1 1 0,0 0 0,0 0 0,-1-1 0,0 2 0,0-2 0,0 1 0,2 1 0,3 2 0,4 2 0,5 6 0,4 2 0,2 1 0,-4 0 0,-4-5 0,0-2 0,3 2 0,5 5 0,5 3 0,3 1 0,0 0 0,-1-3 0,-2 1 0,-3-3 0,-4-2 0,-1 0 0,-1-1 0,2 1 0,1 2 0,-2-1 0,-2-2 0,-3-1 0,-3-2 0,0-1 0,2 2 0,1 2 0,2 4 0,0 1 0,1-1 0,-1 0 0,-1-1 0,1 1 0,-1-1 0,-1-1 0,0 0 0,0-2 0,0 0 0,1 1 0,1 2 0,2 1 0,1 0 0,0 1 0,1-1 0,-2 0 0,1 0 0,1 0 0,-2-1 0,0-2 0,-1-2 0,-2-2 0,-1 1 0,-1 0 0,2 0 0,1 0 0,1 0 0,-1 0 0,0 0 0,-4-1 0,0 1 0,0-1 0,2 1 0,1 0 0,2 1 0,1 2 0,0 2 0,3 1 0,2 3 0,2 0 0,2 2 0,1 0 0,0 0 0,1-1 0,0 2 0,0-1 0,-2 0 0,-1 0 0,-1 0 0,-2-2 0,-1 2 0,-1-1 0,0 0 0,-1 0 0,0-3 0,-1 1 0,3 0 0,0 2 0,2 0 0,-1 0 0,-1-1 0,-2-2 0,1-1 0,2 1 0,0 0 0,3 2 0,1 0 0,-1 1 0,-1 0 0,1-1 0,-1-1 0,0 0 0,1 1 0,0-1 0,-2 0 0,-4-3 0,-4-2 0,-4-2 0,-2-2 0,2 1 0,0-1 0,2 1 0,1 0 0,0 0 0,2 2 0,2 2 0,2 2 0,1 2 0,-1-1 0,-1-1 0,0-1 0,-2-1 0,1 1 0,-1-1 0,1 2 0,0 1 0,1 2 0,1 1 0,-1-1 0,-4-4 0,-4-3 0,-2-3 0,-2 2 0,6 6 0,15 16 0,5 5 0,1 0 0,-8-9 0,-12-13 0,-3-5 0,-2-1 0,0-1 0,-3-1 0,-1-3 0,-3-3 0,0-1 0,2 2 0,4 5 0,7 6 0,3 3 0,2 2 0,-3-5 0,-5-3 0,-4-4 0,-4-3 0,0 1 0,4 1 0,6 3 0,0 1 0,0 0 0,-3-3 0,-3-3 0,1-1 0,0-3 0,-5 1 0,0-1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45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24575,'6'5'0,"3"6"0,9 8 0,6 6 0,6 5 0,12 6 0,4 3 0,2-2 0,-2-1 0,-7-6 0,-1 2 0,1 0 0,1 1 0,0 2 0,0 1 0,-1-1 0,1 1 0,1-2 0,-1 0 0,0 0 0,-2-2 0,-1 0 0,-1-2 0,1 1 0,0 0 0,-1 0 0,-1 0 0,-1 0 0,0 0 0,0 1 0,5 4 0,4 4 0,5 3 0,7 3 0,1 0 0,2-2 0,-2-1 0,-4-3 0,-4-3 0,-5-5 0,-3-2 0,-5-5 0,-1-1 0,-2-3 0,3 1 0,1 2 0,2 0 0,3 2 0,1 0 0,2 3 0,-1 2 0,1 4 0,1 1 0,-1 1 0,-1 1 0,-2-2 0,-2 1 0,1-1 0,1 2 0,1 1 0,-1 0 0,-4-2 0,-2-3 0,-2-1 0,-1-3 0,0 0 0,0 1 0,2 0 0,0 1 0,-1-2 0,0 2 0,-1 0 0,0 1 0,1 2 0,-2 0 0,-2-1 0,-3 1 0,-1-1 0,-2 0 0,1 2 0,0 2 0,-2 2 0,-1-3 0,-3-5 0,-3-5 0,0 0 0,1-2 0,-1-1 0,0-1 0,-1-3 0,1 0 0,0 1 0,0 0 0,1 0 0,-2 0 0,-1-2 0,-2-1 0,-2-4 0,-2-4 0,-3-2 0,-3-1 0,2 1 0,-1 1 0,-1-1 0,-3-3 0,-12-7 0,-12-6 0,-7-3 0,-2-2 0,9 4 0,10 4 0,8 2 0,4 1 0,2 0 0,1-1 0,6 6 0,12 7 0,12 8 0,6 4 0,-1 0 0,-8-6 0,-10-5 0,-6-6 0,-6-12 0,2-14 0,4-12 0,6-10 0,5-3 0,-3 4 0,-3 10 0,-4 12 0,-5 10 0,-3 6 0,-3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29.2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2902 0 24575,'-17'0'0,"-18"0"0,-28 0 0,-22 1 0,-14 4 0,45 1 0,-1 2 0,-4 2 0,0 1 0,1 0 0,1 1 0,-1 1 0,2-1 0,2 0 0,1 0 0,-38 14 0,6 7 0,8 8 0,8 4 0,0 6 0,0 3 0,6 0 0,2 2 0,4-3 0,1-1 0,-2-4 0,1-2 0,3-4 0,4-1 0,2-2 0,-2 1 0,-3-2 0,-2-2 0,3-3 0,4-3 0,3-2 0,0-2 0,2-1 0,-2-1 0,1 1 0,1 2 0,1 5 0,2 4 0,3 3 0,-1 3 0,-2 2 0,0 0 0,-2-1 0,2-3 0,3-2 0,3 1 0,4-2 0,3 0 0,3 0 0,3-3 0,4 2 0,1 7 0,4 4 0,3 9 0,4 7 0,4 4 0,1 3 0,4 0 0,8-4 0,12-4 0,13-7 0,9-10 0,6-12 0,3-10 0,4-8 0,7-5 0,6-4 0,2-2 0,-1-2 0,0-2 0,2-3 0,7-3 0,3 0 0,0-1 0,4-3 0,-38 3 0,1-3 0,4-4 0,0-1 0,1-1 0,0-1 0,-7 2 0,-3 0 0,22-5 0,-14 10 0,10 6 0,29 4 0,-36-3 0,0-1 0,4-3 0,-3-1 0,-7-2 0,-4-1 0,17-12 0,-25 7 0,-21 7 0,-10 4 0,-3 0 0,6-4 0,15-10 0,25-10 0,21-9 0,13-5 0,0-4 0,-42 21 0,-1 0 0,39-30 0,-40 26 0,0-1 0,1 0 0,1 1 0,-1 1 0,0 1 0,1 1 0,1 2 0,41-18 0,-5 5 0,-8 4 0,-3 2 0,-8 0 0,-4 1 0,-5 4 0,-6 3 0,1 6 0,11-3 0,11-3 0,11-7 0,0-5 0,-10 2 0,-13 2 0,-17 4 0,-11 3 0,-6-3 0,-2-3 0,-1-6 0,-2-5 0,-2-10 0,-6-7 0,-3-8 0,-6-5 0,-3 0 0,-7 2 0,-12 2 0,-14 0 0,-11 3 0,-9 2 0,-7 7 0,-3 10 0,-5 9 0,-2 5 0,-2 2 0,-2 3 0,0 5 0,-6 7 0,-8 8 0,-2 3 0,2 3 0,16-3 0,16 0 0,8 1 0,-3 2 0,-9 1 0,-2 0 0,6 0 0,13 0 0,8 0 0,2-1 0,1-2 0,3-2 0,8 0 0,8 0 0,6 2 0,3 0 0,3 2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31.5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0 719 24575,'42'-28'0,"32"-15"0,-19 12 0,6 0 0,12-5 0,3 0 0,4 0 0,1 1 0,-4 2 0,-3 1 0,-7 4 0,-3 2 0,-7 2 0,-2 1 0,37-15 0,-19 8 0,-16 6 0,-18 8 0,-13 6 0,-10 5 0,-7 3 0,-3-1 0,-4 1 0,-2-1 0,-1 1 0,-3-1 0,-1-2 0,-2-2 0,-9-5 0,-12-7 0,-15-4 0,-8-3 0,5 5 0,12 6 0,17 8 0,13 4 0,13 2 0,13 3 0,16 4 0,10 3 0,3 4 0,-4 0 0,-12-1 0,-10-3 0,-10-3 0,-8 0 0,-4 0 0,-3 3 0,0 6 0,0 9 0,0 9 0,-2 4 0,-2-4 0,-1-8 0,-1-8 0,1-9 0,1-3 0,-4-5 0,-3-6 0,3 3 0,1-3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1.5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24575,'23'0'0,"15"0"0,14 0 0,3 0 0,-17 0 0,-15 0 0,-11 0 0,-5 0 0,-1 0 0,1 0 0,-4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28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81 24575,'0'-11'0,"-2"-1"0,-4-1 0,-7 0 0,-13 1 0,-4 1 0,0 5 0,3 3 0,10 11 0,1 12 0,-1 17 0,2 14 0,0 6 0,5 2 0,5 2 0,4-2 0,3-6 0,4-8 0,5-13 0,7-8 0,7-10 0,5-6 0,4-5 0,1-6 0,-3-7 0,-8-7 0,-8-2 0,-8 7 0,-5 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3.0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24575,'16'0'0,"20"0"0,32 0 0,20 0 0,8 0 0,-3 0 0,-18 0 0,-16 0 0,-23 0 0,-22 0 0,-9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4.5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24575,'9'0'0,"9"0"0,15 0 0,16 0 0,13 0 0,9 0 0,-1 0 0,-2 0 0,-9 0 0,-11 0 0,-13 0 0,-11 0 0,-8 0 0,-4 0 0,0 0 0,-3 0 0,-2 0 0,-2 0 0,-1 0 0,0 0 0,5 0 0,9 0 0,12 1 0,7 1 0,0 0 0,-9 0 0,-9-2 0,-10 0 0,-6 0 0,-2 0 0,-3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5.9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24575,'0'27'0,"0"11"0,0 17 0,0 3 0,0-11 0,0-18 0,0-27 0,0-28 0,0 8 0,0-8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6.5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7.6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181 41 24575,'0'-6'0,"0"-3"0,0-1 0,-1 1 0,-4 4 0,-7 3 0,-8 2 0,-7 0 0,-2 0 0,2 5 0,3 4 0,6 10 0,7 14 0,7 10 0,2 12 0,2 13 0,5 2 0,4 0 0,2-10 0,0-15 0,-5-15 0,-3-11 0,-2-8 0,-1-4 0,0 0 0,0 0 0,0 1 0,0-3 0,0-2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5.8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166 54 24575,'-2'-6'0,"0"-4"0,0-3 0,-2 1 0,-7 3 0,-8 6 0,-5 2 0,-3 1 0,4 1 0,4 6 0,7 11 0,5 6 0,4 4 0,9-1 0,9-4 0,9-2 0,3-3 0,-4-4 0,-4-1 0,-9-4 0,-3 0 0,-3-1 0,-3 0 0,1-1 0,-6 1 0,-6-2 0,-9-2 0,-8-2 0,-2-2 0,4 0 0,5-2 0,10 2 0,5-1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7.9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25 24575,'0'22'0,"0"6"0,0 4 0,1 0 0,1-8 0,3-8 0,1-6 0,2-5 0,0-3 0,0-1 0,-1-1 0,1 0 0,2 0 0,2 0 0,0 0 0,-2 0 0,-2-2 0,-1-4 0,0-7 0,3-9 0,-1-8 0,1-5 0,-4 2 0,-2 7 0,-3 9 0,0 8 0,2 5 0,1 10 0,8 22 0,4 12 0,2 1 0,-2-8 0,-7-18 0,-6-9 0,-1-2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8.8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119 66 24575,'0'-11'0,"0"-4"0,-1-2 0,-4 4 0,-7 5 0,-6 7 0,-4 1 0,1 4 0,3 8 0,6 9 0,4 12 0,7 7 0,10 1 0,8-3 0,5-9 0,1-11 0,-1-8 0,-1-5 0,1-4 0,-4-2 0,-3-3 0,-8 3 0,-2-3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9.8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186 42 24575,'2'-8'0,"0"-2"0,-2 1 0,-1 1 0,-2 3 0,-6 4 0,-4 1 0,-6 0 0,0 0 0,2 0 0,4 0 0,0 0 0,0 0 0,-2 2 0,-2 6 0,2 11 0,2 12 0,6 6 0,4 1 0,4-3 0,5-8 0,8-5 0,8-8 0,4-5 0,1-4 0,-1-4 0,-5-1 0,-5-1 0,-6-3 0,-6 2 0,-2-2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0.9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49 195 24575,'22'0'0,"7"0"0,13 0 0,-3 0 0,-9 0 0,-12-1 0,-11-5 0,-4-11 0,-8-11 0,-10-10 0,-12-1 0,-10 7 0,-4 12 0,5 10 0,6 7 0,9 12 0,6 11 0,8 13 0,3 15 0,3 8 0,6 6 0,8-3 0,7-9 0,8-13 0,2-13 0,-1-9 0,-3-8 0,-4-4 0,-6-3 0,-6 0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29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16 24575,'-11'1'0,"-6"-2"0,-9-5 0,-3 1 0,-1 2 0,4 2 0,5 5 0,2 9 0,4 10 0,2 12 0,5 7 0,4 2 0,3-1 0,3-7 0,7-5 0,7-6 0,5-8 0,6-7 0,2-6 0,4-3 0,3-6 0,-2-8 0,-4-8 0,-5-7 0,-8 1 0,-4 2 0,-5 2 0,-4 3 0,-3 1 0,-2-1 0,-4 2 0,-5-1 0,-5 4 0,-2 3 0,0 3 0,3 3 0,3 2 0,5 2 0,2 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2.0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163 61 24575,'-2'-14'0,"-6"-1"0,-4 1 0,-5 4 0,-2 4 0,-3 5 0,-2 1 0,1 0 0,4 2 0,8 7 0,6 8 0,4 7 0,6 4 0,10 2 0,7-4 0,5-4 0,-3-5 0,-6-5 0,-3-2 0,-3 1 0,-3 0 0,-2 4 0,-3 3 0,-2 1 0,-6 0 0,-10-5 0,-10-5 0,-10-5 0,1-6 0,7-2 0,13 1 0,7-1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3.1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239 57 24575,'-4'-12'0,"-6"-2"0,-8 0 0,-6 4 0,-1 5 0,1 4 0,2 1 0,2 1 0,2 7 0,5 6 0,6 9 0,4 6 0,2 3 0,4-1 0,6-4 0,7-5 0,7-5 0,2-4 0,-3-2 0,-4-3 0,-7-1 0,-5-2 0,-4 1 0,-6 2 0,-11 2 0,-10 1 0,-10-4 0,-2-3 0,7-3 0,8-1 0,11 0 0,6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4.3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200 89 24575,'3'-5'0,"-2"-4"0,0-5 0,-2-4 0,-4 1 0,-5 4 0,-8 5 0,-4 4 0,0 3 0,-2 1 0,4 0 0,0 1 0,1 7 0,4 10 0,1 16 0,5 16 0,4 12 0,5 6 0,7-3 0,4-8 0,2-13 0,-3-12 0,-3-11 0,-3-12 0,-3-4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5.5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12 24575,'21'0'0,"3"0"0,2 0 0,-4 0 0,-9 0 0,-6 0 0,3 0 0,9-1 0,7-1 0,2-1 0,-5 0 0,-12 1 0,-4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7.0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35 24575,'0'8'0,"0"7"0,1 14 0,3 7 0,3 2 0,1-5 0,1-10 0,-1-6 0,0-7 0,1-3 0,3-3 0,2-2 0,3-1 0,-3-7 0,1-12 0,-1-13 0,-1-7 0,1 1 0,-4 9 0,-3 7 0,-4 2 0,-2 0 0,-1 0 0,1 6 0,1 5 0,4 13 0,3 22 0,3 23 0,2 14 0,-2-4 0,-3-18 0,-3-18 0,-5-14 0,1-5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8.6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24575,'0'34'0,"0"11"0,0 14 0,0-4 0,0-19 0,0-15 0,0-4 0,3 7 0,2 11 0,1 2 0,0-5 0,-3-9 0,0-10 0,-2-4 0,0-2 0,1 1 0,0 6 0,-1 2 0,1 2 0,-2-1 0,1-6 0,2-4 0,6-3 0,6-3 0,4-1 0,2 0 0,-4 0 0,-7 0 0,-5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2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24575,'0'16'0,"-3"2"0,-2 5 0,-1 3 0,-1 3 0,1 3 0,2 0 0,-1-3 0,3-3 0,0-2 0,1 1 0,2 0 0,3 0 0,2-2 0,1-4 0,1-4 0,0-3 0,1-2 0,3 2 0,1 0 0,2 1 0,4-1 0,2 0 0,4-1 0,0 1 0,-3-1 0,-2-4 0,0-2 0,3-3 0,4-2 0,1 0 0,1-3 0,-2-5 0,-5-5 0,-2-5 0,-4 2 0,-3 3 0,-3 4 0,-4 3 0,-1 0 0,0 0 0,0 1 0,1 0 0,-2 2 0,2-1 0,0-1 0,1 0 0,1-1 0,-2 2 0,-4 2 0,-6 0 0,-6 0 0,-4-2 0,-2-1 0,0 0 0,5 1 0,5 0 0,12 4 0,13 3 0,9 5 0,0 1 0,-5-1 0,-9-3 0,-5-1 0,-5-1 0,-2 1 0,-2 2 0,-1 3 0,-2 8 0,-5 8 0,-3 7 0,1 1 0,3-5 0,2-8 0,4-3 0,0 0 0,1 3 0,0 0 0,0-4 0,0-8 0,0-4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57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17 24575,'-10'-1'0,"-1"-3"0,-4-1 0,-4 1 0,-3 2 0,-5 12 0,-3 11 0,-2 15 0,2 12 0,6 2 0,9-2 0,7-6 0,5-12 0,9-8 0,9-7 0,11-7 0,9-2 0,2-4 0,-5-2 0,-6-2 0,-8-2 0,-5-2 0,-5-2 0,-4 4 0,-3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58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12 24575,'-7'0'0,"-3"2"0,-4 7 0,2 10 0,4 8 0,5 3 0,2-3 0,4-5 0,7-3 0,10-7 0,9-5 0,6-5 0,-1-8 0,-5-9 0,-6-9 0,-6-5 0,-7 1 0,-5 4 0,-3 6 0,-10 3 0,-10 4 0,-8 3 0,-5 3 0,5 2 0,8 2 0,9 1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59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52 338 24575,'-10'0'0,"0"0"0,1 1 0,1 5 0,1 7 0,3 6 0,1 5 0,3 0 0,9-2 0,10-4 0,9-7 0,3-4 0,-3-4 0,-3-10 0,-4-13 0,-3-17 0,-4-21 0,-7-12 0,-6-5 0,-11 3 0,-7 13 0,-3 12 0,4 18 0,7 17 0,4 29 0,7 32 0,8 25 0,7 18 0,3-4 0,-2-17 0,-3-18 0,-6-21 0,-3-17 0,-4-8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9:3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1777 24575,'0'-24'0,"0"-27"0,6-35 0,0 30 0,1-1 0,3-5 0,3-1 0,4 0 0,2 0 0,3 0 0,2 0 0,5-1 0,3-1 0,6-1 0,3 0 0,5-1 0,4 1 0,4-1 0,2 2 0,5 1 0,1 2 0,-1 3 0,0 2 0,-4 6 0,-1 3 0,-6 6 0,-1 2 0,-6 6 0,-3 2 0,26-16 0,-19 14 0,-17 16 0,-15 10 0,-6 6 0,-5 1 0,-2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31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272 513 24575,'0'-10'0,"0"0"0,-2 4 0,-2 1 0,-5 1 0,-6 2 0,-3-3 0,-4-1 0,-2 1 0,1 1 0,0 3 0,3 1 0,2 0 0,2 0 0,0 1 0,1 5 0,1 7 0,1 6 0,4 5 0,2 2 0,4 1 0,3-1 0,0-1 0,0-5 0,3-4 0,8-5 0,13-2 0,13-3 0,9-3 0,-1-1 0,-7-2 0,-7-2 0,-6-11 0,-2-18 0,-3-19 0,-4-16 0,-5-6 0,-5 3 0,-3 1 0,-7 6 0,-4 5 0,-6 7 0,-1 6 0,1 6 0,3 6 0,3 9 0,2 12 0,4 24 0,3 30 0,9 34 0,-3-26 0,3 1 0,0 1 0,1 0 0,10 40 0,-4-23 0,-4-28 0,-4-18 0,-3-11 0,-3-6 0,-2-3 0,0 3 0,-1-5 0,0 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0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69 24575,'8'0'0,"11"0"0,9 0 0,5 0 0,-2 0 0,-9 0 0,-8-3 0,-7-4 0,-5-3 0,-1-3 0,-3 1 0,-3 1 0,-5 4 0,-4 2 0,-6 4 0,-5 3 0,-1 3 0,-1 8 0,6 7 0,6 6 0,6 4 0,7 3 0,7 3 0,10-1 0,9-6 0,7-7 0,0-10 0,-2-5 0,-4-5 0,-4-5 0,-5-5 0,-6 4 0,-5-3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1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24575,'0'21'0,"0"12"0,0 20 0,0 8 0,0-2 0,0-13 0,0-13 0,0-14 0,0-10 0,0-4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3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24575,'0'17'0,"0"20"0,0 37 0,0 25 0,0-42 0,0 0 0,0-4 0,1-4 0,0 24 0,0-25 0,1-27 0,-1-14 0,-1-6 0,0-2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644 97 24575,'0'-8'0,"-2"-3"0,-6-6 0,-8-2 0,-6 1 0,-7 6 0,-6 4 0,-3 6 0,-3 1 0,-2 1 0,2 0 0,0 1 0,1 4 0,1 6 0,1 8 0,-1 5 0,2 3 0,3 5 0,3 6 0,6 10 0,5 11 0,6 11 0,7 9 0,4 4 0,3 0 0,3-1 0,9-3 0,10-6 0,9-9 0,3-14 0,0-13 0,3-9 0,4-7 0,10-3 0,4-5 0,4-5 0,2-4 0,-5-6 0,-2-5 0,-5-10 0,-3-11 0,-1-11 0,-1-8 0,-3-4 0,-5-2 0,-7 1 0,-8 0 0,-8-4 0,-6-3 0,-4-2 0,-9 1 0,-10 1 0,-10 1 0,-10 3 0,-3 5 0,-1 7 0,2 10 0,4 9 0,5 11 0,6 6 0,10 4 0,16-2 0,-2 3 0,10-1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7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25 24575,'2'-4'0,"-3"0"0,-5-2 0,-4 1 0,-3 1 0,1 2 0,-2 5 0,0 7 0,-1 10 0,0 10 0,3 2 0,3-6 0,5-5 0,2-7 0,5-1 0,7 1 0,8-2 0,9-2 0,1-5 0,-4-2 0,-6-2 0,-5-1 0,-3 0 0,-5 0 0,-1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9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0 24575,'-6'0'0,"-2"0"0,-2 0 0,-2 0 0,-2 0 0,2 0 0,0 1 0,2 2 0,2 4 0,2 2 0,4 1 0,2 2 0,0 0 0,3 2 0,7 0 0,6-4 0,4-3 0,-2-5 0,-3-2 0,-4 0 0,-2 0 0,-1-2 0,-1-4 0,-1-6 0,-3-2 0,-1 0 0,-1 3 0,-1 7 0,0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10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 24575,'0'20'0,"0"4"0,0 7 0,0 3 0,0 0 0,0-3 0,0-5 0,0-8 0,0-8 0,0-11 0,0-11 0,0-7 0,0-4 0,0 1 0,0 4 0,0 4 0,-1 5 0,-2 4 0,-2 2 0,-3 1 0,-6 1 0,-4 1 0,-2 0 0,0 0 0,2 0 0,3 1 0,4 3 0,4 5 0,5 5 0,3 5 0,5 2 0,7 1 0,8-3 0,4-4 0,0-5 0,-2-5 0,-3-3 0,-2-2 0,-4 0 0,-6 0 0,-3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12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56 24575,'14'0'0,"4"0"0,4 0 0,-2 0 0,-7-2 0,-6-3 0,-5-4 0,0 0 0,-2 1 0,-1 2 0,-4 1 0,-3 2 0,-5 0 0,-3 0 0,3 1 0,1 1 0,4 1 0,2 1 0,0 4 0,0 7 0,2 5 0,1 4 0,2-2 0,1-3 0,0-4 0,3-4 0,5-1 0,6-1 0,3-2 0,-1-2 0,-1-1 0,-5-1 0,-4 0 0,-3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16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24575,'0'22'0,"0"-2"0,0 4 0,0-4 0,0 2 0,0 3 0,0-1 0,0 0 0,0-6 0,0-5 0,0-1 0,0-4 0,0-1 0,0-1 0,0-3 0,0 1 0,-2 0 0,-1 0 0,0-2 0,1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18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6 24575,'6'-3'0,"7"1"0,12 2 0,8 0 0,-2 0 0,-7 0 0,-10 0 0,-6 0 0,-3 4 0,-1 6 0,-2 4 0,-3 3 0,-2-1 0,-6 0 0,-6 0 0,-7 2 0,-4-2 0,-1-1 0,1-4 0,1-1 0,4-1 0,4-2 0,5-1 0,6-2 0,10-2 0,11 1 0,15 3 0,7 1 0,2-1 0,-4-2 0,-10-2 0,-6-2 0,-11 0 0,-3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33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24575,'12'0'0,"11"0"0,17 0 0,12 0 0,2 0 0,-6 0 0,-12 0 0,-11 0 0,-9 0 0,-7-1 0,-4-1 0,-1-2 0,-2-1 0,-2-3 0,-1-5 0,-6-5 0,-7-4 0,-5 2 0,-4 5 0,0 7 0,0 3 0,-2 4 0,1 2 0,-2 7 0,1 8 0,3 7 0,3 3 0,5-1 0,5-3 0,3 0 0,3-2 0,2 0 0,1 1 0,1 3 0,5 1 0,4-2 0,3-4 0,3-4 0,5-5 0,8 0 0,12-2 0,6-4 0,1-3 0,-7-1 0,-9-1 0,-8-3 0,-8-2 0,-8 2 0,-3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21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571 115 24575,'0'-8'0,"0"-2"0,-3-5 0,-2-1 0,-5 1 0,-3 3 0,-3 5 0,2 0 0,3 3 0,3 0 0,2 2 0,-2 0 0,-3 0 0,-5-1 0,-5 0 0,0 0 0,-1 2 0,1 1 0,1 0 0,0 0 0,-3 0 0,-2 0 0,-2 0 0,-1 0 0,0 1 0,1 2 0,2 1 0,2 3 0,3 2 0,3-1 0,4-1 0,6-3 0,0 2 0,1 1 0,-1 5 0,-1 2 0,1 0 0,0-2 0,2-2 0,2 0 0,0 4 0,0 5 0,0 6 0,2 2 0,0-2 0,1 2 0,0-2 0,0 1 0,0-2 0,0-3 0,1-3 0,2-4 0,1-3 0,1-3 0,0-3 0,-1-2 0,1 1 0,0 0 0,3 3 0,4 3 0,1 3 0,3-1 0,-2 1 0,0-3 0,2 0 0,4-2 0,3-1 0,4-2 0,0-1 0,0-1 0,1-2 0,-2 1 0,-1-2 0,-4-2 0,-4-2 0,-3-4 0,0-5 0,-2-1 0,1-3 0,-1-1 0,-1 2 0,-2 2 0,-2 4 0,-3 1 0,0-1 0,1-3 0,1-2 0,0 1 0,0 2 0,-1 1 0,1 1 0,1-1 0,-1 0 0,0-2 0,-1 0 0,1-2 0,-2 1 0,0 1 0,-2 2 0,0 2 0,-1 0 0,-1 1 0,0 0 0,0 1 0,0 2 0,0-4 0,0-4 0,0-5 0,0 0 0,0 7 0,0 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15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0 255 24575,'24'0'0,"32"0"0,4 0 0,12 0 0,-7 0 0,6 0 0,4 0 0,1 0 0,6 0 0,3 0 0,0 0-649,7 0 0,3 0 0,0 0 1,-1 0 648,-1 0 0,0 0 0,-1 0 0,0 0 0,-5 0 0,0 0 0,-3 0 0,-2 0 30,6 0 0,-3 0 0,-3 0-30,-5 0 0,-2 0 0,-2 0 0,23 0 0,-4-1 0,-8-1 0,-4 0 0,-5-1 0,-4 0 0,-7-1 0,-3 0 0,-2-1 0,-3 1 961,-5 0 1,-2 0-962,45-4 582,-5 0-582,-2 2 0,-4 2 0,-9 2 0,-14 2 0,-19 0 0,-16 0 0,-11-1 0,-9 0 0,-5-1 0,-4-2 0,-5-3 0,-5-7 0,-12-6 0,-12-9 0,-9-3 0,2 0 0,8 7 0,14 9 0,14 8 0,17 10 0,24 11 0,25 13 0,22 11 0,6 7 0,-8-4 0,-17-7 0,-21-7 0,-18-8 0,-12-4 0,-8-1 0,-13 4 0,-14 9 0,-17 9 0,-8 4 0,4-2 0,11-9 0,13-9 0,11-9 0,7-5 0,4-4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18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24575,'0'-15'0,"0"0"0,5-1 0,10 1 0,7 6 0,16 2 0,3 5 0,-5 6 0,-4 3 0,-14 4 0,-4 2 0,-5 3 0,-2 3 0,-2 3 0,-2 0 0,-1-3 0,-5-3 0,-10-2 0,-10-3 0,-5-1 0,3-4 0,8-3 0,9-1 0,4 1 0,3 1 0,10 3 0,15 4 0,15 6 0,9 3 0,-4 2 0,-12-1 0,-11-1 0,-9-3 0,-7 0 0,-7-3 0,-11 1 0,-13-1 0,-12-2 0,-3-3 0,4-3 0,13-4 0,11-2 0,7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0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604 108 24575,'0'-7'0,"0"-4"0,-3-3 0,-3-5 0,-7 1 0,-8 3 0,-6 5 0,-6 4 0,-6 2 0,-2 2 0,-2 1 0,1 5 0,4 4 0,0 4 0,2 2 0,3-2 0,3 1 0,2 1 0,2 3 0,2 5 0,2 5 0,3 9 0,3 7 0,4 4 0,4 2 0,4 2 0,3 4 0,2 8 0,6 2 0,6-2 0,7-7 0,5-10 0,0-10 0,1-10 0,3-7 0,4-4 0,5-3 0,4-2 0,1-4 0,3-4 0,2-2 0,1-2 0,1-3 0,-1-7 0,-2-7 0,-1-4 0,-4-4 0,-4 0 0,-5-1 0,-5-3 0,-5-4 0,-3-8 0,-4-4 0,-6 0 0,-3 4 0,-4 5 0,-4 3 0,-5 0 0,-10 0 0,-8 3 0,-9 2 0,-2 4 0,-5 3 0,-4 3 0,-3 5 0,1 5 0,5 3 0,9 2 0,15 3 0,9 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2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48 24575,'8'-3'0,"-2"-1"0,-2 0 0,-6-3 0,-7-4 0,-5 2 0,-6 2 0,-2 4 0,0 8 0,-1 10 0,3 15 0,6 16 0,6 6 0,5 0 0,5-8 0,5-13 0,9-11 0,8-9 0,8-9 0,2-10 0,0-11 0,-4-8 0,-7-4 0,-7 2 0,-6 4 0,-5 2 0,-10 2 0,-10 3 0,-6 4 0,-2 4 0,9 6 0,7 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3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24575,'0'11'0,"0"12"0,0 16 0,0 15 0,1 2 0,3-7 0,4-14 0,5-19 0,5-9 0,2-7 0,2-6 0,2-7 0,-2-6 0,-4-3 0,-4 1 0,-6-2 0,-3-2 0,-3-3 0,-1 4 0,0 7 0,1 8 0,3 13 0,5 18 0,7 21 0,4 17 0,3 3 0,-4-11 0,-5-17 0,-5-16 0,-6-12 0,-2-4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4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24575,'0'17'0,"0"24"0,0 31 0,0 23 0,0-44 0,0-1 0,0 34 0,0-25 0,0-26 0,0-19 0,0-11 0,0-3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4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24575,'70'0'0,"-4"0"0,3 0 0,-32 0 0,-18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6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24575,'0'19'0,"0"21"0,0 22 0,0 22 0,0 4 0,0-7 0,0-15 0,0-26 0,0-21 0,0-20 0,0-23 0,-2-21 0,0-18 0,0-9 0,1 6 0,1 10 0,1 13 0,4 14 0,4 11 0,9 8 0,3 6 0,3 2 0,1 2 0,-2 2 0,-3 4 0,-5 6 0,-6 6 0,-4 7 0,-5 2 0,-8 0 0,-8-4 0,-12-6 0,-6-7 0,0-4 0,5-4 0,15-2 0,5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7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24575,'0'18'0,"0"8"0,0 11 0,0 6 0,0-1 0,1-2 0,4-7 0,2-7 0,1-7 0,0-8 0,-1-3 0,-1-3 0,1-3 0,0-1 0,3-1 0,5-8 0,6-10 0,4-11 0,-1-8 0,-4-1 0,-7 4 0,-6 7 0,-3 9 0,-2 7 0,0 5 0,3 11 0,3 15 0,4 18 0,1 15 0,1 1 0,-2-9 0,-5-21 0,-3-12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37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243 1 24575,'-11'10'0,"-2"3"0,-4 4 0,-6 5 0,-1 3 0,-5 5 0,1 1 0,3-4 0,6-3 0,8-7 0,5-6 0,2-4 0,-2 0 0,-2 1 0,0 0 0,0 1 0,5 3 0,10 11 0,7 13 0,9 17 0,2 4 0,-3-6 0,-2-4 0,-4-7 0,0 3 0,1 0 0,-1-4 0,-1-8 0,-2-9 0,-2-5 0,-2-3 0,-2-3 0,-1-4 0,-3-3 0,-1-2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8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24575,'0'12'0,"0"20"0,0 31 0,0 14 0,0 11 0,0-14 0,0-18 0,0-13 0,0-18 0,0-4 0,1 6 0,3 9 0,3 4 0,0-6 0,0-12 0,-3-10 0,-1-6 0,-2-1 0,-1 1 0,1 2 0,-1 3 0,0 3 0,0-2 0,-1-4 0,0-3 0,0-4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9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24575,'41'0'0,"20"0"0,17 0 0,2 0 0,-22 0 0,-27 0 0,-17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2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354 48 24575,'-14'-9'0,"-10"-2"0,-13-1 0,-11 3 0,2 4 0,2 4 0,7 1 0,8 7 0,3 14 0,5 18 0,6 18 0,6 6 0,6-2 0,10-7 0,15-13 0,17-10 0,17-9 0,8-10 0,2-5 0,-3-6 0,-12-1 0,-14 0 0,-15 0 0,-12 0 0,-5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3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51 24575,'0'-5'0,"0"0"0,0-3 0,0 0 0,-1-1 0,-1 2 0,-5 2 0,-6 2 0,-4 2 0,-7 1 0,-1 1 0,1 3 0,3 5 0,5 9 0,5 12 0,4 9 0,4 10 0,8 3 0,11-4 0,14-9 0,13-11 0,6-11 0,-1-10 0,-4-8 0,-7-12 0,-8-9 0,-8-8 0,-8-3 0,-9-2 0,-13-3 0,-11-1 0,-12 1 0,-2 6 0,3 9 0,7 7 0,12 9 0,4 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5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0 24575,'0'60'0,"0"18"0,2-27 0,0 3 0,1 0 0,0 0 0,0-1 0,1 0 0,4 37 0,-2-14 0,1-17 0,-3-23 0,-1-17 0,-2-13 0,-1-6 0,0-12 0,0-18 0,0-16 0,-1-11 0,-2 2 0,-2 13 0,-2 12 0,-5 8 0,-5 3 0,-6 2 0,1 3 0,2 5 0,3 6 0,0 2 0,-3 1 0,-1 3 0,0 5 0,3 3 0,5 1 0,4 2 0,5 2 0,2 4 0,5 4 0,6 1 0,7-1 0,7-3 0,4-7 0,3-7 0,3-8 0,-1-10 0,-2-4 0,-8-3 0,-11 7 0,-5 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6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1 176 24575,'42'0'0,"8"0"0,17 0 0,-1 0 0,-10 0 0,-12 0 0,-17 0 0,-12-2 0,-9-4 0,-4-7 0,-5-10 0,-4-6 0,-7-2 0,-6 3 0,-3 8 0,-4 7 0,-3 6 0,-3 4 0,-2 2 0,3 3 0,3 3 0,3 5 0,7 7 0,5 7 0,5 6 0,4 5 0,4 0 0,1 2 0,0 2 0,0-1 0,4 0 0,4-5 0,7-6 0,6-5 0,8-4 0,7-2 0,8-1 0,4-3 0,0-5 0,-1-4 0,-6-4 0,-7-2 0,-10-4 0,-8-2 0,-8-1 0,-4 4 0,-2 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7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24575,'0'20'0,"0"19"0,0 24 0,0 15 0,0 3 0,0-8 0,0-11 0,0-12 0,0-17 0,0-14 0,0-6 0,0 4 0,0 5 0,0 2 0,0-3 0,0-10 0,0-5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47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 1 24575,'-13'0'0,"-6"2"0,-8 6 0,-7 11 0,0 10 0,-1 8 0,5 3 0,7-1 0,8 2 0,9 3 0,6 2 0,10-1 0,9-2 0,12-5 0,3-6 0,-4-8 0,-7-8 0,-8-7 0,-5-4 0,-5-3 0,-2-1 0,-2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48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22 120 24575,'0'-2'0,"8"0"0,9 2 0,10 0 0,1 0 0,-2 0 0,-6 0 0,-6 0 0,-5-1 0,-5-4 0,-3-6 0,0-9 0,-3-5 0,-3 1 0,-2 8 0,-3 7 0,-4 6 0,-4 2 0,-4 3 0,-2 7 0,2 7 0,2 8 0,5 5 0,4 1 0,6 1 0,3 0 0,3 1 0,4-1 0,5-2 0,6-5 0,6-8 0,2-6 0,0-6 0,-1-4 0,-4-4 0,-4-3 0,-7 2 0,-4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49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38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 24575,'9'5'0,"3"3"0,4 6 0,-1-1 0,-2 2 0,0-1 0,1 4 0,3 5 0,3 1 0,-1-1 0,-3-3 0,0-3 0,1 5 0,4 3 0,3 4 0,3-2 0,-2-4 0,-4-5 0,-4-5 0,-6-4 0,-5-3 0,-8 4 0,-18 16 0,-18 19 0,-16 16 0,-9 11 0,2-3 0,10-5 0,10-8 0,11-11 0,11-9 0,6-10 0,5-8 0,5-10 0,2-3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0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407 22 24575,'0'-6'0,"-1"2"0,-2 0 0,-4 3 0,-6 0 0,-6 1 0,-5 0 0,-3 3 0,2 5 0,0 7 0,6 5 0,6 3 0,7 0 0,5-2 0,1-1 0,1-1 0,5-1 0,5-2 0,2-2 0,-1-4 0,-2-5 0,-3-2 0,5-2 0,8-1 0,5-1 0,4-6 0,-3-7 0,-4-5 0,-5-7 0,-5 0 0,-6-1 0,-3-2 0,-3 3 0,0 3 0,0 5 0,0 9 0,0 16 0,-2 23 0,-3 24 0,-7 24 0,-5 11 0,-5 1 0,-5-6 0,-3-15 0,-7-18 0,-6-18 0,-3-17 0,-1-10 0,0-8 0,5-7 0,7-4 0,10-1 0,13 5 0,5 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1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3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0 24575,'0'16'0,"0"0"0,0-2 0,-1-4 0,-4-3 0,-4 1 0,0 1 0,0 0 0,4-5 0,1-1 0,1 0 0,-2 2 0,-3 3 0,-1 1 0,-1 1 0,2 0 0,5-5 0,0-1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4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59 24575,'0'-11'0,"0"-3"0,0 0 0,-2 2 0,-5 6 0,-4 4 0,-6 2 0,-4 0 0,-2 1 0,0 2 0,0 5 0,3 6 0,4 6 0,5 8 0,8 9 0,12 4 0,15 2 0,11-7 0,7-10 0,-4-10 0,-4-11 0,-3-12 0,-5-15 0,-5-12 0,-5-9 0,-5 0 0,-6 6 0,-2 9 0,-3 9 0,0 10 0,0 9 0,2 16 0,8 18 0,6 13 0,4 1 0,-1-10 0,-6-14 0,-3-11 0,-6-7 0,-2-3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5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1 139 24575,'0'14'0,"0"1"0,0 1 0,2-2 0,3-7 0,5-3 0,5-3 0,1-1 0,1 0 0,0-1 0,0-3 0,-2-8 0,-1-9 0,-3-10 0,-5-7 0,-2-1 0,-3 7 0,-1 10 0,1 12 0,3 19 0,7 19 0,7 16 0,5 10 0,-1-4 0,-5-10 0,-3-11 0,-3-11 0,-5-10 0,-2-2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9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 24575,'0'30'0,"0"10"0,0 12 0,0 7 0,3-1 0,1-3 0,0-8 0,1-10 0,-4-10 0,0-8 0,0-1 0,0-1 0,1-2 0,0-5 0,0-7 0,-1-12 0,0-14 0,-1-13 0,0-9 0,-4 0 0,-6 8 0,-9 9 0,-5 8 0,-3 10 0,-2 5 0,2 3 0,2 2 0,2 1 0,4 3 0,1 5 0,1 4 0,4 4 0,3-1 0,3 0 0,4 2 0,3 1 0,7 2 0,12 0 0,11-1 0,10-2 0,2-5 0,-3-5 0,-5-5 0,-10-2 0,-8-3 0,-4-1 0,-5-1 0,-2 1 0,-3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00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01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24575,'0'27'0,"0"10"0,0 10 0,2 1 0,3-9 0,1-8 0,1-9 0,-2-6 0,-3-7 0,-1-4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02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19 115 24575,'0'10'0,"0"4"0,0 2 0,1-1 0,2-4 0,2-4 0,3-4 0,2 0 0,1-2 0,2-1 0,2 0 0,2 0 0,-3 0 0,-1 0 0,-3 0 0,1-2 0,2-5 0,1-1 0,-3-4 0,-1-2 0,-5 0 0,-2-2 0,-2 1 0,0 0 0,-2-2 0,-2-2 0,-4-1 0,-5 4 0,-4 5 0,-3 5 0,-2 4 0,1 1 0,-2 1 0,1 4 0,1 6 0,2 5 0,5 4 0,5 0 0,3-1 0,3-1 0,2-2 0,0-1 0,0-7 0,0-2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04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24575,'20'6'0,"7"7"0,7 11 0,0 8 0,-5 8 0,-8 5 0,-8 8 0,-8 6 0,-2 0 0,-3-3 0,0-4 0,-2-3 0,-1 0 0,-4-2 0,-5-4 0,-4-3 0,-6-2 0,-2-1 0,0-4 0,2-7 0,8-8 0,4-7 0,3-6 0,1-3 0,3-2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41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24575,'0'32'0,"0"9"0,0 16 0,0 4 0,0-11 0,0-6 0,0-10 0,0 1 0,0 5 0,0 8 0,3 14 0,3 15 0,4 16 0,-4-41 0,1 1 0,-1 1 0,1 2 0,0-3 0,0 1 0,0-4 0,0-1 0,7 42 0,0-11 0,-1-7 0,1-9 0,-2-4 0,-1-1 0,-3-2 0,-1 4 0,-1-4 0,0-3 0,2-5 0,-1-13 0,-1-10 0,-2-11 0,-2-6 0,0-2 0,-1-2 0,-3-5 0,-5-5-1696,-8-10 0,6 5 0,-3-1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3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69 24575,'0'-7'0,"-1"-5"0,-3-5 0,-9 0 0,-5 5 0,-11 9 0,-3 14 0,3 15 0,6 13 0,12 7 0,6-1 0,4-5 0,1-6 0,3-7 0,6-7 0,6-5 0,4-5 0,1-4 0,-3-2 0,-3-3 0,-4-1 0,-3 0 0,-1 0 0,0 0 0,-2-2 0,1 1 0,-3 0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5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94 24575,'0'-14'0,"0"-4"0,0-4 0,0 2 0,-1 8 0,-3 7 0,-3 3 0,-6 2 0,-2 0 0,-1 0 0,0 0 0,2 0 0,2 2 0,1 7 0,3 10 0,2 13 0,4 11 0,0 6 0,2 0 0,0-9 0,1-11 0,3-10 0,7-8 0,8-4 0,8-4 0,4-3 0,-1-2 0,-3-7 0,-5-12 0,-3-12 0,-4-10 0,-7-2 0,-3 4 0,-7 8 0,-6 7 0,-2 7 0,-1 3 0,5 8 0,3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6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0 24575,'0'38'0,"0"19"0,0 27 0,0 10 0,2 1 0,3-11 0,3-19 0,1-16 0,-2-21 0,-2-16 0,-1-13 0,-2-21 0,-2-20 0,-5-12 0,-3-11 0,-4 12 0,1 15 0,0 13 0,0 16 0,0 5 0,-1 3 0,0 1 0,1 0 0,-1 0 0,0 3 0,1 2 0,2 4 0,5 3 0,2 6 0,1 6 0,1 6 0,1 2 0,3-4 0,7-5 0,9-5 0,7-3 0,5-3 0,2-4 0,-4-3 0,-5-4 0,-6-1 0,-6-1 0,-3-5 0,-4-5 0,-3 3 0,-2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7.7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91 24575,'12'-2'0,"1"0"0,7 2 0,0 0 0,-2 0 0,-1 0 0,-4-2 0,-5-1 0,-3-2 0,-4-2 0,-6-5 0,-5-3 0,-4-2 0,0 3 0,3 7 0,3 3 0,0 4 0,0 0 0,-1 5 0,0 7 0,1 9 0,0 12 0,2 6 0,3 4 0,1-6 0,2-8 0,0-10 0,2-5 0,8-1 0,12 0 0,9-3 0,6-4 0,-3-4 0,-7-2 0,-8 0 0,-10 0 0,-5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8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91 24575,'0'-11'0,"3"-4"0,5-6 0,9 1 0,7 6 0,4 6 0,-4 6 0,-6 2 0,-7 0 0,-4 6 0,0 9 0,2 11 0,-1 12 0,-2 3 0,-2 1 0,-8-2 0,-7-3 0,-10-2 0,-11-3 0,-3-3 0,3-5 0,5-3 0,7-2 0,7-2 0,6-3 0,4-1 0,2-2 0,2-1 0,2-3 0,7-1 0,8-3 0,9-2 0,5 0 0,2-1 0,-1 0 0,-6 0 0,-5 0 0,-7 0 0,-8 0 0,-2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31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 24575,'0'15'0,"0"9"0,0 16 0,0 5 0,0-2 0,0-10 0,0-13 0,0-6 0,0-3 0,1-5 0,1-3 0,5-1 0,8-2 0,9-1 0,5-2 0,0-1 0,-4-2 0,-6 2 0,-5 1 0,-5 1 0,-4-1 0,-2-4 0,0-5 0,3-5 0,1-4 0,1-4 0,-1-2 0,-2-3 0,-2-3 0,-2 4 0,-1 5 0,0 11 0,0 18 0,-2 21 0,-2 19 0,-3 17 0,-3 3 0,2-6 0,1-11 0,4-17 0,1-12 0,2-10 0,0-5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33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559 267 24575,'0'-7'0,"0"-5"0,0-8 0,-2-6 0,-3-4 0,-4 4 0,-3 3 0,-2 6 0,-1-1 0,-3 0 0,-5 0 0,-3 1 0,-2 4 0,3 3 0,0 3 0,-3 4 0,-4 1 0,-4 2 0,0 4 0,4 5 0,8 3 0,8 3 0,4 2 0,-1 4 0,-1 7 0,-2 6 0,-1-1 0,0-1 0,2-6 0,4-4 0,3-5 0,2-5 0,1-2 0,1 0 0,0 3 0,0 7 0,1 7 0,0 6 0,2 1 0,1 0 0,0 2 0,0 0 0,0-2 0,0-7 0,2-7 0,2-5 0,3 1 0,5 3 0,3 3 0,2-2 0,1-4 0,1-2 0,2-4 0,2 0 0,2-3 0,5-1 0,2-1 0,5-2 0,-2-2 0,-3 0 0,-5-1 0,-2 0 0,0 0 0,2-2 0,2-7 0,2-13 0,3-11 0,-1-6 0,-4 1 0,-6 6 0,-8 3 0,-5-2 0,-5-1 0,-3-2 0,-4-1 0,-5 0 0,-5 1 0,-4 1 0,-3 2 0,0 2 0,-1 1 0,-1 0 0,4 3 0,4 4 0,7 10 0,3 5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2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6 24575,'-6'-3'0,"-5"1"0,-9 2 0,-5 0 0,-2 0 0,2 3 0,6 10 0,5 11 0,6 16 0,6 14 0,2 4 0,5-1 0,4-12 0,4-14 0,3-11 0,0-9 0,2-5 0,1-6 0,2-10 0,-8 5 0,-4-4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3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10 24575,'-1'-5'0,"-3"3"0,-5 0 0,-5 2 0,-2 0 0,4 0 0,2 1 0,4 6 0,2 11 0,0 14 0,3 11 0,1 2 0,1-7 0,3-10 0,7-13 0,7-9 0,9-4 0,6-3 0,-1-5 0,-3-6 0,-7-5 0,-8 0 0,-6 4 0,-5-2 0,-8-2 0,-11-4 0,-8 2 0,-7 5 0,3 5 0,6 6 0,10 2 0,6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5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135 401 24575,'-13'0'0,"-5"0"0,-9 0 0,-1 0 0,6 0 0,7 4 0,7 12 0,5 13 0,3 13 0,0 1 0,2-9 0,5-11 0,4-12 0,4-5 0,3-6 0,1-11 0,1-16 0,0-26 0,-4-24 0,-5-16 0,-13-4 0,-12 12 0,-9 14 0,-3 20 0,6 20 0,8 18 0,7 29 0,16 37 0,12 25 0,-7-29 0,3 0 0,0-2 0,1-1 0,13 29 0,-7-17 0,-9-20 0,-4-14 0,-3-7 0,-1-5 0,-4-6 0,-2-2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44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24575,'14'0'0,"16"0"0,22 0 0,29 0 0,15 0 0,-35 0 0,2 0 0,8 0 0,1 0 0,3 0 0,1 0 0,4 0 0,0 0 0,-7 0 0,-2 0 0,-3 0 0,-2 0 0,-5 0 0,0 0 0,-2 0 0,1 0 0,-3-1 0,-1-1 0,-1 0 0,-1-1 0,-2-1 0,-1-1 0,37-5 0,-9 1 0,-8 2 0,-5 2 0,0 1 0,6 0 0,4-1 0,1-1 0,0-1 0,-2-1 0,1-2 0,-4 0 0,-3 0 0,-8 0 0,-9 5 0,-7 1 0,-7 1 0,-8 1 0,-6 0 0,-5 1 0,-7 1 0,-3-1 0,0 0 0,9-1 0,11-1 0,18 0 0,5-1 0,-4-1 0,-11 2 0,-15 1 0,-10 2 0,-7 3 0,-6 8 0,-9 13 0,-11 30 0,-12 29 0,12-28 0,0 3 0,-3 7 0,1 2 0,0 2 0,1 0 0,1 3 0,1 0 0,1 1 0,2-1 0,3-2 0,2 0 0,0 3 0,2-2 0,0-4 0,1-1 0,0 0 0,0-1 0,-1-3 0,1-1 0,0-5 0,1-1 0,-1-2 0,1 0 0,-6 41 0,2-10 0,3-17 0,2-12 0,3-11 0,-1-5 0,1 5 0,-1 7 0,-3 11 0,-2 3 0,0-4 0,1-10 0,3-13 0,2-12 0,1-9 0,-1-9 0,3-4 0,-1-3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6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82 24575,'26'0'0,"4"0"0,5 0 0,-4 0 0,-9 0 0,-11-2 0,-10-5 0,-12-5 0,-12-7 0,-11 0 0,-1 5 0,-1 5 0,8 14 0,7 14 0,8 17 0,7 15 0,6 5 0,11-1 0,12-8 0,10-11 0,8-9 0,-1-11 0,-1-8 0,-6-12 0,-15 3 0,-7-6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7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6 101 24575,'-3'-6'0,"1"-6"0,2-11 0,3 0 0,7 3 0,10 9 0,7 7 0,2 3 0,-1 7 0,-4 9 0,-4 11 0,-5 11 0,-5 8 0,-7 9 0,-10 8 0,-10 6 0,-9-2 0,-4-7 0,5-13 0,7-13 0,8-11 0,6-9 0,3-6 0,7-2 0,8-2 0,10-1 0,10-1 0,9 0 0,6-1 0,1 0 0,-6 0 0,-12 0 0,-15 0 0,-8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54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24575,'0'18'0,"0"2"0,0 1 0,1-4 0,3-8 0,8-4 0,12-5 0,8 0 0,1 0 0,-5 0 0,-6 0 0,-4 0 0,-1 0 0,-2 0 0,-5 0 0,-4-3 0,-3 0 0,-3-3 0,0-1 0,0-3 0,0-2 0,0 1 0,0 6 0,0 30 0,0 8 0,0 25 0,2-8 0,-1-9 0,1-12 0,1-11 0,-2-11 0,0-3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56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715 140 24575,'-16'-13'0,"-5"-4"0,-6-4 0,-1 2 0,6 3 0,5 5 0,1 2 0,-1-1 0,0 1 0,-2 1 0,1 4 0,0 2 0,1 1 0,-1 1 0,0 0 0,-2 0 0,-1 0 0,-1 0 0,-1 0 0,-1 0 0,-1 3 0,-2 3 0,-2 4 0,0 2 0,2 3 0,0 3 0,1 4 0,0 5 0,2-1 0,2-1 0,4-3 0,4-3 0,3 2 0,5 6 0,2 11 0,3 10 0,1 5 0,4 2 0,8-1 0,6-5 0,7-7 0,1-8 0,0-8 0,1-7 0,1-4 0,2-2 0,5-3 0,4-2 0,5-4 0,-1-3 0,-3-1 0,-6 0 0,-4 0 0,-2 0 0,0-3 0,2-2 0,-1-4 0,-2-3 0,-2-1 0,-3-1 0,-2-2 0,0-3 0,-1-3 0,1-4 0,-3-3 0,-1-3 0,-3 0 0,-3 1 0,-3 0 0,-3-1 0,-3-1 0,-1 1 0,0 3 0,0 0 0,-1-2 0,-4-1 0,-4 1 0,-1 5 0,-2 7 0,2 6 0,0 4 0,4 4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5:02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24575,'0'17'0,"0"3"0,0 6 0,0-2 0,1-7 0,2-8 0,7-6 0,9-3 0,10 1 0,8 2 0,4 1 0,-2 2 0,-5 0 0,-7 4 0,-7 4 0,-7 4 0,-7 5 0,-3 3 0,-5 2 0,-6-1 0,-5-4 0,-5-4 0,-2-6 0,-1-6 0,0-11 0,-1-12 0,1-10 0,3-5 0,4 6 0,7 12 0,4 8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5:04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24575,'26'0'0,"14"0"0,17 0 0,8 0 0,-6 0 0,-14 0 0,-15 0 0,-12 0 0,-12 0 0,-3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5:0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869 257 24575,'0'-11'0,"0"-7"0,0-11 0,-4-5 0,-3-1 0,-4 7 0,-2 6 0,-2 7 0,-4 2 0,-5 1 0,-5 0 0,-2 0 0,-4 4 0,-4 3 0,-1 3 0,-1 2 0,-1 0 0,1 0 0,-1 3 0,-1 4 0,2 6 0,1 3 0,6 1 0,3-2 0,6-2 0,5-1 0,2-3 0,1-1 0,0 0 0,0 1 0,-1-1 0,2 4 0,0 4 0,0 5 0,0 5 0,1 4 0,1 4 0,3 0 0,4 1 0,4 0 0,3-2 0,0-2 0,0-2 0,0-1 0,3-1 0,4 0 0,5-2 0,4-2 0,3 0 0,0 0 0,1-1 0,0-1 0,-1-1 0,1-2 0,-1-1 0,2-1 0,1-2 0,1 0 0,5 2 0,3 1 0,1 0 0,1-2 0,-4-3 0,-2-4 0,-3-4 0,0-2 0,-3-2 0,3 0 0,-1-3 0,1-4 0,0-2 0,-4-2 0,-3 1 0,-3 2 0,0-1 0,0 1 0,1-2 0,-2 0 0,-1 0 0,0 0 0,1-1 0,2-3 0,0-3 0,0-1 0,-1-4 0,1 0 0,-2-2 0,0-1 0,-1-2 0,0-3 0,-2-2 0,-2-1 0,-4-1 0,-3 0 0,-1 1 0,0-1 0,0-5 0,0-3 0,-3-5 0,-2 0 0,-3 3 0,-5 4 0,-1 4 0,1 9 0,4 11 0,4 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47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24575,'0'35'0,"0"5"0,0 11 0,0-2 0,0-2 0,0-14 0,0-12 0,0-8 0,0-6 0,0-2 0,0 1 0,1 2 0,2 4 0,0 6 0,0-1 0,-2-1 0,0-5 0,2-4 0,1-3 0,0-3 0,-1 0 0,1 0 0,0 2 0,0-1 0,0 0 0,1 0 0,0-1 0,1 1 0,0-1 0,3 1 0,16 2 0,31 3 0,-9-1 0,5 0 0,17 2 0,4 1 0,11 1 0,3 0 0,2 0 0,2 1 0,-2-1 0,0 0 0,-2 0 0,-2 0 0,-8-1 0,-2 0 0,-5-1 0,-1 0 0,-7-1 0,-1 0 0,-5-1 0,-1-1 0,-2 0 0,-1 0 0,39 3 0,-12-1 0,-12-2 0,-5-3 0,-1-2 0,-1 0 0,-1 0 0,-3 0 0,-4 0 0,-3 0 0,-4 0 0,-3 0 0,-2 0 0,-2 0 0,-5 0 0,-7 0 0,-7 0 0,-7 0 0,-4 0 0,-4-3 0,-2 0 0,-2-1 0,1-1 0,-4-1 0,-2-2 0,-1-1 0,-1 1 0,1 2 0,2 0 0,-1 2 0,-1-2 0,2 2 0,-1-1 0,1 1 0,2 1 0,-1 0 0,0 0 0,1 0 0,0-15 0,1 12 0,0-10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1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0 24575,'0'16'0,"0"15"0,0 19 0,0 16 0,0-1 0,0-2 0,0-7 0,0-7 0,-1-3 0,-3-6 0,-6-3 0,-6 0 0,-6 6 0,-4 9 0,-1 5 0,-1 2 0,5-8 0,6-15 0,4-13 0,7-11 0,3-6 0,3-2 0,3-3 0,3-1 0,1-1 0,1-1 0,1 1 0,9 0 0,25 1 0,52-2 0,-19 0 0,7 0 0,-13 1 0,3 0 0,3 0-337,9 0 1,4 0-1,0 0 337,0 0 0,1 1 0,-1 0 0,-2 0 0,-1 0 0,-1 0 0,-6 0 0,-2 0 0,-2 0 0,24 1 0,-4 0 0,-12 2 0,-3-1 0,-13 2 0,-5 0 0,-9 0 0,-3 0 0,33 4 0,-20-2 1010,-12-2-1010,-16 0 0,-11-2 0,-9-1 0,-5-1 0,-2 0 0,13 1 0,28 2 0,39 4 0,-30-3 0,3 1 0,5-1 0,0-1 0,-5 0 0,-2-1 0,30 0 0,-28-2 0,-30 0 0,-14 0 0,-9 1 0,-2 0 0,3 0 0,11 1 0,11-2 0,4 0 0,-2 0 0,-8 0 0,-9 0 0,-8 0 0,-6 0 0,-14-4 0,-8-11 0,-23-15 0,-13-16 0,-15-11 0,-5-3 0,9 7 0,14 9 0,16 11 0,10 7 0,6 3 0,5 3 0,3 5 0,6 5 0,2 4 0,2 2 0,0 0 0,0-1 0,1 1 0,-2-2 0,-3-13 0,-6-17 0,-6-18 0,-5-10 0,2 6 0,4 15 0,7 17 0,6 14 0,3 3 0,1-5 0,1-7 0,0-9 0,0-4 0,0 5 0,0 7 0,0 12 0,0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3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0 24575,'0'11'0,"-2"7"0,-6 15 0,-6 12 0,-5 8 0,-7 5 0,-1-2 0,1-4 0,3-9 0,7-13 0,6-10 0,2-8 0,-1-3 0,0-2 0,-2-1 0,4 0 0,11 7 0,16 13 0,19 14 0,15 15 0,5 3 0,-7-3 0,-12-12 0,-15-14 0,-11-12 0,-7-10 0,-4-2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5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298 113 24575,'0'-8'0,"0"-3"0,0-5 0,0-2 0,0 2 0,-3 3 0,-4 4 0,-4 2 0,-4 2 0,-5 1 0,-1 1 0,-2 2 0,0-1 0,1 2 0,3 0 0,1 0 0,2 0 0,3 0 0,1 1 0,1 4 0,-1 7 0,0 7 0,0 7 0,0 3 0,3 7 0,4 8 0,3 7 0,2 3 0,4-2 0,6-4 0,6-9 0,8-4 0,5-6 0,4-4 0,2-4 0,-1-5 0,-4-4 0,-8-3 0,-5-4 0,-6-3 0,-1-10 0,0-9 0,1-7 0,-1-3 0,-3 6 0,-3 11 0,-2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5:00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 24575,'5'-1'0,"-1"0"0,1 0 0,-3 0 0,0 1 0,2-1 0,-1 0 0,1 1 0,-1-1 0,0 1 0,0 0 0,0 0 0,1 0 0,0 0 0,0 0 0,-1 0 0,0 0 0,0 0 0,0 0 0,-1 0 0,0 2 0,1 1 0,-1 1 0,1 0 0,0 1 0,-1-1 0,-1-1 0,0 1 0,0-1 0,1 1 0,0 1 0,1-1 0,-2 0 0,1 0 0,-1 1 0,0 1 0,1 0 0,-2-1 0,1-1 0,-1-2 0,1 1 0,0 2 0,-1 3 0,0 1 0,0 0 0,0-4 0,0 0 0,0-2 0,0 0 0,0 0 0,-1 0 0,0 0 0,-3-1 0,0 0 0,-1 1 0,1-2 0,1 1 0,0 0 0,-1 0 0,-1 1 0,0-1 0,2 1 0,0-2 0,1-1 0,0 0 0,0 0 0,-1 0 0,-2 0 0,-1 0 0,-1 0 0,2 0 0,0 0 0,2 0 0,1 0 0,-1-1 0,1-1 0,-1 0 0,-1 0 0,2 0 0,0 1 0,0 1 0,1-1 0,-1 1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7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68 24575,'0'-7'0,"0"-2"0,-1-1 0,-4 3 0,-5 0 0,-4 2 0,-1-3 0,3 1 0,3 2 0,-1 3 0,-1 1 0,-4 1 0,-3 4 0,-1 5 0,1 9 0,2 6 0,4 2 0,5 2 0,3 2 0,2 0 0,2 2 0,0-4 0,0-6 0,1-6 0,3-5 0,6-3 0,6 1 0,5 0 0,2-3 0,-2-2 0,-3-2 0,-4-2 0,-1-5 0,-2-9 0,2-8 0,-1-5 0,-3 3 0,-1 5 0,-1 5 0,-1 1 0,1 3 0,-3 1 0,-3 0 0,-1-2 0,-1-3 0,-4-3 0,-1 1 0,1 6 0,1 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8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0 24575,'0'19'0,"0"23"0,0 33 0,0-19 0,0 3 0,0 3 0,0 1 0,0 2 0,0-2 0,0-8 0,0-4 0,0 21 0,0-20 0,0-32 0,0-22 0,0-23 0,0-20 0,0-18 0,0-5 0,-4 6 0,-4 14 0,-6 16 0,-4 11 0,0 8 0,0 6 0,0 2 0,0 4 0,2 1 0,0 0 0,1 0 0,0 2 0,-1 7 0,-1 10 0,0 11 0,1 8 0,6 3 0,4-1 0,4-4 0,11-6 0,10-6 0,14-4 0,9-4 0,4-5 0,-1-6 0,-4-5 0,-19-1 0,-5-1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06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64 173 24575,'10'0'0,"3"0"0,9 0 0,5 0 0,3 0 0,-3 0 0,-5 0 0,-5 0 0,-5 0 0,1 0 0,0-1 0,0-2 0,-1-3 0,-1-2 0,-2-2 0,-4-3 0,-3-2 0,-2-3 0,-2-4 0,-3 1 0,-3 0 0,-2 5 0,-3 6 0,1 4 0,-3 4 0,-2 1 0,-1 1 0,-3 0 0,-2 3 0,-4 3 0,-2 3 0,-1 7 0,2 4 0,4 8 0,4 5 0,8 5 0,6 5 0,5 7 0,1 5 0,6-5 0,6-6 0,7-13 0,7-8 0,1-7 0,2-8 0,4-4 0,3-5 0,0-5 0,-5-3 0,-9-1 0,-11 4 0,-6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08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24575,'-2'4'0,"0"5"0,7 12 0,14 18 0,14 15 0,12 12 0,6 3 0,-2-3 0,0-5 0,-7-10 0,-6-14 0,-8-13 0,-6-6 0,-5-8 0,-7-3 0,-9-2 0,-5-1 0,-8 1 0,-2 2 0,1-1 0,0 1 0,-2 3 0,-7 7 0,-10 8 0,-11 11 0,-3 8 0,0 5 0,10-1 0,10-7 0,9-10 0,11-17 0,2-6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16.3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1 186 24575,'26'6'0,"7"6"0,12 8 0,4 5 0,-5-3 0,-9-4 0,-12-9 0,-11-6 0,-9-8 0,8-8 0,13-12 0,25-17 0,19-8 0,5-2 0,-6 6 0,-20 14 0,-16 12 0,-14 10 0,-11 6 0,-4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19.2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1456 24575,'-3'-9'0,"1"-11"0,2-17 0,0-13 0,0-6 0,0 2 0,1 6 0,6 4 0,8 5 0,11-1 0,9-2 0,10-9 0,10-8 0,3 0 0,1 1 0,-3 9 0,-3 4 0,2 1 0,1 0 0,0-1 0,2 3 0,-4 2 0,2 5 0,-1 4 0,2 4 0,5 3 0,3 2 0,9-3 0,4-2 0,2 0 0,2-2 0,-3 3 0,2-1 0,1 1 0,0 3 0,2 0 0,-1 4 0,5 0 0,4 1 0,5 3 0,-47 8 0,0 0 0,48-3 0,-48 6 0,0 1 0,2 0 0,0 1 0,0 1 0,1 1 0,4-1 0,1 2 0,2-1 0,1 0 0,0 0 0,1 0 0,3 0 0,0 0 0,2 0 0,0 0 0,3-1 0,0 2 0,1-1 0,1 2 0,-2 2 0,-1 1 0,-4 1 0,-1 3 0,-4 0 0,-2 2 0,-3 1 0,0 0 0,-3 1 0,0 0 0,44 12 0,-7-1 0,-7 0 0,-2-2 0,-1 2 0,-1-3 0,-2 1 0,-2 0 0,-2 2 0,-1 1 0,-2 2 0,0 1 0,-2 3 0,-3 3 0,-6-1 0,-6-2 0,0 2 0,0-2 0,2 3 0,-2 0 0,-5 0 0,-2 2 0,-1 1 0,-3-2 0,-6-5 0,-7-8 0,-9-8 0,-7-5 0,-3-2 0,5 2 0,11 6 0,13 5 0,10 6 0,-7-3 0,-11-7 0,-14-4 0,-11-8 0,-2 0 0,-2-1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1.1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1 222 24575,'29'0'0,"4"0"0,11 0 0,3 0 0,-3 0 0,-1 0 0,-3 0 0,1 0 0,5 0 0,-1 0 0,-3 3 0,-5 1 0,-6 3 0,-5-1 0,-3-2 0,-4-1 0,-5-1 0,-3-1 0,-4-2 0,-6-3 0,-5-5 0,-3-3 0,-2-4 0,0 1 0,-1 0 0,1-1 0,1 1 0,1-1 0,1 2 0,0-1 0,1-1 0,0 0 0,2-2 0,1 2 0,0 1 0,1 3 0,0 6 0,1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3.8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0 195 24575,'0'6'0,"0"7"0,0 12 0,0 16 0,2 9 0,2 1 0,1-10 0,2-13 0,-3-10 0,-2-4 0,-1 6 0,-1 9 0,0 12 0,0 2 0,0-9 0,0-15 0,0-25 0,0-23 0,0-23 0,0-13 0,3-5 0,1 6 0,2 10 0,2 11 0,3 9 0,6 3 0,4 2 0,3 4 0,1 6 0,-3 7 0,1 7 0,-3 4 0,-1 1 0,-3 2 0,-3 11 0,0 18 0,-2 17 0,0 9 0,-4-9 0,-2-13 0,-4-19 0,-1-19 0,0-25 0,1-27 0,4-18 0,4-4 0,3 13 0,3 21 0,1 20 0,0 13 0,2 7 0,1 6 0,2 5 0,0 4 0,-1 5 0,-3 5 0,-2 7 0,0 7 0,0 7 0,-2 0 0,-5-4 0,-4-5 0,-3-3 0,-1-5 0,0-6 0,0-6 0,2-4 0,-2-5 0,1-3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5.4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341 128 24575,'0'-14'0,"0"2"0,-4-1 0,-6 1 0,-6 2 0,-7 0 0,1 0 0,1 1 0,-1-2 0,-3 1 0,-3 1 0,-2 3 0,2 4 0,4 2 0,3 3 0,1 12 0,2 16 0,3 14 0,5 10 0,7-3 0,4-9 0,8-9 0,9-9 0,11-6 0,5-5 0,1-5 0,-1-4 0,-1-4 0,1-4 0,3-8 0,2-13 0,-1-15 0,-4-10 0,-7 2 0,-8 11 0,-10 12 0,-6 11 0,-1 7 0,0 3 0,4 3 0,6 15 0,9 15 0,9 15 0,2 6 0,-4-11 0,-7-11 0,-9-13 0,-6-9 0,-3-3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6.7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24575,'0'23'0,"0"19"0,2 26 0,5 25 0,-2-42 0,1 1 0,1 1 0,1 0 0,10 38 0,-4-22 0,-2-24 0,-5-22 0,-4-11 0,-1-5 0,-2-4 0,0 0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9:59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 24575,'5'-1'0,"-1"0"0,1 0 0,-3 0 0,0 1 0,2-1 0,-1 0 0,1 1 0,-1-1 0,0 1 0,0 0 0,0 0 0,1 0 0,0 0 0,0 0 0,-1 0 0,0 0 0,0 0 0,0 0 0,-1 0 0,0 2 0,1 1 0,-1 1 0,1 0 0,0 1 0,-1-1 0,-1-1 0,0 1 0,0-1 0,1 1 0,0 1 0,1-1 0,-2 0 0,1 0 0,-1 1 0,0 1 0,1 0 0,-2-1 0,1-1 0,-1-2 0,1 1 0,0 2 0,-1 3 0,0 1 0,0 0 0,0-4 0,0 0 0,0-2 0,0 0 0,0 0 0,-1 0 0,0 0 0,-3-1 0,0 0 0,-1 1 0,1-2 0,1 1 0,0 0 0,-1 0 0,-1 1 0,0-1 0,2 1 0,0-2 0,1-1 0,0 0 0,0 0 0,-1 0 0,-2 0 0,-1 0 0,-1 0 0,2 0 0,0 0 0,2 0 0,1 0 0,-1-1 0,1-1 0,-1 0 0,-1 0 0,2 0 0,0 1 0,0 1 0,1-1 0,-1 1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7.7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24575,'27'0'0,"12"0"0,20 0 0,10-3 0,-3-2 0,-10 0 0,-18 0 0,-14 3 0,-10 1 0,-8 1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9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381 152 24575,'0'-12'0,"0"-11"0,-3-9 0,-4-2 0,-3 7 0,-2 12 0,0 8 0,-2 5 0,-6 2 0,-7 0 0,-6 0 0,1 0 0,3 0 0,6 1 0,4 2 0,-1 2 0,0 8 0,-3 7 0,0 8 0,5 10 0,1 3 0,7 1 0,4 3 0,3 0 0,6-2 0,5-6 0,6-10 0,6-11 0,3-8 0,9-4 0,5-4 0,5-4 0,-2-3 0,-9-2 0,-9 1 0,-12 4 0,-5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30.6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24575,'0'46'0,"0"27"0,0-19 0,0 3 0,0 7 0,0 0 0,0-4 0,0-2 0,0 38 0,0-26 0,0-26 0,0-16 0,0-9 0,1-11 0,0-5 0,1-11 0,3-12 0,3-9 0,3-3 0,2 0 0,0 1 0,2 5 0,7 2 0,8 5 0,7 4 0,1 5 0,-5 4 0,-6 3 0,-5 3 0,-1 9 0,0 9 0,-1 11 0,-4 8 0,-3 1 0,-6 0 0,-3-7 0,-2-8 0,-1-10 0,-1-7 0,1-3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32.6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1 105 24575,'0'-9'0,"0"-2"0,0-1 0,2 3 0,4 0 0,7 2 0,13-1 0,11-2 0,7-1 0,3 1 0,-4 5 0,-7 2 0,-4 3 0,-1 0 0,-2 3 0,-2 4 0,-6 5 0,-5 3 0,-4-1 0,-5 2 0,-3 6 0,-3 8 0,-1 7 0,0-1 0,-1-7 0,-4-7 0,-8-6 0,-10-2 0,-10-2 0,-4-1 0,0-2 0,5-2 0,7-2 0,6 1 0,4 1 0,2 0 0,1 3 0,4 5 0,2 6 0,3 4 0,2-2 0,1-5 0,0-5 0,0-1 0,0 2 0,0 3 0,0 1 0,0-2 0,0-8 0,0-3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34.5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60 15 24575,'-9'0'0,"-2"0"0,-3 0 0,2 0 0,4-1 0,4-2 0,3-1 0,3 0 0,3 1 0,4 5 0,3 2 0,1 2 0,-3 0 0,-3-1 0,-3 0 0,-3 1 0,-1 1 0,0 2 0,0 1 0,-3 0 0,-1-4 0,-1-3 0,0-4 0,3-1 0,1-2 0,0-3 0,1 0 0,0 0 0,0-1 0,0 5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3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2396 24575,'0'-15'0,"4"-12"0,18-28 0,1 10 0,5-5 0,14-20 0,6-5 0,-9 18 0,3-1 0,1-1-290,2-3 1,2 1-1,1 0 290,0 2 0,0 1 0,1 2 0,-1 3 0,0 1 0,2 1 0,0 1 0,1 0 0,2 2 0,2-1 0,1 1 0,2 0 0,3 0 0,2-1 0,1 2 0,3 0 0,0 1 0,3 0-327,3 0 1,3 1-1,2 1 327,7-2 0,3 2 0,1 1 0,-17 11 0,1 0 0,0 2 0,2 0 0,2 1 0,1 1 0,0 1 0,0 1 0,0 2 0,-1 1 0,1 2 0,-2 0 0,-2 3 0,-1 0 0,0 1 0,0 1 0,20-2 0,-1 1 0,0 1 0,-3 2 0,1 0 0,0 3 0,-1 1 0,0 1 0,0 2 0,3 1 0,-1 2 0,1 1 0,0 0 0,0 2 0,0-1 0,0 2 0,-1 0 0,1 0 0,-2 0 0,-1 0 0,0 0 0,-2 0 0,0 0 0,-1 0 0,2 1 0,0 0 0,0 1 0,1 2 0,-1 1 0,2 1 0,2 3 0,0 1 0,0 2 0,4 2 0,-1 2 0,1 2 0,0 2 0,0 1 0,0 1 0,-1 0 0,-1 2 0,-1 1 0,-2 0 0,-2 1 0,0 2 0,-2 0 0,-1 3 0,-1 1 0,1 2 0,-1 2 0,0 1 0,1 4 0,0 3 0,-1 0 0,0 3 0,-1 1 0,0 1 0,-3 1 0,0 0 0,-2 2 0,-2-1 0,-1 2 0,0 0 0,-1 2 0,-1 0 0,0 3 0,1 2 0,0 2 0,0 1 0,-1 3 0,0 1 0,-1 0 0,-3-1 0,-1 0 0,-2-1 0,-4-5 0,-1-1 0,-3-2-22,-8-9 0,-1-3 0,-2-1 22,16 10 0,-2-4 0,-10-7 0,-2-1 0,-7-5 0,-2 1 306,-3-2 1,-3 0-307,22 32 1228,-9-6-1228,-8-7 74,-7-8-74,-8-12 0,-7-11 0,-9-13 0,-4-5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5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24575,'12'0'0,"7"0"0,12 0 0,7 0 0,-1 0 0,-6 0 0,-13 0 0,-7 0 0,-4 0 0,1 0 0,3 0 0,3 0 0,5 0 0,2 0 0,4 0 0,3 0 0,-1 0 0,0 0 0,-5 0 0,-11 0 0,-3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6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7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 24575,'0'11'0,"0"4"0,0 13 0,-2 5 0,-3 1 0,-3 0 0,-6-7 0,-1 0 0,-1-2 0,-2-3 0,2 1 0,0-2 0,1-1 0,3-1 0,2-2 0,2-4 0,2-5 0,2-3 0,2-4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9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24575,'0'14'0,"0"11"0,0 16 0,3 10 0,5 6 0,5-2 0,5-1 0,2-3 0,-3-5 0,-1-9 0,-5-9 0,-3-9 0,-5-8 0,-3-9 0,-3-11 0,-7-17 0,-4-22 0,-3-21 0,1-12 0,3 1 0,5 12 0,4 14 0,2 13 0,2 11 0,0 9 0,0 7 0,3 4 0,2 3 0,6 1 0,7 2 0,4 2 0,1 0 0,-2 2 0,-5 0 0,-3 1 0,-4 2 0,-2 5 0,-4 6 0,-3 7 0,-2 4 0,-8 4 0,-6 2 0,-7-2 0,-2-3 0,3-6 0,3-7 0,10-5 0,3-5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06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24575,'15'6'0,"3"4"0,8 8 0,3 4 0,0 2 0,-4-2 0,-7-5 0,-3-2 0,-3-3 0,-1-2 0,-1 0 0,-1-2 0,-1-1 0,-2-2 0,-1-2 0,-3-2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1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228 108 24575,'0'-10'0,"0"-6"0,0-3 0,0-3 0,0 3 0,-2 7 0,0 6 0,-8 3 0,-7 2 0,-6 1 0,-8 0 0,1 2 0,2 7 0,3 9 0,5 9 0,5 7 0,2 5 0,6 4 0,4 7 0,2-1 0,1-6 0,0-9 0,1-10 0,3-8 0,4-7 0,7-4 0,5-3 0,2-1 0,1-4 0,-2-5 0,-3-10 0,-2-9 0,-2-7 0,-2-4 0,-5 0 0,-4 3 0,-3 4 0,0 7 0,0 7 0,1 7 0,2 5 0,3 7 0,4 7 0,6 9 0,8 7 0,5 0 0,0-3 0,-3-6 0,-7-5 0,-5-5 0,-1-3 0,-6-1 0,-1-2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2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1 24575,'-15'0'0,"-6"0"0,-5 0 0,-1 1 0,4 3 0,7 10 0,3 8 0,3 8 0,2 3 0,2-2 0,4-4 0,2-6 0,0-4 0,0-3 0,0-2 0,2-4 0,8-3 0,9-4 0,7-1 0,0 0 0,-5 2 0,-6 1 0,-6 1 0,-3 1 0,-4 1 0,-2 1 0,0 2 0,0 2 0,-1 2 0,-5 1 0,-5 3 0,-4 1 0,-2-1 0,1-5 0,2-6 0,4-2 0,4-3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4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 0 24575,'-9'0'0,"-4"0"0,-7 0 0,-3 0 0,-5 0 0,-1 3 0,1 3 0,-1 4 0,4 3 0,2 1 0,2 1 0,3 0 0,2 1 0,1-1 0,4-2 0,5-2 0,3-1 0,4-3 0,4-1 0,9-2 0,12 1 0,11 2 0,12 3 0,6 3 0,-1 0 0,-6-1 0,-13-2 0,-10-2 0,-10-1 0,-8 0 0,-4-1 0,-2 1 0,-1 2 0,-5 2 0,-7 3 0,-10 2 0,-12 2 0,-6-1 0,-5-3 0,0-5 0,6-6 0,9-1 0,10-1 0,11-1 0,6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5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24575,'0'53'0,"0"12"0,4 19 0,4 6 0,6-2 0,2-13 0,-4-16 0,0-22 0,-6-16 0,-2-13 0,-2-4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7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0 24575,'-9'2'0,"-8"8"0,-12 7 0,-9 10 0,-3 5 0,7-2 0,6-3 0,7-6 0,5-3 0,4-4 0,4-1 0,-1-1 0,2-3 0,0-2 0,4-4 0,5-1 0,5-2 0,6 0 0,6 0 0,3 0 0,4 0 0,-1 0 0,-1 3 0,-1 4 0,-3 5 0,2 9 0,4 8 0,3 8 0,0 4 0,-1-3 0,-7-8 0,-5-9 0,-6-8 0,-5-7 0,-2-2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9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74 235 24575,'18'0'0,"5"0"0,1 0 0,0 0 0,-4 0 0,-6 0 0,-4-1 0,-3-4 0,0-3 0,-3-2 0,1-1 0,-2-5 0,-2-5 0,-1-4 0,0-2 0,0 3 0,0 3 0,0 3 0,-3 4 0,-2 1 0,-4 3 0,-5 4 0,-1 3 0,-2 1 0,-1 2 0,1 1 0,-2 4 0,2 4 0,2 6 0,-2 5 0,1 2 0,1 1 0,2 2 0,3 1 0,3-1 0,2-1 0,3-2 0,2-1 0,1-2 0,3-1 0,3-1 0,6-2 0,6-1 0,3-3 0,4-2 0,0-2 0,1-2 0,-4-2 0,-4-1 0,-4-2 0,-2 0 0,0 0 0,-2 0 0,0 0 0,-2 0 0,1 0 0,3-4 0,0-2 0,2-3 0,-1 1 0,-7 4 0,-2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11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 24575,'25'19'0,"3"5"0,5 5 0,-1-1 0,-2-6 0,-6-5 0,-6-4 0,-2-5 0,-3-3 0,-3-2 0,-1-1 0,-2 0 0,0-1 0,-1-2 0,1-4 0,0-10 0,2-10 0,3-6 0,3-4 0,-1 2 0,-1 2 0,-2 3 0,-4 7 0,-2 5 0,-2 5 0,-1 8 0,-2 4 0,-3 15 0,-7 18 0,-9 21 0,-8 20 0,-3 12 0,1 2 0,4-6 0,3-10 0,4-15 0,4-16 0,5-14 0,3-11 0,4-9 0,0-3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12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24575,'-2'16'0,"2"8"0,2 11 0,5 6 0,3-3 0,1-5 0,-4-9 0,-1-7 0,-2-5 0,-1-4 0,0-1 0,-1-3 0,-1 0 0,-1 3 0,0 1 0,0 4 0,2 4 0,0 3 0,0-7 0,-1-3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15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446 139 24575,'-2'-9'0,"-4"-1"0,-6-2 0,-3-1 0,-2 2 0,-1 2 0,1 4 0,-2 2 0,2 0 0,1 1 0,0 1 0,-1-1 0,0 2 0,-2 0 0,-2 1 0,0 2 0,-3 6 0,2 5 0,2 4 0,3-1 0,2-3 0,3-2 0,2-1 0,1 1 0,1 2 0,0 1 0,0 0 0,1-1 0,1 1 0,-1 2 0,1 1 0,-1 1 0,2 0 0,2-2 0,1 0 0,2 3 0,0 1 0,0 1 0,0 0 0,0-3 0,0-3 0,0-1 0,2-2 0,1-1 0,3 1 0,2 2 0,1 0 0,2 1 0,1 3 0,0-2 0,3 1 0,2-1 0,4-1 0,2 0 0,2-2 0,0-1 0,-1-1 0,1-4 0,-2-3 0,-1-4 0,-1-1 0,-2 0 0,-1 0 0,-3 0 0,0 0 0,-1-1 0,-1-3 0,0-5 0,0-5 0,0-7 0,0-3 0,-2-3 0,-1-2 0,-1 1 0,0 1 0,-1 1 0,-1 1 0,-2 0 0,0 1 0,-2 1 0,-1-2 0,0 0 0,0-1 0,0-1 0,-1 1 0,-1 1 0,0-1 0,-1 0 0,-3 0 0,-5-1 0,-4 2 0,-3 2 0,0 2 0,1 2 0,0 4 0,0 1 0,-1 2 0,3 2 0,2 2 0,3 2 0,0 3 0,4 1 0,2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35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 24575,'0'-8'0,"0"-4"0,0-6 0,1-2 0,4 2 0,3 3 0,4 5 0,2 1 0,1 2 0,0 1 0,-1 3 0,-1 3 0,2 0 0,0 0 0,0 0 0,-1 2 0,-1 1 0,-2 2 0,-2 1 0,-3 0 0,-4 1 0,1 1 0,-1 6 0,0 7 0,-1 5 0,-7 4 0,-4-2 0,-5-3 0,-4-2 0,1-2 0,-1 0 0,2-2 0,1-1 0,1 1 0,3-2 0,2 0 0,4-2 0,1-3 0,2 1 0,1 0 0,5-4 0,10-5 0,11-6 0,12-6 0,4 0 0,-4 1 0,-7 3 0,-7 2 0,-7-1 0,-3 1 0,-1 1 0,0 0 0,-5 1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11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0 24575,'-7'4'0,"-1"4"0,-4 6 0,-2 5 0,0-1 0,1 2 0,2-2 0,2-3 0,1-3 0,3-3 0,0 0 0,-2 0 0,-1 2 0,-1 0 0,0 1 0,0-1 0,0 0 0,2-2 0,1-3 0,2-1 0,1-2 0,1-1 0,-1 0 0,0 1 0,-2 1 0,4-1 0,-1-2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37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695 181 24575,'-9'-7'0,"-3"-3"0,-6-4 0,-2-3 0,-2 3 0,-1 0 0,0 3 0,-3 1 0,-1-1 0,-1 4 0,-1 0 0,1 4 0,-1 1 0,-1 1 0,-3 1 0,-1 0 0,0 2 0,2 6 0,2 7 0,1 10 0,-1 9 0,-1 7 0,3 4 0,2 3 0,6-1 0,4-3 0,5-6 0,3-4 0,3-2 0,3 1 0,0 2 0,2-1 0,2-1 0,3-3 0,6 0 0,5 1 0,6 0 0,5-3 0,5-4 0,2 0 0,7-2 0,5 1 0,4-1 0,0-4 0,-4-2 0,-6-5 0,-6-6 0,-1-3 0,1-2 0,-1 0 0,0 0 0,-3 0 0,-3-1 0,0-6 0,1-6 0,0-6 0,0-1 0,-2-1 0,-4-4 0,-1-6 0,0-8 0,-1-8 0,-1-8 0,-4-5 0,-6-2 0,-4 3 0,-5 7 0,0 5 0,-3 7 0,-7 1 0,-9 2 0,-6 1 0,-3 3 0,3 3 0,3 4 0,0 2 0,1 3 0,-2 4 0,-2 3 0,0 0 0,-1 4 0,-1 3 0,-1 1 0,0 3 0,1 1 0,3 2 0,5 0 0,3 0 0,8 0 0,3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0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0 24575,'-3'0'0,"2"10"0,-4 15 0,-1 20 0,-2 13 0,-1 6 0,1-3 0,2-13 0,2-12 0,1-12 0,1-10 0,1-4 0,-1-2 0,-1 2 0,-1 1 0,-1 0 0,3-3 0,0-5 0,6-10 0,7-9 0,10-4 0,5-3 0,0 6 0,-7 7 0,-7 6 0,-4 8 0,-5 7 0,-2 4 0,-1 2 0,0-5 0,0-2 0,0-1 0,0 0 0,0 2 0,0-5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1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68 24575,'0'-8'0,"0"-3"0,0-2 0,0 1 0,0 3 0,-2 3 0,-2 1 0,-4 3 0,-7 0 0,-4 5 0,-1 3 0,3 3 0,5 3 0,5 0 0,5 3 0,1 3 0,3 2 0,7 2 0,7-4 0,4-4 0,2-5 0,-5-6 0,-2-2 0,-3-2 0,-2-6 0,0-5 0,-3-4 0,0-1 0,-3 10 0,-1 9 0,-2 12 0,-1 11 0,0 2 0,0-2 0,1-9 0,1-9 0,1-5 0,-1-2 0,1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3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0 24575,'-11'0'0,"-4"0"0,-11 0 0,-3 0 0,-5 0 0,5 0 0,8 0 0,4 2 0,7 4 0,4 5 0,2 7 0,4 4 0,0 3 0,2-1 0,2-6 0,4-3 0,2-2 0,1-3 0,-2 0 0,-4 0 0,-3 2 0,-2 2 0,-1-1 0,-4-3 0,-7-4 0,-6-2 0,-3-4 0,2 0 0,6 0 0,6 0 0,3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4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24575,'0'16'0,"-2"16"0,-4 23 0,-1 18 0,-1 1 0,3-6 0,3-13 0,0-15 0,2-13 0,0-9 0,0-8 0,0-1 0,-3-2 0,0 0 0,-1-1 0,2-5 0,5-10 0,6-10 0,10-6 0,6-1 0,-1 6 0,-4 6 0,-7 7 0,-5 9 0,-2 11 0,-4 10 0,-1 7 0,-1-1 0,0-6 0,0-5 0,0-9 0,0-4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74 24575,'0'-7'0,"0"1"0,0-1 0,0 0 0,0 2 0,0-2 0,-2 1 0,-5-1 0,-6-2 0,-4 3 0,-2 1 0,1 4 0,-1 1 0,0 0 0,0 0 0,3 4 0,1 5 0,3 5 0,2 5 0,3 1 0,3 1 0,3 0 0,0 2 0,2-1 0,5 0 0,4-5 0,5-6 0,5-4 0,0-4 0,2-3 0,0-3 0,-1-4 0,-1-4 0,-3-4 0,-3-1 0,-6-1 0,-4 0 0,-3 0 0,-1 1 0,0 4 0,0 4 0,0 1 0,0 1 0,-1-1 0,-3 3 0,-2 2 0,1 2 0,2-1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8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 24575,'0'8'0,"0"5"0,0 8 0,0 3 0,0-1 0,0-6 0,1-6 0,4-4 0,3-4 0,6-3 0,2 0 0,3 0 0,1-4 0,1-7 0,-2-6 0,-2-3 0,-3-1 0,-3 3 0,-3 1 0,-3 2 0,-2 5 0,-1 6 0,0 16 0,-1 19 0,-1 15 0,0 6 0,-1-11 0,-1-13 0,1-16 0,-1-6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9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24575,'0'9'0,"0"15"0,0 32 0,-2 24 0,-1-27 0,-1 1 0,-1 1 0,0-1 0,-7 42 0,3-13 0,5-24 0,1-18 0,3-20 0,0-12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0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24575,'19'0'0,"20"0"0,21 0 0,15 0 0,-4 0 0,-20 0 0,-22 0 0,-18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1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 24575,'0'11'0,"0"14"0,0 18 0,0 18 0,0 6 0,0-4 0,0-15 0,0-17 0,0-16 0,0-16 0,0-17 0,2-22 0,4-20 0,7-15 0,3 1 0,1 14 0,-2 18 0,-5 20 0,1 13 0,-1 5 0,4 3 0,1 6 0,3 4 0,1 5 0,-4 5 0,-4-2 0,-6 0 0,-3-1 0,-2-2 0,0 0 0,-1 1 0,-3 3 0,-7 3 0,-6-2 0,-8-2 0,-5-4 0,0-5 0,4-3 0,12-4 0,6-1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20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88 24575,'0'-12'0,"0"-3"0,-2-2 0,0 3 0,-2 5 0,-2 4 0,-2 0 0,-2 1 0,-3 1 0,-2 1 0,1 1 0,0 1 0,1 0 0,0 0 0,-5 0 0,-3 0 0,-1 2 0,-1 5 0,0 8 0,1 9 0,1 6 0,7 3 0,5 2 0,6-1 0,6-1 0,6-6 0,7-6 0,6-6 0,2-6 0,-2-5 0,-1-2 0,-2-2 0,0 0 0,0-2 0,0-5 0,0-3 0,0-4 0,-2-2 0,-3 2 0,-2-1 0,-3-3 0,1-1 0,-2-2 0,-1 3 0,-1 3 0,-3 3 0,-1 1 0,-1 0 0,-1 2 0,0 1 0,0 2 0,0 4 0,0 9 0,0 15 0,0 16 0,0 10 0,0 7 0,0 1 0,0-5 0,-1-9 0,-1-11 0,0-7 0,-1-8 0,-1-4 0,-1-3 0,-1 0 0,-1-1 0,-3 1 0,0-1 0,0 1 0,0 0 0,0-2 0,-1-3 0,-3-2 0,-3-3 0,-3-1 0,-3-4 0,0-2 0,0-1 0,4 1 0,6 2 0,7 3 0,3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2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24575,'0'7'0,"0"7"0,0 8 0,0 6 0,0 4 0,0-7 0,1-4 0,2-9 0,1-6 0,2-4 0,3-7 0,4-10 0,4-8 0,2-7 0,-3 4 0,-3 8 0,-5 5 0,-4 10 0,-3 10 0,-1 16 0,0 18 0,2 10 0,1 0 0,3-12 0,1-12 0,-2-15 0,-1-6 0,-3-7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3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24575,'0'32'0,"0"16"0,0 17 0,0 12 0,0 1 0,0-7 0,0-6 0,0-13 0,0-15 0,0-13 0,0-9 0,0-9 0,0-2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4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24575,'20'0'0,"10"0"0,18 0 0,5 0 0,-8 0 0,-12 0 0,-18 0 0,-9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5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1 24575,'-10'0'0,"-6"0"0,-10 0 0,-4 0 0,2 0 0,9 1 0,10 2 0,5 6 0,4 9 0,0 4 0,0 3 0,0-3 0,0-3 0,1-2 0,1-2 0,1 0 0,0 0 0,-1 2 0,-1 3 0,-1 5 0,-1 0 0,-5 0 0,-8-6 0,-7-7 0,-5-6 0,-1-7 0,8-4 0,7 2 0,7-1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4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0 24575,'-12'0'0,"1"0"0,-2 0 0,0 0 0,0 2 0,0 3 0,2 5 0,0 8 0,3 7 0,2 11 0,4 5 0,1 2 0,1-4 0,0-10 0,0-8 0,0-11 0,0-5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24575,'9'0'0,"6"0"0,10 0 0,7 0 0,1 0 0,-4 0 0,-15 0 0,-6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7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24575,'-5'1'0,"2"5"0,1 8 0,2 13 0,0 6 0,2 0 0,4-7 0,4-11 0,5-6 0,4-6 0,0-2 0,-1-5 0,-1-7 0,-2-9 0,0-8 0,-2-2 0,-4 3 0,-4 6 0,-3 7 0,-6 6 0,-6 4 0,-5 2 0,-4 2 0,3 0 0,0 1 0,0 4 0,1 4 0,4 4 0,4 1 0,5-7 0,1-3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8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24575,'0'19'0,"0"6"0,0 1 0,0-3 0,0-10 0,0-12 0,0-13 0,3-10 0,4-5 0,3 2 0,3 7 0,1 8 0,1 6 0,2 3 0,0 1 0,0 0 0,-2 0 0,-8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9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24575,'0'25'0,"0"7"0,0 9 0,0 6 0,0-3 0,0-11 0,0-11 0,0-13 0,0-8 0,0-10 0,3-8 0,5-7 0,6-3 0,4 4 0,-1 5 0,-3 8 0,-1 5 0,-1 3 0,-1 6 0,1 7 0,0 4 0,-4 8 0,-3 5 0,-3 2 0,-2 0 0,-2-5 0,-5-6 0,-7-7 0,-6-5 0,-2-4 0,2-3 0,4 0 0,6-2 0,5-1 0,2-3 0,2-3 0,1 2 0,0-3 0,0 7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1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24575,'0'21'0,"0"5"0,0 7 0,0 1 0,0-4 0,0-7 0,0-12 0,0-5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9280-F853-4E47-B8C9-2441D33AE9C1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E6FF5-C5AF-7A4E-8169-DEC10795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6FF5-C5AF-7A4E-8169-DEC10795DA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5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6FF5-C5AF-7A4E-8169-DEC10795DA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6FF5-C5AF-7A4E-8169-DEC10795DA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6FF5-C5AF-7A4E-8169-DEC10795DA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8530-6832-5B38-E327-952D3335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4FD77-F948-09D4-41C6-5EE178E61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26F7-9E50-DD43-D683-70C4A5F1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AF7B-8824-5412-1D55-65545268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5F21-3B6F-0566-A900-7111A448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BBF3-801A-8496-9050-3466713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B1290-4180-6599-8A60-4B9F38365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B6A65-CA6C-A33A-006F-606B7406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B80F-BDD7-B2DD-368D-E0480CE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D228-44AB-9D41-840A-FCBC4373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127D3-5255-0CE3-E5A7-17E5C5B0F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B8893-B4CF-C665-0719-309E37CC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5EF6-4F36-06BA-CCD9-C383E603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8F56-B2DC-3DB0-C3CE-8F5F9C49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4FC5-7457-E2A9-0522-472FCEF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192E-DF97-F98E-2EF8-2C1D0D5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3C38-2309-5DEE-3611-C6528421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CDDE-0E18-51E2-42E4-4FE8FE11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2676-D48D-86AB-490A-FF5FE530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22B4-90AC-7418-FAC7-EC67B550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70A7-9A50-8CE7-4EC2-21D57ECC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5F47-2E83-2E87-C395-A3714B54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AC74-3F0D-A5DA-9944-3448FE3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885FC-253E-A333-C402-B0AD144C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68E3-00E2-C52D-DF63-5ECDAE7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5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676-86FB-3382-BBDC-AACB5633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FC6C-D7B5-D578-4E49-484255CC8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3A1DA-123A-78E3-162C-FD802EB0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A51FA-82B6-479E-7655-A631725C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BE38-E58E-CFE0-3DB0-627FA3F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63C4-518B-C829-6143-92E2A48D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1FAF-CE77-233E-1084-4A961212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75C03-E9AD-65A1-CD70-BB0DD5E5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E53CA-A45C-4D2B-4098-60626CBA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1C002-209A-12D7-ED09-80DFF548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CEC3D-5839-A776-72D4-F6F8A7891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FEBB-8085-C711-3004-1A5F2FCA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055DA-D8B1-3191-6325-6A109B3E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E5EF7-8851-C8FA-5B4D-073327D2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F833-AEC2-63AE-ED49-352A3BF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CF70A-D104-A9A4-C069-F577E616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7B34-CBD0-0BE7-6995-2AE9B923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31F31-943E-FA5F-223B-0E669C0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9F54E-5B00-B943-4F94-49C8AF10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958D9-FC72-C8F6-4768-31CFFBBA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5B7DE-5DDA-37FB-019F-50117054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0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D78B-5C52-C8AE-DC3E-8541D14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29B-F46B-8AEC-6844-CD541C25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F07BB-0B14-8F77-C5F0-FA53C4EF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1715-93EE-0AB6-D596-8FEEFDF7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4C20-AEFC-EA33-5FAD-D90B1C30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96E94-F514-5D42-51C4-10540EA3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47ED-5B02-8CF8-BA79-AC5E24AC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445B2-A5C9-970F-14A0-D9C8A5502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CE4AB-7188-AEF3-67B3-210C0F15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A554F-3E0D-EFD5-FD49-F6016B63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EEE48-D0CB-5509-E330-E6B5BEBD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77516-D175-03DE-7202-87073AC0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5BB0F-FE8D-CE93-A40D-C78AD44F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A4C7-D973-EED2-7A3B-6CDE1A26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E72B-3CAB-6442-010B-CD4F4F99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51D7-1413-BD4B-BF92-DFA10CEDC5E9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CD0-A20B-077D-00BE-DC91DDC3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60B4-B520-8952-E65C-3A85F12F8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21" Type="http://schemas.openxmlformats.org/officeDocument/2006/relationships/image" Target="../media/image40.png"/><Relationship Id="rId42" Type="http://schemas.openxmlformats.org/officeDocument/2006/relationships/customXml" Target="../ink/ink45.xml"/><Relationship Id="rId47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customXml" Target="../ink/ink58.xml"/><Relationship Id="rId16" Type="http://schemas.openxmlformats.org/officeDocument/2006/relationships/customXml" Target="../ink/ink32.xml"/><Relationship Id="rId11" Type="http://schemas.openxmlformats.org/officeDocument/2006/relationships/image" Target="../media/image35.png"/><Relationship Id="rId32" Type="http://schemas.openxmlformats.org/officeDocument/2006/relationships/customXml" Target="../ink/ink40.xml"/><Relationship Id="rId37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customXml" Target="../ink/ink53.xml"/><Relationship Id="rId74" Type="http://schemas.openxmlformats.org/officeDocument/2006/relationships/customXml" Target="../ink/ink61.xml"/><Relationship Id="rId79" Type="http://schemas.openxmlformats.org/officeDocument/2006/relationships/image" Target="../media/image69.png"/><Relationship Id="rId5" Type="http://schemas.openxmlformats.org/officeDocument/2006/relationships/image" Target="../media/image32.png"/><Relationship Id="rId61" Type="http://schemas.openxmlformats.org/officeDocument/2006/relationships/image" Target="../media/image60.png"/><Relationship Id="rId19" Type="http://schemas.openxmlformats.org/officeDocument/2006/relationships/image" Target="../media/image39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3.png"/><Relationship Id="rId30" Type="http://schemas.openxmlformats.org/officeDocument/2006/relationships/customXml" Target="../ink/ink39.xml"/><Relationship Id="rId35" Type="http://schemas.openxmlformats.org/officeDocument/2006/relationships/image" Target="../media/image47.png"/><Relationship Id="rId43" Type="http://schemas.openxmlformats.org/officeDocument/2006/relationships/image" Target="../media/image51.png"/><Relationship Id="rId48" Type="http://schemas.openxmlformats.org/officeDocument/2006/relationships/customXml" Target="../ink/ink48.xml"/><Relationship Id="rId56" Type="http://schemas.openxmlformats.org/officeDocument/2006/relationships/customXml" Target="../ink/ink52.xml"/><Relationship Id="rId64" Type="http://schemas.openxmlformats.org/officeDocument/2006/relationships/customXml" Target="../ink/ink56.xml"/><Relationship Id="rId69" Type="http://schemas.openxmlformats.org/officeDocument/2006/relationships/image" Target="../media/image64.png"/><Relationship Id="rId77" Type="http://schemas.openxmlformats.org/officeDocument/2006/relationships/image" Target="../media/image68.png"/><Relationship Id="rId8" Type="http://schemas.openxmlformats.org/officeDocument/2006/relationships/customXml" Target="../ink/ink28.xml"/><Relationship Id="rId51" Type="http://schemas.openxmlformats.org/officeDocument/2006/relationships/image" Target="../media/image55.png"/><Relationship Id="rId72" Type="http://schemas.openxmlformats.org/officeDocument/2006/relationships/customXml" Target="../ink/ink60.xml"/><Relationship Id="rId80" Type="http://schemas.openxmlformats.org/officeDocument/2006/relationships/customXml" Target="../ink/ink64.xml"/><Relationship Id="rId3" Type="http://schemas.openxmlformats.org/officeDocument/2006/relationships/image" Target="../media/image31.png"/><Relationship Id="rId12" Type="http://schemas.openxmlformats.org/officeDocument/2006/relationships/customXml" Target="../ink/ink30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43.xml"/><Relationship Id="rId46" Type="http://schemas.openxmlformats.org/officeDocument/2006/relationships/customXml" Target="../ink/ink47.xml"/><Relationship Id="rId59" Type="http://schemas.openxmlformats.org/officeDocument/2006/relationships/image" Target="../media/image59.png"/><Relationship Id="rId67" Type="http://schemas.openxmlformats.org/officeDocument/2006/relationships/image" Target="../media/image63.png"/><Relationship Id="rId20" Type="http://schemas.openxmlformats.org/officeDocument/2006/relationships/customXml" Target="../ink/ink34.xml"/><Relationship Id="rId41" Type="http://schemas.openxmlformats.org/officeDocument/2006/relationships/image" Target="../media/image50.png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70" Type="http://schemas.openxmlformats.org/officeDocument/2006/relationships/customXml" Target="../ink/ink59.xml"/><Relationship Id="rId7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" Type="http://schemas.openxmlformats.org/officeDocument/2006/relationships/customXml" Target="../ink/ink29.xml"/><Relationship Id="rId31" Type="http://schemas.openxmlformats.org/officeDocument/2006/relationships/image" Target="../media/image45.png"/><Relationship Id="rId44" Type="http://schemas.openxmlformats.org/officeDocument/2006/relationships/customXml" Target="../ink/ink46.xml"/><Relationship Id="rId52" Type="http://schemas.openxmlformats.org/officeDocument/2006/relationships/customXml" Target="../ink/ink50.xml"/><Relationship Id="rId60" Type="http://schemas.openxmlformats.org/officeDocument/2006/relationships/customXml" Target="../ink/ink54.xml"/><Relationship Id="rId65" Type="http://schemas.openxmlformats.org/officeDocument/2006/relationships/image" Target="../media/image62.png"/><Relationship Id="rId73" Type="http://schemas.openxmlformats.org/officeDocument/2006/relationships/image" Target="../media/image66.png"/><Relationship Id="rId78" Type="http://schemas.openxmlformats.org/officeDocument/2006/relationships/customXml" Target="../ink/ink63.xml"/><Relationship Id="rId81" Type="http://schemas.openxmlformats.org/officeDocument/2006/relationships/image" Target="../media/image70.png"/><Relationship Id="rId4" Type="http://schemas.openxmlformats.org/officeDocument/2006/relationships/customXml" Target="../ink/ink26.xml"/><Relationship Id="rId9" Type="http://schemas.openxmlformats.org/officeDocument/2006/relationships/image" Target="../media/image34.png"/><Relationship Id="rId13" Type="http://schemas.openxmlformats.org/officeDocument/2006/relationships/image" Target="../media/image36.png"/><Relationship Id="rId18" Type="http://schemas.openxmlformats.org/officeDocument/2006/relationships/customXml" Target="../ink/ink33.xml"/><Relationship Id="rId39" Type="http://schemas.openxmlformats.org/officeDocument/2006/relationships/image" Target="../media/image49.png"/><Relationship Id="rId34" Type="http://schemas.openxmlformats.org/officeDocument/2006/relationships/customXml" Target="../ink/ink41.xml"/><Relationship Id="rId50" Type="http://schemas.openxmlformats.org/officeDocument/2006/relationships/customXml" Target="../ink/ink49.xml"/><Relationship Id="rId55" Type="http://schemas.openxmlformats.org/officeDocument/2006/relationships/image" Target="../media/image57.png"/><Relationship Id="rId76" Type="http://schemas.openxmlformats.org/officeDocument/2006/relationships/customXml" Target="../ink/ink62.xml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4.png"/><Relationship Id="rId24" Type="http://schemas.openxmlformats.org/officeDocument/2006/relationships/customXml" Target="../ink/ink36.xml"/><Relationship Id="rId40" Type="http://schemas.openxmlformats.org/officeDocument/2006/relationships/customXml" Target="../ink/ink44.xml"/><Relationship Id="rId45" Type="http://schemas.openxmlformats.org/officeDocument/2006/relationships/image" Target="../media/image52.png"/><Relationship Id="rId66" Type="http://schemas.openxmlformats.org/officeDocument/2006/relationships/customXml" Target="../ink/ink5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3.xml"/><Relationship Id="rId21" Type="http://schemas.openxmlformats.org/officeDocument/2006/relationships/customXml" Target="../ink/ink74.xml"/><Relationship Id="rId42" Type="http://schemas.openxmlformats.org/officeDocument/2006/relationships/image" Target="../media/image91.png"/><Relationship Id="rId63" Type="http://schemas.openxmlformats.org/officeDocument/2006/relationships/customXml" Target="../ink/ink95.xml"/><Relationship Id="rId84" Type="http://schemas.openxmlformats.org/officeDocument/2006/relationships/customXml" Target="../ink/ink106.xml"/><Relationship Id="rId138" Type="http://schemas.openxmlformats.org/officeDocument/2006/relationships/image" Target="../media/image138.png"/><Relationship Id="rId107" Type="http://schemas.openxmlformats.org/officeDocument/2006/relationships/image" Target="../media/image123.png"/><Relationship Id="rId11" Type="http://schemas.openxmlformats.org/officeDocument/2006/relationships/customXml" Target="../ink/ink69.xml"/><Relationship Id="rId32" Type="http://schemas.openxmlformats.org/officeDocument/2006/relationships/image" Target="../media/image86.png"/><Relationship Id="rId53" Type="http://schemas.openxmlformats.org/officeDocument/2006/relationships/customXml" Target="../ink/ink90.xml"/><Relationship Id="rId74" Type="http://schemas.openxmlformats.org/officeDocument/2006/relationships/customXml" Target="../ink/ink101.xml"/><Relationship Id="rId128" Type="http://schemas.openxmlformats.org/officeDocument/2006/relationships/image" Target="../media/image133.png"/><Relationship Id="rId149" Type="http://schemas.openxmlformats.org/officeDocument/2006/relationships/customXml" Target="../ink/ink139.xml"/><Relationship Id="rId5" Type="http://schemas.openxmlformats.org/officeDocument/2006/relationships/customXml" Target="../ink/ink66.xml"/><Relationship Id="rId95" Type="http://schemas.openxmlformats.org/officeDocument/2006/relationships/image" Target="../media/image117.png"/><Relationship Id="rId22" Type="http://schemas.openxmlformats.org/officeDocument/2006/relationships/image" Target="../media/image81.png"/><Relationship Id="rId27" Type="http://schemas.openxmlformats.org/officeDocument/2006/relationships/customXml" Target="../ink/ink77.xml"/><Relationship Id="rId43" Type="http://schemas.openxmlformats.org/officeDocument/2006/relationships/customXml" Target="../ink/ink85.xml"/><Relationship Id="rId48" Type="http://schemas.openxmlformats.org/officeDocument/2006/relationships/image" Target="../media/image94.png"/><Relationship Id="rId64" Type="http://schemas.openxmlformats.org/officeDocument/2006/relationships/image" Target="../media/image102.png"/><Relationship Id="rId69" Type="http://schemas.openxmlformats.org/officeDocument/2006/relationships/customXml" Target="../ink/ink98.xml"/><Relationship Id="rId113" Type="http://schemas.openxmlformats.org/officeDocument/2006/relationships/image" Target="../media/image126.png"/><Relationship Id="rId118" Type="http://schemas.openxmlformats.org/officeDocument/2006/relationships/image" Target="../media/image128.png"/><Relationship Id="rId134" Type="http://schemas.openxmlformats.org/officeDocument/2006/relationships/image" Target="../media/image136.png"/><Relationship Id="rId139" Type="http://schemas.openxmlformats.org/officeDocument/2006/relationships/customXml" Target="../ink/ink134.xml"/><Relationship Id="rId80" Type="http://schemas.openxmlformats.org/officeDocument/2006/relationships/customXml" Target="../ink/ink104.xml"/><Relationship Id="rId85" Type="http://schemas.openxmlformats.org/officeDocument/2006/relationships/image" Target="../media/image112.png"/><Relationship Id="rId150" Type="http://schemas.openxmlformats.org/officeDocument/2006/relationships/image" Target="../media/image144.png"/><Relationship Id="rId12" Type="http://schemas.openxmlformats.org/officeDocument/2006/relationships/image" Target="../media/image76.png"/><Relationship Id="rId17" Type="http://schemas.openxmlformats.org/officeDocument/2006/relationships/customXml" Target="../ink/ink72.xml"/><Relationship Id="rId33" Type="http://schemas.openxmlformats.org/officeDocument/2006/relationships/customXml" Target="../ink/ink80.xml"/><Relationship Id="rId38" Type="http://schemas.openxmlformats.org/officeDocument/2006/relationships/image" Target="../media/image89.png"/><Relationship Id="rId59" Type="http://schemas.openxmlformats.org/officeDocument/2006/relationships/customXml" Target="../ink/ink93.xml"/><Relationship Id="rId103" Type="http://schemas.openxmlformats.org/officeDocument/2006/relationships/image" Target="../media/image121.png"/><Relationship Id="rId108" Type="http://schemas.openxmlformats.org/officeDocument/2006/relationships/customXml" Target="../ink/ink118.xml"/><Relationship Id="rId124" Type="http://schemas.openxmlformats.org/officeDocument/2006/relationships/image" Target="../media/image131.png"/><Relationship Id="rId129" Type="http://schemas.openxmlformats.org/officeDocument/2006/relationships/customXml" Target="../ink/ink129.xml"/><Relationship Id="rId54" Type="http://schemas.openxmlformats.org/officeDocument/2006/relationships/image" Target="../media/image97.png"/><Relationship Id="rId70" Type="http://schemas.openxmlformats.org/officeDocument/2006/relationships/image" Target="../media/image105.png"/><Relationship Id="rId75" Type="http://schemas.openxmlformats.org/officeDocument/2006/relationships/image" Target="../media/image107.png"/><Relationship Id="rId91" Type="http://schemas.openxmlformats.org/officeDocument/2006/relationships/image" Target="../media/image115.png"/><Relationship Id="rId96" Type="http://schemas.openxmlformats.org/officeDocument/2006/relationships/customXml" Target="../ink/ink112.xml"/><Relationship Id="rId140" Type="http://schemas.openxmlformats.org/officeDocument/2006/relationships/image" Target="../media/image139.png"/><Relationship Id="rId145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23" Type="http://schemas.openxmlformats.org/officeDocument/2006/relationships/customXml" Target="../ink/ink75.xml"/><Relationship Id="rId28" Type="http://schemas.openxmlformats.org/officeDocument/2006/relationships/image" Target="../media/image84.png"/><Relationship Id="rId49" Type="http://schemas.openxmlformats.org/officeDocument/2006/relationships/customXml" Target="../ink/ink88.xml"/><Relationship Id="rId114" Type="http://schemas.openxmlformats.org/officeDocument/2006/relationships/customXml" Target="../ink/ink121.xml"/><Relationship Id="rId119" Type="http://schemas.openxmlformats.org/officeDocument/2006/relationships/customXml" Target="../ink/ink124.xml"/><Relationship Id="rId44" Type="http://schemas.openxmlformats.org/officeDocument/2006/relationships/image" Target="../media/image92.png"/><Relationship Id="rId60" Type="http://schemas.openxmlformats.org/officeDocument/2006/relationships/image" Target="../media/image100.png"/><Relationship Id="rId65" Type="http://schemas.openxmlformats.org/officeDocument/2006/relationships/customXml" Target="../ink/ink96.xml"/><Relationship Id="rId81" Type="http://schemas.openxmlformats.org/officeDocument/2006/relationships/image" Target="../media/image110.png"/><Relationship Id="rId86" Type="http://schemas.openxmlformats.org/officeDocument/2006/relationships/customXml" Target="../ink/ink107.xml"/><Relationship Id="rId130" Type="http://schemas.openxmlformats.org/officeDocument/2006/relationships/image" Target="../media/image134.png"/><Relationship Id="rId135" Type="http://schemas.openxmlformats.org/officeDocument/2006/relationships/customXml" Target="../ink/ink132.xml"/><Relationship Id="rId13" Type="http://schemas.openxmlformats.org/officeDocument/2006/relationships/customXml" Target="../ink/ink70.xml"/><Relationship Id="rId18" Type="http://schemas.openxmlformats.org/officeDocument/2006/relationships/image" Target="../media/image79.png"/><Relationship Id="rId39" Type="http://schemas.openxmlformats.org/officeDocument/2006/relationships/customXml" Target="../ink/ink83.xml"/><Relationship Id="rId109" Type="http://schemas.openxmlformats.org/officeDocument/2006/relationships/image" Target="../media/image124.png"/><Relationship Id="rId34" Type="http://schemas.openxmlformats.org/officeDocument/2006/relationships/image" Target="../media/image87.png"/><Relationship Id="rId50" Type="http://schemas.openxmlformats.org/officeDocument/2006/relationships/image" Target="../media/image95.png"/><Relationship Id="rId55" Type="http://schemas.openxmlformats.org/officeDocument/2006/relationships/customXml" Target="../ink/ink91.xml"/><Relationship Id="rId76" Type="http://schemas.openxmlformats.org/officeDocument/2006/relationships/customXml" Target="../ink/ink102.xml"/><Relationship Id="rId97" Type="http://schemas.openxmlformats.org/officeDocument/2006/relationships/image" Target="../media/image118.png"/><Relationship Id="rId104" Type="http://schemas.openxmlformats.org/officeDocument/2006/relationships/customXml" Target="../ink/ink116.xml"/><Relationship Id="rId120" Type="http://schemas.openxmlformats.org/officeDocument/2006/relationships/image" Target="../media/image129.png"/><Relationship Id="rId125" Type="http://schemas.openxmlformats.org/officeDocument/2006/relationships/customXml" Target="../ink/ink127.xml"/><Relationship Id="rId141" Type="http://schemas.openxmlformats.org/officeDocument/2006/relationships/customXml" Target="../ink/ink135.xml"/><Relationship Id="rId146" Type="http://schemas.openxmlformats.org/officeDocument/2006/relationships/image" Target="../media/image142.png"/><Relationship Id="rId7" Type="http://schemas.openxmlformats.org/officeDocument/2006/relationships/customXml" Target="../ink/ink67.xml"/><Relationship Id="rId71" Type="http://schemas.openxmlformats.org/officeDocument/2006/relationships/customXml" Target="../ink/ink99.xml"/><Relationship Id="rId92" Type="http://schemas.openxmlformats.org/officeDocument/2006/relationships/customXml" Target="../ink/ink110.xml"/><Relationship Id="rId2" Type="http://schemas.openxmlformats.org/officeDocument/2006/relationships/image" Target="../media/image71.png"/><Relationship Id="rId29" Type="http://schemas.openxmlformats.org/officeDocument/2006/relationships/customXml" Target="../ink/ink78.xml"/><Relationship Id="rId24" Type="http://schemas.openxmlformats.org/officeDocument/2006/relationships/image" Target="../media/image82.png"/><Relationship Id="rId40" Type="http://schemas.openxmlformats.org/officeDocument/2006/relationships/image" Target="../media/image90.png"/><Relationship Id="rId45" Type="http://schemas.openxmlformats.org/officeDocument/2006/relationships/customXml" Target="../ink/ink86.xml"/><Relationship Id="rId66" Type="http://schemas.openxmlformats.org/officeDocument/2006/relationships/image" Target="../media/image103.png"/><Relationship Id="rId87" Type="http://schemas.openxmlformats.org/officeDocument/2006/relationships/image" Target="../media/image113.png"/><Relationship Id="rId110" Type="http://schemas.openxmlformats.org/officeDocument/2006/relationships/customXml" Target="../ink/ink119.xml"/><Relationship Id="rId115" Type="http://schemas.openxmlformats.org/officeDocument/2006/relationships/image" Target="../media/image127.png"/><Relationship Id="rId131" Type="http://schemas.openxmlformats.org/officeDocument/2006/relationships/customXml" Target="../ink/ink130.xml"/><Relationship Id="rId136" Type="http://schemas.openxmlformats.org/officeDocument/2006/relationships/image" Target="../media/image137.png"/><Relationship Id="rId61" Type="http://schemas.openxmlformats.org/officeDocument/2006/relationships/customXml" Target="../ink/ink94.xml"/><Relationship Id="rId82" Type="http://schemas.openxmlformats.org/officeDocument/2006/relationships/customXml" Target="../ink/ink105.xml"/><Relationship Id="rId19" Type="http://schemas.openxmlformats.org/officeDocument/2006/relationships/customXml" Target="../ink/ink73.xml"/><Relationship Id="rId14" Type="http://schemas.openxmlformats.org/officeDocument/2006/relationships/image" Target="../media/image77.png"/><Relationship Id="rId30" Type="http://schemas.openxmlformats.org/officeDocument/2006/relationships/image" Target="../media/image85.png"/><Relationship Id="rId35" Type="http://schemas.openxmlformats.org/officeDocument/2006/relationships/customXml" Target="../ink/ink81.xml"/><Relationship Id="rId56" Type="http://schemas.openxmlformats.org/officeDocument/2006/relationships/image" Target="../media/image98.png"/><Relationship Id="rId77" Type="http://schemas.openxmlformats.org/officeDocument/2006/relationships/image" Target="../media/image108.png"/><Relationship Id="rId100" Type="http://schemas.openxmlformats.org/officeDocument/2006/relationships/customXml" Target="../ink/ink114.xml"/><Relationship Id="rId105" Type="http://schemas.openxmlformats.org/officeDocument/2006/relationships/image" Target="../media/image122.png"/><Relationship Id="rId126" Type="http://schemas.openxmlformats.org/officeDocument/2006/relationships/image" Target="../media/image132.png"/><Relationship Id="rId147" Type="http://schemas.openxmlformats.org/officeDocument/2006/relationships/customXml" Target="../ink/ink138.xml"/><Relationship Id="rId8" Type="http://schemas.openxmlformats.org/officeDocument/2006/relationships/image" Target="../media/image74.png"/><Relationship Id="rId51" Type="http://schemas.openxmlformats.org/officeDocument/2006/relationships/customXml" Target="../ink/ink89.xml"/><Relationship Id="rId72" Type="http://schemas.openxmlformats.org/officeDocument/2006/relationships/image" Target="../media/image106.png"/><Relationship Id="rId93" Type="http://schemas.openxmlformats.org/officeDocument/2006/relationships/image" Target="../media/image116.png"/><Relationship Id="rId98" Type="http://schemas.openxmlformats.org/officeDocument/2006/relationships/customXml" Target="../ink/ink113.xml"/><Relationship Id="rId121" Type="http://schemas.openxmlformats.org/officeDocument/2006/relationships/customXml" Target="../ink/ink125.xml"/><Relationship Id="rId142" Type="http://schemas.openxmlformats.org/officeDocument/2006/relationships/image" Target="../media/image140.png"/><Relationship Id="rId3" Type="http://schemas.openxmlformats.org/officeDocument/2006/relationships/customXml" Target="../ink/ink65.xml"/><Relationship Id="rId25" Type="http://schemas.openxmlformats.org/officeDocument/2006/relationships/customXml" Target="../ink/ink76.xml"/><Relationship Id="rId46" Type="http://schemas.openxmlformats.org/officeDocument/2006/relationships/image" Target="../media/image93.png"/><Relationship Id="rId67" Type="http://schemas.openxmlformats.org/officeDocument/2006/relationships/customXml" Target="../ink/ink97.xml"/><Relationship Id="rId116" Type="http://schemas.openxmlformats.org/officeDocument/2006/relationships/customXml" Target="../ink/ink122.xml"/><Relationship Id="rId137" Type="http://schemas.openxmlformats.org/officeDocument/2006/relationships/customXml" Target="../ink/ink133.xml"/><Relationship Id="rId20" Type="http://schemas.openxmlformats.org/officeDocument/2006/relationships/image" Target="../media/image80.png"/><Relationship Id="rId41" Type="http://schemas.openxmlformats.org/officeDocument/2006/relationships/customXml" Target="../ink/ink84.xml"/><Relationship Id="rId62" Type="http://schemas.openxmlformats.org/officeDocument/2006/relationships/image" Target="../media/image101.png"/><Relationship Id="rId83" Type="http://schemas.openxmlformats.org/officeDocument/2006/relationships/image" Target="../media/image111.png"/><Relationship Id="rId88" Type="http://schemas.openxmlformats.org/officeDocument/2006/relationships/customXml" Target="../ink/ink108.xml"/><Relationship Id="rId111" Type="http://schemas.openxmlformats.org/officeDocument/2006/relationships/image" Target="../media/image125.png"/><Relationship Id="rId132" Type="http://schemas.openxmlformats.org/officeDocument/2006/relationships/image" Target="../media/image135.png"/><Relationship Id="rId15" Type="http://schemas.openxmlformats.org/officeDocument/2006/relationships/customXml" Target="../ink/ink71.xml"/><Relationship Id="rId36" Type="http://schemas.openxmlformats.org/officeDocument/2006/relationships/image" Target="../media/image88.png"/><Relationship Id="rId57" Type="http://schemas.openxmlformats.org/officeDocument/2006/relationships/customXml" Target="../ink/ink92.xml"/><Relationship Id="rId106" Type="http://schemas.openxmlformats.org/officeDocument/2006/relationships/customXml" Target="../ink/ink117.xml"/><Relationship Id="rId127" Type="http://schemas.openxmlformats.org/officeDocument/2006/relationships/customXml" Target="../ink/ink128.xml"/><Relationship Id="rId10" Type="http://schemas.openxmlformats.org/officeDocument/2006/relationships/image" Target="../media/image75.png"/><Relationship Id="rId31" Type="http://schemas.openxmlformats.org/officeDocument/2006/relationships/customXml" Target="../ink/ink79.xml"/><Relationship Id="rId52" Type="http://schemas.openxmlformats.org/officeDocument/2006/relationships/image" Target="../media/image96.png"/><Relationship Id="rId73" Type="http://schemas.openxmlformats.org/officeDocument/2006/relationships/customXml" Target="../ink/ink100.xml"/><Relationship Id="rId78" Type="http://schemas.openxmlformats.org/officeDocument/2006/relationships/customXml" Target="../ink/ink103.xml"/><Relationship Id="rId94" Type="http://schemas.openxmlformats.org/officeDocument/2006/relationships/customXml" Target="../ink/ink111.xml"/><Relationship Id="rId99" Type="http://schemas.openxmlformats.org/officeDocument/2006/relationships/image" Target="../media/image119.png"/><Relationship Id="rId101" Type="http://schemas.openxmlformats.org/officeDocument/2006/relationships/image" Target="../media/image120.png"/><Relationship Id="rId122" Type="http://schemas.openxmlformats.org/officeDocument/2006/relationships/image" Target="../media/image130.png"/><Relationship Id="rId143" Type="http://schemas.openxmlformats.org/officeDocument/2006/relationships/customXml" Target="../ink/ink136.xml"/><Relationship Id="rId148" Type="http://schemas.openxmlformats.org/officeDocument/2006/relationships/image" Target="../media/image143.png"/><Relationship Id="rId4" Type="http://schemas.openxmlformats.org/officeDocument/2006/relationships/image" Target="../media/image72.png"/><Relationship Id="rId9" Type="http://schemas.openxmlformats.org/officeDocument/2006/relationships/customXml" Target="../ink/ink68.xml"/><Relationship Id="rId26" Type="http://schemas.openxmlformats.org/officeDocument/2006/relationships/image" Target="../media/image83.png"/><Relationship Id="rId47" Type="http://schemas.openxmlformats.org/officeDocument/2006/relationships/customXml" Target="../ink/ink87.xml"/><Relationship Id="rId68" Type="http://schemas.openxmlformats.org/officeDocument/2006/relationships/image" Target="../media/image104.png"/><Relationship Id="rId89" Type="http://schemas.openxmlformats.org/officeDocument/2006/relationships/image" Target="../media/image114.png"/><Relationship Id="rId112" Type="http://schemas.openxmlformats.org/officeDocument/2006/relationships/customXml" Target="../ink/ink120.xml"/><Relationship Id="rId133" Type="http://schemas.openxmlformats.org/officeDocument/2006/relationships/customXml" Target="../ink/ink131.xml"/><Relationship Id="rId16" Type="http://schemas.openxmlformats.org/officeDocument/2006/relationships/image" Target="../media/image78.png"/><Relationship Id="rId37" Type="http://schemas.openxmlformats.org/officeDocument/2006/relationships/customXml" Target="../ink/ink82.xml"/><Relationship Id="rId58" Type="http://schemas.openxmlformats.org/officeDocument/2006/relationships/image" Target="../media/image99.png"/><Relationship Id="rId79" Type="http://schemas.openxmlformats.org/officeDocument/2006/relationships/image" Target="../media/image109.png"/><Relationship Id="rId102" Type="http://schemas.openxmlformats.org/officeDocument/2006/relationships/customXml" Target="../ink/ink115.xml"/><Relationship Id="rId123" Type="http://schemas.openxmlformats.org/officeDocument/2006/relationships/customXml" Target="../ink/ink126.xml"/><Relationship Id="rId144" Type="http://schemas.openxmlformats.org/officeDocument/2006/relationships/image" Target="../media/image141.png"/><Relationship Id="rId90" Type="http://schemas.openxmlformats.org/officeDocument/2006/relationships/customXml" Target="../ink/ink10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9.png"/><Relationship Id="rId21" Type="http://schemas.openxmlformats.org/officeDocument/2006/relationships/image" Target="../media/image154.png"/><Relationship Id="rId63" Type="http://schemas.openxmlformats.org/officeDocument/2006/relationships/image" Target="../media/image173.png"/><Relationship Id="rId159" Type="http://schemas.openxmlformats.org/officeDocument/2006/relationships/image" Target="../media/image220.png"/><Relationship Id="rId170" Type="http://schemas.openxmlformats.org/officeDocument/2006/relationships/image" Target="../media/image225.png"/><Relationship Id="rId226" Type="http://schemas.openxmlformats.org/officeDocument/2006/relationships/image" Target="../media/image252.png"/><Relationship Id="rId268" Type="http://schemas.openxmlformats.org/officeDocument/2006/relationships/customXml" Target="../ink/ink275.xml"/><Relationship Id="rId11" Type="http://schemas.openxmlformats.org/officeDocument/2006/relationships/image" Target="../media/image149.png"/><Relationship Id="rId32" Type="http://schemas.openxmlformats.org/officeDocument/2006/relationships/customXml" Target="../ink/ink154.xml"/><Relationship Id="rId53" Type="http://schemas.openxmlformats.org/officeDocument/2006/relationships/image" Target="../media/image168.png"/><Relationship Id="rId74" Type="http://schemas.openxmlformats.org/officeDocument/2006/relationships/customXml" Target="../ink/ink176.xml"/><Relationship Id="rId128" Type="http://schemas.openxmlformats.org/officeDocument/2006/relationships/customXml" Target="../ink/ink203.xml"/><Relationship Id="rId149" Type="http://schemas.openxmlformats.org/officeDocument/2006/relationships/image" Target="../media/image215.png"/><Relationship Id="rId5" Type="http://schemas.openxmlformats.org/officeDocument/2006/relationships/image" Target="../media/image146.png"/><Relationship Id="rId95" Type="http://schemas.openxmlformats.org/officeDocument/2006/relationships/image" Target="../media/image189.png"/><Relationship Id="rId160" Type="http://schemas.openxmlformats.org/officeDocument/2006/relationships/customXml" Target="../ink/ink219.xml"/><Relationship Id="rId181" Type="http://schemas.openxmlformats.org/officeDocument/2006/relationships/customXml" Target="../ink/ink230.xml"/><Relationship Id="rId216" Type="http://schemas.openxmlformats.org/officeDocument/2006/relationships/customXml" Target="../ink/ink248.xml"/><Relationship Id="rId237" Type="http://schemas.openxmlformats.org/officeDocument/2006/relationships/image" Target="../media/image257.png"/><Relationship Id="rId258" Type="http://schemas.openxmlformats.org/officeDocument/2006/relationships/customXml" Target="../ink/ink270.xml"/><Relationship Id="rId22" Type="http://schemas.openxmlformats.org/officeDocument/2006/relationships/customXml" Target="../ink/ink149.xml"/><Relationship Id="rId43" Type="http://schemas.openxmlformats.org/officeDocument/2006/relationships/customXml" Target="../ink/ink160.xml"/><Relationship Id="rId64" Type="http://schemas.openxmlformats.org/officeDocument/2006/relationships/customXml" Target="../ink/ink171.xml"/><Relationship Id="rId118" Type="http://schemas.openxmlformats.org/officeDocument/2006/relationships/customXml" Target="../ink/ink198.xml"/><Relationship Id="rId139" Type="http://schemas.openxmlformats.org/officeDocument/2006/relationships/image" Target="../media/image210.png"/><Relationship Id="rId85" Type="http://schemas.openxmlformats.org/officeDocument/2006/relationships/image" Target="../media/image184.png"/><Relationship Id="rId150" Type="http://schemas.openxmlformats.org/officeDocument/2006/relationships/customXml" Target="../ink/ink214.xml"/><Relationship Id="rId171" Type="http://schemas.openxmlformats.org/officeDocument/2006/relationships/customXml" Target="../ink/ink225.xml"/><Relationship Id="rId192" Type="http://schemas.openxmlformats.org/officeDocument/2006/relationships/image" Target="../media/image236.png"/><Relationship Id="rId206" Type="http://schemas.openxmlformats.org/officeDocument/2006/relationships/customXml" Target="../ink/ink243.xml"/><Relationship Id="rId227" Type="http://schemas.openxmlformats.org/officeDocument/2006/relationships/customXml" Target="../ink/ink254.xml"/><Relationship Id="rId248" Type="http://schemas.openxmlformats.org/officeDocument/2006/relationships/customXml" Target="../ink/ink265.xml"/><Relationship Id="rId269" Type="http://schemas.openxmlformats.org/officeDocument/2006/relationships/image" Target="../media/image273.png"/><Relationship Id="rId12" Type="http://schemas.openxmlformats.org/officeDocument/2006/relationships/customXml" Target="../ink/ink144.xml"/><Relationship Id="rId33" Type="http://schemas.openxmlformats.org/officeDocument/2006/relationships/image" Target="../media/image159.png"/><Relationship Id="rId108" Type="http://schemas.openxmlformats.org/officeDocument/2006/relationships/customXml" Target="../ink/ink193.xml"/><Relationship Id="rId129" Type="http://schemas.openxmlformats.org/officeDocument/2006/relationships/image" Target="../media/image205.png"/><Relationship Id="rId54" Type="http://schemas.openxmlformats.org/officeDocument/2006/relationships/customXml" Target="../ink/ink166.xml"/><Relationship Id="rId75" Type="http://schemas.openxmlformats.org/officeDocument/2006/relationships/image" Target="../media/image179.png"/><Relationship Id="rId96" Type="http://schemas.openxmlformats.org/officeDocument/2006/relationships/customXml" Target="../ink/ink187.xml"/><Relationship Id="rId140" Type="http://schemas.openxmlformats.org/officeDocument/2006/relationships/customXml" Target="../ink/ink209.xml"/><Relationship Id="rId161" Type="http://schemas.openxmlformats.org/officeDocument/2006/relationships/customXml" Target="../ink/ink220.xml"/><Relationship Id="rId182" Type="http://schemas.openxmlformats.org/officeDocument/2006/relationships/image" Target="../media/image231.png"/><Relationship Id="rId217" Type="http://schemas.openxmlformats.org/officeDocument/2006/relationships/image" Target="../media/image248.png"/><Relationship Id="rId6" Type="http://schemas.openxmlformats.org/officeDocument/2006/relationships/customXml" Target="../ink/ink141.xml"/><Relationship Id="rId238" Type="http://schemas.openxmlformats.org/officeDocument/2006/relationships/customXml" Target="../ink/ink260.xml"/><Relationship Id="rId259" Type="http://schemas.openxmlformats.org/officeDocument/2006/relationships/image" Target="../media/image268.png"/><Relationship Id="rId23" Type="http://schemas.openxmlformats.org/officeDocument/2006/relationships/image" Target="../media/image74.png"/><Relationship Id="rId119" Type="http://schemas.openxmlformats.org/officeDocument/2006/relationships/image" Target="../media/image200.png"/><Relationship Id="rId44" Type="http://schemas.openxmlformats.org/officeDocument/2006/relationships/customXml" Target="../ink/ink161.xml"/><Relationship Id="rId65" Type="http://schemas.openxmlformats.org/officeDocument/2006/relationships/image" Target="../media/image174.png"/><Relationship Id="rId86" Type="http://schemas.openxmlformats.org/officeDocument/2006/relationships/customXml" Target="../ink/ink182.xml"/><Relationship Id="rId130" Type="http://schemas.openxmlformats.org/officeDocument/2006/relationships/customXml" Target="../ink/ink204.xml"/><Relationship Id="rId151" Type="http://schemas.openxmlformats.org/officeDocument/2006/relationships/image" Target="../media/image216.png"/><Relationship Id="rId172" Type="http://schemas.openxmlformats.org/officeDocument/2006/relationships/image" Target="../media/image226.png"/><Relationship Id="rId193" Type="http://schemas.openxmlformats.org/officeDocument/2006/relationships/customXml" Target="../ink/ink236.xml"/><Relationship Id="rId207" Type="http://schemas.openxmlformats.org/officeDocument/2006/relationships/image" Target="../media/image243.png"/><Relationship Id="rId228" Type="http://schemas.openxmlformats.org/officeDocument/2006/relationships/image" Target="../media/image253.png"/><Relationship Id="rId249" Type="http://schemas.openxmlformats.org/officeDocument/2006/relationships/image" Target="../media/image263.png"/><Relationship Id="rId13" Type="http://schemas.openxmlformats.org/officeDocument/2006/relationships/image" Target="../media/image150.png"/><Relationship Id="rId109" Type="http://schemas.openxmlformats.org/officeDocument/2006/relationships/image" Target="../media/image196.png"/><Relationship Id="rId260" Type="http://schemas.openxmlformats.org/officeDocument/2006/relationships/customXml" Target="../ink/ink271.xml"/><Relationship Id="rId34" Type="http://schemas.openxmlformats.org/officeDocument/2006/relationships/customXml" Target="../ink/ink155.xml"/><Relationship Id="rId55" Type="http://schemas.openxmlformats.org/officeDocument/2006/relationships/image" Target="../media/image169.png"/><Relationship Id="rId76" Type="http://schemas.openxmlformats.org/officeDocument/2006/relationships/customXml" Target="../ink/ink177.xml"/><Relationship Id="rId97" Type="http://schemas.openxmlformats.org/officeDocument/2006/relationships/image" Target="../media/image190.png"/><Relationship Id="rId120" Type="http://schemas.openxmlformats.org/officeDocument/2006/relationships/customXml" Target="../ink/ink199.xml"/><Relationship Id="rId141" Type="http://schemas.openxmlformats.org/officeDocument/2006/relationships/image" Target="../media/image211.png"/><Relationship Id="rId7" Type="http://schemas.openxmlformats.org/officeDocument/2006/relationships/image" Target="../media/image147.png"/><Relationship Id="rId162" Type="http://schemas.openxmlformats.org/officeDocument/2006/relationships/image" Target="../media/image221.png"/><Relationship Id="rId183" Type="http://schemas.openxmlformats.org/officeDocument/2006/relationships/customXml" Target="../ink/ink231.xml"/><Relationship Id="rId218" Type="http://schemas.openxmlformats.org/officeDocument/2006/relationships/customXml" Target="../ink/ink249.xml"/><Relationship Id="rId239" Type="http://schemas.openxmlformats.org/officeDocument/2006/relationships/image" Target="../media/image258.png"/><Relationship Id="rId250" Type="http://schemas.openxmlformats.org/officeDocument/2006/relationships/customXml" Target="../ink/ink266.xml"/><Relationship Id="rId24" Type="http://schemas.openxmlformats.org/officeDocument/2006/relationships/customXml" Target="../ink/ink150.xml"/><Relationship Id="rId45" Type="http://schemas.openxmlformats.org/officeDocument/2006/relationships/image" Target="../media/image164.png"/><Relationship Id="rId66" Type="http://schemas.openxmlformats.org/officeDocument/2006/relationships/customXml" Target="../ink/ink172.xml"/><Relationship Id="rId87" Type="http://schemas.openxmlformats.org/officeDocument/2006/relationships/image" Target="../media/image185.png"/><Relationship Id="rId110" Type="http://schemas.openxmlformats.org/officeDocument/2006/relationships/customXml" Target="../ink/ink194.xml"/><Relationship Id="rId131" Type="http://schemas.openxmlformats.org/officeDocument/2006/relationships/image" Target="../media/image206.png"/><Relationship Id="rId152" Type="http://schemas.openxmlformats.org/officeDocument/2006/relationships/customXml" Target="../ink/ink215.xml"/><Relationship Id="rId173" Type="http://schemas.openxmlformats.org/officeDocument/2006/relationships/customXml" Target="../ink/ink226.xml"/><Relationship Id="rId194" Type="http://schemas.openxmlformats.org/officeDocument/2006/relationships/image" Target="../media/image237.png"/><Relationship Id="rId208" Type="http://schemas.openxmlformats.org/officeDocument/2006/relationships/customXml" Target="../ink/ink244.xml"/><Relationship Id="rId229" Type="http://schemas.openxmlformats.org/officeDocument/2006/relationships/customXml" Target="../ink/ink255.xml"/><Relationship Id="rId240" Type="http://schemas.openxmlformats.org/officeDocument/2006/relationships/customXml" Target="../ink/ink261.xml"/><Relationship Id="rId261" Type="http://schemas.openxmlformats.org/officeDocument/2006/relationships/image" Target="../media/image269.png"/><Relationship Id="rId14" Type="http://schemas.openxmlformats.org/officeDocument/2006/relationships/customXml" Target="../ink/ink145.xml"/><Relationship Id="rId35" Type="http://schemas.openxmlformats.org/officeDocument/2006/relationships/image" Target="../media/image160.png"/><Relationship Id="rId56" Type="http://schemas.openxmlformats.org/officeDocument/2006/relationships/customXml" Target="../ink/ink167.xml"/><Relationship Id="rId77" Type="http://schemas.openxmlformats.org/officeDocument/2006/relationships/image" Target="../media/image180.png"/><Relationship Id="rId100" Type="http://schemas.openxmlformats.org/officeDocument/2006/relationships/customXml" Target="../ink/ink189.xml"/><Relationship Id="rId8" Type="http://schemas.openxmlformats.org/officeDocument/2006/relationships/customXml" Target="../ink/ink142.xml"/><Relationship Id="rId98" Type="http://schemas.openxmlformats.org/officeDocument/2006/relationships/customXml" Target="../ink/ink188.xml"/><Relationship Id="rId121" Type="http://schemas.openxmlformats.org/officeDocument/2006/relationships/image" Target="../media/image201.png"/><Relationship Id="rId142" Type="http://schemas.openxmlformats.org/officeDocument/2006/relationships/customXml" Target="../ink/ink210.xml"/><Relationship Id="rId163" Type="http://schemas.openxmlformats.org/officeDocument/2006/relationships/customXml" Target="../ink/ink221.xml"/><Relationship Id="rId184" Type="http://schemas.openxmlformats.org/officeDocument/2006/relationships/image" Target="../media/image232.png"/><Relationship Id="rId219" Type="http://schemas.openxmlformats.org/officeDocument/2006/relationships/image" Target="../media/image249.png"/><Relationship Id="rId230" Type="http://schemas.openxmlformats.org/officeDocument/2006/relationships/image" Target="../media/image254.png"/><Relationship Id="rId251" Type="http://schemas.openxmlformats.org/officeDocument/2006/relationships/image" Target="../media/image264.png"/><Relationship Id="rId25" Type="http://schemas.openxmlformats.org/officeDocument/2006/relationships/image" Target="../media/image155.png"/><Relationship Id="rId46" Type="http://schemas.openxmlformats.org/officeDocument/2006/relationships/customXml" Target="../ink/ink162.xml"/><Relationship Id="rId67" Type="http://schemas.openxmlformats.org/officeDocument/2006/relationships/image" Target="../media/image175.png"/><Relationship Id="rId88" Type="http://schemas.openxmlformats.org/officeDocument/2006/relationships/customXml" Target="../ink/ink183.xml"/><Relationship Id="rId111" Type="http://schemas.openxmlformats.org/officeDocument/2006/relationships/image" Target="../media/image102.png"/><Relationship Id="rId132" Type="http://schemas.openxmlformats.org/officeDocument/2006/relationships/customXml" Target="../ink/ink205.xml"/><Relationship Id="rId153" Type="http://schemas.openxmlformats.org/officeDocument/2006/relationships/image" Target="../media/image217.png"/><Relationship Id="rId174" Type="http://schemas.openxmlformats.org/officeDocument/2006/relationships/image" Target="../media/image227.png"/><Relationship Id="rId195" Type="http://schemas.openxmlformats.org/officeDocument/2006/relationships/customXml" Target="../ink/ink237.xml"/><Relationship Id="rId209" Type="http://schemas.openxmlformats.org/officeDocument/2006/relationships/image" Target="../media/image244.png"/><Relationship Id="rId220" Type="http://schemas.openxmlformats.org/officeDocument/2006/relationships/customXml" Target="../ink/ink250.xml"/><Relationship Id="rId241" Type="http://schemas.openxmlformats.org/officeDocument/2006/relationships/image" Target="../media/image259.png"/><Relationship Id="rId15" Type="http://schemas.openxmlformats.org/officeDocument/2006/relationships/image" Target="../media/image151.png"/><Relationship Id="rId36" Type="http://schemas.openxmlformats.org/officeDocument/2006/relationships/customXml" Target="../ink/ink156.xml"/><Relationship Id="rId57" Type="http://schemas.openxmlformats.org/officeDocument/2006/relationships/image" Target="../media/image170.png"/><Relationship Id="rId262" Type="http://schemas.openxmlformats.org/officeDocument/2006/relationships/customXml" Target="../ink/ink272.xml"/><Relationship Id="rId78" Type="http://schemas.openxmlformats.org/officeDocument/2006/relationships/customXml" Target="../ink/ink178.xml"/><Relationship Id="rId99" Type="http://schemas.openxmlformats.org/officeDocument/2006/relationships/image" Target="../media/image191.png"/><Relationship Id="rId101" Type="http://schemas.openxmlformats.org/officeDocument/2006/relationships/image" Target="../media/image192.png"/><Relationship Id="rId122" Type="http://schemas.openxmlformats.org/officeDocument/2006/relationships/customXml" Target="../ink/ink200.xml"/><Relationship Id="rId143" Type="http://schemas.openxmlformats.org/officeDocument/2006/relationships/image" Target="../media/image212.png"/><Relationship Id="rId164" Type="http://schemas.openxmlformats.org/officeDocument/2006/relationships/image" Target="../media/image222.png"/><Relationship Id="rId185" Type="http://schemas.openxmlformats.org/officeDocument/2006/relationships/customXml" Target="../ink/ink232.xml"/><Relationship Id="rId9" Type="http://schemas.openxmlformats.org/officeDocument/2006/relationships/image" Target="../media/image148.png"/><Relationship Id="rId210" Type="http://schemas.openxmlformats.org/officeDocument/2006/relationships/customXml" Target="../ink/ink245.xml"/><Relationship Id="rId26" Type="http://schemas.openxmlformats.org/officeDocument/2006/relationships/customXml" Target="../ink/ink151.xml"/><Relationship Id="rId231" Type="http://schemas.openxmlformats.org/officeDocument/2006/relationships/customXml" Target="../ink/ink256.xml"/><Relationship Id="rId252" Type="http://schemas.openxmlformats.org/officeDocument/2006/relationships/customXml" Target="../ink/ink267.xml"/><Relationship Id="rId47" Type="http://schemas.openxmlformats.org/officeDocument/2006/relationships/image" Target="../media/image165.png"/><Relationship Id="rId68" Type="http://schemas.openxmlformats.org/officeDocument/2006/relationships/customXml" Target="../ink/ink173.xml"/><Relationship Id="rId89" Type="http://schemas.openxmlformats.org/officeDocument/2006/relationships/image" Target="../media/image186.png"/><Relationship Id="rId112" Type="http://schemas.openxmlformats.org/officeDocument/2006/relationships/customXml" Target="../ink/ink195.xml"/><Relationship Id="rId133" Type="http://schemas.openxmlformats.org/officeDocument/2006/relationships/image" Target="../media/image207.png"/><Relationship Id="rId154" Type="http://schemas.openxmlformats.org/officeDocument/2006/relationships/customXml" Target="../ink/ink216.xml"/><Relationship Id="rId175" Type="http://schemas.openxmlformats.org/officeDocument/2006/relationships/customXml" Target="../ink/ink227.xml"/><Relationship Id="rId196" Type="http://schemas.openxmlformats.org/officeDocument/2006/relationships/image" Target="../media/image238.png"/><Relationship Id="rId200" Type="http://schemas.openxmlformats.org/officeDocument/2006/relationships/image" Target="../media/image240.png"/><Relationship Id="rId16" Type="http://schemas.openxmlformats.org/officeDocument/2006/relationships/customXml" Target="../ink/ink146.xml"/><Relationship Id="rId221" Type="http://schemas.openxmlformats.org/officeDocument/2006/relationships/image" Target="../media/image250.png"/><Relationship Id="rId242" Type="http://schemas.openxmlformats.org/officeDocument/2006/relationships/customXml" Target="../ink/ink262.xml"/><Relationship Id="rId263" Type="http://schemas.openxmlformats.org/officeDocument/2006/relationships/image" Target="../media/image270.png"/><Relationship Id="rId37" Type="http://schemas.openxmlformats.org/officeDocument/2006/relationships/image" Target="../media/image161.png"/><Relationship Id="rId58" Type="http://schemas.openxmlformats.org/officeDocument/2006/relationships/customXml" Target="../ink/ink168.xml"/><Relationship Id="rId79" Type="http://schemas.openxmlformats.org/officeDocument/2006/relationships/image" Target="../media/image181.png"/><Relationship Id="rId102" Type="http://schemas.openxmlformats.org/officeDocument/2006/relationships/customXml" Target="../ink/ink190.xml"/><Relationship Id="rId123" Type="http://schemas.openxmlformats.org/officeDocument/2006/relationships/image" Target="../media/image202.png"/><Relationship Id="rId144" Type="http://schemas.openxmlformats.org/officeDocument/2006/relationships/customXml" Target="../ink/ink211.xml"/><Relationship Id="rId90" Type="http://schemas.openxmlformats.org/officeDocument/2006/relationships/customXml" Target="../ink/ink184.xml"/><Relationship Id="rId165" Type="http://schemas.openxmlformats.org/officeDocument/2006/relationships/customXml" Target="../ink/ink222.xml"/><Relationship Id="rId186" Type="http://schemas.openxmlformats.org/officeDocument/2006/relationships/image" Target="../media/image233.png"/><Relationship Id="rId211" Type="http://schemas.openxmlformats.org/officeDocument/2006/relationships/image" Target="../media/image245.png"/><Relationship Id="rId232" Type="http://schemas.openxmlformats.org/officeDocument/2006/relationships/customXml" Target="../ink/ink257.xml"/><Relationship Id="rId253" Type="http://schemas.openxmlformats.org/officeDocument/2006/relationships/image" Target="../media/image265.png"/><Relationship Id="rId27" Type="http://schemas.openxmlformats.org/officeDocument/2006/relationships/image" Target="../media/image156.png"/><Relationship Id="rId48" Type="http://schemas.openxmlformats.org/officeDocument/2006/relationships/customXml" Target="../ink/ink163.xml"/><Relationship Id="rId69" Type="http://schemas.openxmlformats.org/officeDocument/2006/relationships/image" Target="../media/image176.png"/><Relationship Id="rId113" Type="http://schemas.openxmlformats.org/officeDocument/2006/relationships/image" Target="../media/image197.png"/><Relationship Id="rId134" Type="http://schemas.openxmlformats.org/officeDocument/2006/relationships/customXml" Target="../ink/ink206.xml"/><Relationship Id="rId80" Type="http://schemas.openxmlformats.org/officeDocument/2006/relationships/customXml" Target="../ink/ink179.xml"/><Relationship Id="rId155" Type="http://schemas.openxmlformats.org/officeDocument/2006/relationships/image" Target="../media/image218.png"/><Relationship Id="rId176" Type="http://schemas.openxmlformats.org/officeDocument/2006/relationships/image" Target="../media/image228.png"/><Relationship Id="rId197" Type="http://schemas.openxmlformats.org/officeDocument/2006/relationships/customXml" Target="../ink/ink238.xml"/><Relationship Id="rId201" Type="http://schemas.openxmlformats.org/officeDocument/2006/relationships/customXml" Target="../ink/ink240.xml"/><Relationship Id="rId222" Type="http://schemas.openxmlformats.org/officeDocument/2006/relationships/customXml" Target="../ink/ink251.xml"/><Relationship Id="rId243" Type="http://schemas.openxmlformats.org/officeDocument/2006/relationships/image" Target="../media/image260.png"/><Relationship Id="rId264" Type="http://schemas.openxmlformats.org/officeDocument/2006/relationships/customXml" Target="../ink/ink273.xml"/><Relationship Id="rId17" Type="http://schemas.openxmlformats.org/officeDocument/2006/relationships/image" Target="../media/image152.png"/><Relationship Id="rId38" Type="http://schemas.openxmlformats.org/officeDocument/2006/relationships/customXml" Target="../ink/ink157.xml"/><Relationship Id="rId59" Type="http://schemas.openxmlformats.org/officeDocument/2006/relationships/image" Target="../media/image171.png"/><Relationship Id="rId103" Type="http://schemas.openxmlformats.org/officeDocument/2006/relationships/image" Target="../media/image193.png"/><Relationship Id="rId124" Type="http://schemas.openxmlformats.org/officeDocument/2006/relationships/customXml" Target="../ink/ink201.xml"/><Relationship Id="rId70" Type="http://schemas.openxmlformats.org/officeDocument/2006/relationships/customXml" Target="../ink/ink174.xml"/><Relationship Id="rId91" Type="http://schemas.openxmlformats.org/officeDocument/2006/relationships/image" Target="../media/image187.png"/><Relationship Id="rId145" Type="http://schemas.openxmlformats.org/officeDocument/2006/relationships/image" Target="../media/image213.png"/><Relationship Id="rId166" Type="http://schemas.openxmlformats.org/officeDocument/2006/relationships/image" Target="../media/image223.png"/><Relationship Id="rId187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6.xml"/><Relationship Id="rId233" Type="http://schemas.openxmlformats.org/officeDocument/2006/relationships/image" Target="../media/image255.png"/><Relationship Id="rId254" Type="http://schemas.openxmlformats.org/officeDocument/2006/relationships/customXml" Target="../ink/ink268.xml"/><Relationship Id="rId28" Type="http://schemas.openxmlformats.org/officeDocument/2006/relationships/customXml" Target="../ink/ink152.xml"/><Relationship Id="rId49" Type="http://schemas.openxmlformats.org/officeDocument/2006/relationships/image" Target="../media/image166.png"/><Relationship Id="rId114" Type="http://schemas.openxmlformats.org/officeDocument/2006/relationships/customXml" Target="../ink/ink196.xml"/><Relationship Id="rId60" Type="http://schemas.openxmlformats.org/officeDocument/2006/relationships/customXml" Target="../ink/ink169.xml"/><Relationship Id="rId81" Type="http://schemas.openxmlformats.org/officeDocument/2006/relationships/image" Target="../media/image182.png"/><Relationship Id="rId135" Type="http://schemas.openxmlformats.org/officeDocument/2006/relationships/image" Target="../media/image208.png"/><Relationship Id="rId156" Type="http://schemas.openxmlformats.org/officeDocument/2006/relationships/customXml" Target="../ink/ink217.xml"/><Relationship Id="rId177" Type="http://schemas.openxmlformats.org/officeDocument/2006/relationships/customXml" Target="../ink/ink228.xml"/><Relationship Id="rId198" Type="http://schemas.openxmlformats.org/officeDocument/2006/relationships/image" Target="../media/image239.png"/><Relationship Id="rId202" Type="http://schemas.openxmlformats.org/officeDocument/2006/relationships/customXml" Target="../ink/ink241.xml"/><Relationship Id="rId223" Type="http://schemas.openxmlformats.org/officeDocument/2006/relationships/customXml" Target="../ink/ink252.xml"/><Relationship Id="rId244" Type="http://schemas.openxmlformats.org/officeDocument/2006/relationships/customXml" Target="../ink/ink263.xml"/><Relationship Id="rId18" Type="http://schemas.openxmlformats.org/officeDocument/2006/relationships/customXml" Target="../ink/ink147.xml"/><Relationship Id="rId39" Type="http://schemas.openxmlformats.org/officeDocument/2006/relationships/customXml" Target="../ink/ink158.xml"/><Relationship Id="rId265" Type="http://schemas.openxmlformats.org/officeDocument/2006/relationships/image" Target="../media/image271.png"/><Relationship Id="rId50" Type="http://schemas.openxmlformats.org/officeDocument/2006/relationships/customXml" Target="../ink/ink164.xml"/><Relationship Id="rId104" Type="http://schemas.openxmlformats.org/officeDocument/2006/relationships/customXml" Target="../ink/ink191.xml"/><Relationship Id="rId125" Type="http://schemas.openxmlformats.org/officeDocument/2006/relationships/image" Target="../media/image203.png"/><Relationship Id="rId146" Type="http://schemas.openxmlformats.org/officeDocument/2006/relationships/customXml" Target="../ink/ink212.xml"/><Relationship Id="rId167" Type="http://schemas.openxmlformats.org/officeDocument/2006/relationships/customXml" Target="../ink/ink223.xml"/><Relationship Id="rId188" Type="http://schemas.openxmlformats.org/officeDocument/2006/relationships/image" Target="../media/image234.png"/><Relationship Id="rId71" Type="http://schemas.openxmlformats.org/officeDocument/2006/relationships/image" Target="../media/image177.png"/><Relationship Id="rId92" Type="http://schemas.openxmlformats.org/officeDocument/2006/relationships/customXml" Target="../ink/ink185.xml"/><Relationship Id="rId213" Type="http://schemas.openxmlformats.org/officeDocument/2006/relationships/image" Target="../media/image246.png"/><Relationship Id="rId234" Type="http://schemas.openxmlformats.org/officeDocument/2006/relationships/customXml" Target="../ink/ink258.xml"/><Relationship Id="rId2" Type="http://schemas.openxmlformats.org/officeDocument/2006/relationships/image" Target="../media/image145.png"/><Relationship Id="rId29" Type="http://schemas.openxmlformats.org/officeDocument/2006/relationships/image" Target="../media/image157.png"/><Relationship Id="rId255" Type="http://schemas.openxmlformats.org/officeDocument/2006/relationships/image" Target="../media/image266.png"/><Relationship Id="rId40" Type="http://schemas.openxmlformats.org/officeDocument/2006/relationships/image" Target="../media/image162.png"/><Relationship Id="rId115" Type="http://schemas.openxmlformats.org/officeDocument/2006/relationships/image" Target="../media/image198.png"/><Relationship Id="rId136" Type="http://schemas.openxmlformats.org/officeDocument/2006/relationships/customXml" Target="../ink/ink207.xml"/><Relationship Id="rId157" Type="http://schemas.openxmlformats.org/officeDocument/2006/relationships/image" Target="../media/image219.png"/><Relationship Id="rId178" Type="http://schemas.openxmlformats.org/officeDocument/2006/relationships/image" Target="../media/image229.png"/><Relationship Id="rId61" Type="http://schemas.openxmlformats.org/officeDocument/2006/relationships/image" Target="../media/image172.png"/><Relationship Id="rId82" Type="http://schemas.openxmlformats.org/officeDocument/2006/relationships/customXml" Target="../ink/ink180.xml"/><Relationship Id="rId199" Type="http://schemas.openxmlformats.org/officeDocument/2006/relationships/customXml" Target="../ink/ink239.xml"/><Relationship Id="rId203" Type="http://schemas.openxmlformats.org/officeDocument/2006/relationships/image" Target="../media/image241.png"/><Relationship Id="rId19" Type="http://schemas.openxmlformats.org/officeDocument/2006/relationships/image" Target="../media/image153.png"/><Relationship Id="rId224" Type="http://schemas.openxmlformats.org/officeDocument/2006/relationships/image" Target="../media/image251.png"/><Relationship Id="rId245" Type="http://schemas.openxmlformats.org/officeDocument/2006/relationships/image" Target="../media/image261.png"/><Relationship Id="rId266" Type="http://schemas.openxmlformats.org/officeDocument/2006/relationships/customXml" Target="../ink/ink274.xml"/><Relationship Id="rId30" Type="http://schemas.openxmlformats.org/officeDocument/2006/relationships/customXml" Target="../ink/ink153.xml"/><Relationship Id="rId105" Type="http://schemas.openxmlformats.org/officeDocument/2006/relationships/image" Target="../media/image194.png"/><Relationship Id="rId126" Type="http://schemas.openxmlformats.org/officeDocument/2006/relationships/customXml" Target="../ink/ink202.xml"/><Relationship Id="rId147" Type="http://schemas.openxmlformats.org/officeDocument/2006/relationships/image" Target="../media/image214.png"/><Relationship Id="rId168" Type="http://schemas.openxmlformats.org/officeDocument/2006/relationships/image" Target="../media/image224.png"/><Relationship Id="rId51" Type="http://schemas.openxmlformats.org/officeDocument/2006/relationships/image" Target="../media/image167.png"/><Relationship Id="rId72" Type="http://schemas.openxmlformats.org/officeDocument/2006/relationships/customXml" Target="../ink/ink175.xml"/><Relationship Id="rId93" Type="http://schemas.openxmlformats.org/officeDocument/2006/relationships/image" Target="../media/image188.png"/><Relationship Id="rId189" Type="http://schemas.openxmlformats.org/officeDocument/2006/relationships/customXml" Target="../ink/ink234.xml"/><Relationship Id="rId3" Type="http://schemas.openxmlformats.org/officeDocument/2006/relationships/image" Target="../media/image3.png"/><Relationship Id="rId214" Type="http://schemas.openxmlformats.org/officeDocument/2006/relationships/customXml" Target="../ink/ink247.xml"/><Relationship Id="rId235" Type="http://schemas.openxmlformats.org/officeDocument/2006/relationships/image" Target="../media/image256.png"/><Relationship Id="rId256" Type="http://schemas.openxmlformats.org/officeDocument/2006/relationships/customXml" Target="../ink/ink269.xml"/><Relationship Id="rId116" Type="http://schemas.openxmlformats.org/officeDocument/2006/relationships/customXml" Target="../ink/ink197.xml"/><Relationship Id="rId137" Type="http://schemas.openxmlformats.org/officeDocument/2006/relationships/image" Target="../media/image209.png"/><Relationship Id="rId158" Type="http://schemas.openxmlformats.org/officeDocument/2006/relationships/customXml" Target="../ink/ink218.xml"/><Relationship Id="rId20" Type="http://schemas.openxmlformats.org/officeDocument/2006/relationships/customXml" Target="../ink/ink148.xml"/><Relationship Id="rId41" Type="http://schemas.openxmlformats.org/officeDocument/2006/relationships/customXml" Target="../ink/ink159.xml"/><Relationship Id="rId62" Type="http://schemas.openxmlformats.org/officeDocument/2006/relationships/customXml" Target="../ink/ink170.xml"/><Relationship Id="rId83" Type="http://schemas.openxmlformats.org/officeDocument/2006/relationships/image" Target="../media/image183.png"/><Relationship Id="rId179" Type="http://schemas.openxmlformats.org/officeDocument/2006/relationships/customXml" Target="../ink/ink229.xml"/><Relationship Id="rId190" Type="http://schemas.openxmlformats.org/officeDocument/2006/relationships/image" Target="../media/image235.png"/><Relationship Id="rId204" Type="http://schemas.openxmlformats.org/officeDocument/2006/relationships/customXml" Target="../ink/ink242.xml"/><Relationship Id="rId225" Type="http://schemas.openxmlformats.org/officeDocument/2006/relationships/customXml" Target="../ink/ink253.xml"/><Relationship Id="rId246" Type="http://schemas.openxmlformats.org/officeDocument/2006/relationships/customXml" Target="../ink/ink264.xml"/><Relationship Id="rId267" Type="http://schemas.openxmlformats.org/officeDocument/2006/relationships/image" Target="../media/image272.png"/><Relationship Id="rId106" Type="http://schemas.openxmlformats.org/officeDocument/2006/relationships/customXml" Target="../ink/ink192.xml"/><Relationship Id="rId127" Type="http://schemas.openxmlformats.org/officeDocument/2006/relationships/image" Target="../media/image204.png"/><Relationship Id="rId10" Type="http://schemas.openxmlformats.org/officeDocument/2006/relationships/customXml" Target="../ink/ink143.xml"/><Relationship Id="rId31" Type="http://schemas.openxmlformats.org/officeDocument/2006/relationships/image" Target="../media/image158.png"/><Relationship Id="rId52" Type="http://schemas.openxmlformats.org/officeDocument/2006/relationships/customXml" Target="../ink/ink165.xml"/><Relationship Id="rId73" Type="http://schemas.openxmlformats.org/officeDocument/2006/relationships/image" Target="../media/image178.png"/><Relationship Id="rId94" Type="http://schemas.openxmlformats.org/officeDocument/2006/relationships/customXml" Target="../ink/ink186.xml"/><Relationship Id="rId148" Type="http://schemas.openxmlformats.org/officeDocument/2006/relationships/customXml" Target="../ink/ink213.xml"/><Relationship Id="rId169" Type="http://schemas.openxmlformats.org/officeDocument/2006/relationships/customXml" Target="../ink/ink224.xml"/><Relationship Id="rId4" Type="http://schemas.openxmlformats.org/officeDocument/2006/relationships/customXml" Target="../ink/ink140.xml"/><Relationship Id="rId180" Type="http://schemas.openxmlformats.org/officeDocument/2006/relationships/image" Target="../media/image230.png"/><Relationship Id="rId215" Type="http://schemas.openxmlformats.org/officeDocument/2006/relationships/image" Target="../media/image247.png"/><Relationship Id="rId236" Type="http://schemas.openxmlformats.org/officeDocument/2006/relationships/customXml" Target="../ink/ink259.xml"/><Relationship Id="rId257" Type="http://schemas.openxmlformats.org/officeDocument/2006/relationships/image" Target="../media/image267.png"/><Relationship Id="rId42" Type="http://schemas.openxmlformats.org/officeDocument/2006/relationships/image" Target="../media/image163.png"/><Relationship Id="rId84" Type="http://schemas.openxmlformats.org/officeDocument/2006/relationships/customXml" Target="../ink/ink181.xml"/><Relationship Id="rId138" Type="http://schemas.openxmlformats.org/officeDocument/2006/relationships/customXml" Target="../ink/ink208.xml"/><Relationship Id="rId191" Type="http://schemas.openxmlformats.org/officeDocument/2006/relationships/customXml" Target="../ink/ink235.xml"/><Relationship Id="rId205" Type="http://schemas.openxmlformats.org/officeDocument/2006/relationships/image" Target="../media/image242.png"/><Relationship Id="rId247" Type="http://schemas.openxmlformats.org/officeDocument/2006/relationships/image" Target="../media/image262.png"/><Relationship Id="rId107" Type="http://schemas.openxmlformats.org/officeDocument/2006/relationships/image" Target="../media/image195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5.xml"/><Relationship Id="rId21" Type="http://schemas.openxmlformats.org/officeDocument/2006/relationships/image" Target="../media/image283.png"/><Relationship Id="rId42" Type="http://schemas.openxmlformats.org/officeDocument/2006/relationships/customXml" Target="../ink/ink295.xml"/><Relationship Id="rId63" Type="http://schemas.openxmlformats.org/officeDocument/2006/relationships/image" Target="../media/image302.png"/><Relationship Id="rId84" Type="http://schemas.openxmlformats.org/officeDocument/2006/relationships/customXml" Target="../ink/ink318.xml"/><Relationship Id="rId138" Type="http://schemas.openxmlformats.org/officeDocument/2006/relationships/image" Target="../media/image337.png"/><Relationship Id="rId159" Type="http://schemas.openxmlformats.org/officeDocument/2006/relationships/image" Target="../media/image253.png"/><Relationship Id="rId170" Type="http://schemas.openxmlformats.org/officeDocument/2006/relationships/image" Target="../media/image258.png"/><Relationship Id="rId191" Type="http://schemas.openxmlformats.org/officeDocument/2006/relationships/customXml" Target="../ink/ink373.xml"/><Relationship Id="rId107" Type="http://schemas.openxmlformats.org/officeDocument/2006/relationships/customXml" Target="../ink/ink330.xml"/><Relationship Id="rId11" Type="http://schemas.openxmlformats.org/officeDocument/2006/relationships/image" Target="../media/image278.png"/><Relationship Id="rId32" Type="http://schemas.openxmlformats.org/officeDocument/2006/relationships/customXml" Target="../ink/ink290.xml"/><Relationship Id="rId53" Type="http://schemas.openxmlformats.org/officeDocument/2006/relationships/customXml" Target="../ink/ink301.xml"/><Relationship Id="rId74" Type="http://schemas.openxmlformats.org/officeDocument/2006/relationships/customXml" Target="../ink/ink312.xml"/><Relationship Id="rId128" Type="http://schemas.openxmlformats.org/officeDocument/2006/relationships/image" Target="../media/image108.png"/><Relationship Id="rId149" Type="http://schemas.openxmlformats.org/officeDocument/2006/relationships/customXml" Target="../ink/ink351.xml"/><Relationship Id="rId5" Type="http://schemas.openxmlformats.org/officeDocument/2006/relationships/image" Target="../media/image275.png"/><Relationship Id="rId95" Type="http://schemas.openxmlformats.org/officeDocument/2006/relationships/image" Target="../media/image317.png"/><Relationship Id="rId160" Type="http://schemas.openxmlformats.org/officeDocument/2006/relationships/customXml" Target="../ink/ink357.xml"/><Relationship Id="rId181" Type="http://schemas.openxmlformats.org/officeDocument/2006/relationships/customXml" Target="../ink/ink368.xml"/><Relationship Id="rId22" Type="http://schemas.openxmlformats.org/officeDocument/2006/relationships/customXml" Target="../ink/ink285.xml"/><Relationship Id="rId43" Type="http://schemas.openxmlformats.org/officeDocument/2006/relationships/image" Target="../media/image293.png"/><Relationship Id="rId64" Type="http://schemas.openxmlformats.org/officeDocument/2006/relationships/customXml" Target="../ink/ink307.xml"/><Relationship Id="rId118" Type="http://schemas.openxmlformats.org/officeDocument/2006/relationships/image" Target="../media/image328.png"/><Relationship Id="rId139" Type="http://schemas.openxmlformats.org/officeDocument/2006/relationships/customXml" Target="../ink/ink346.xml"/><Relationship Id="rId85" Type="http://schemas.openxmlformats.org/officeDocument/2006/relationships/image" Target="../media/image312.png"/><Relationship Id="rId150" Type="http://schemas.openxmlformats.org/officeDocument/2006/relationships/image" Target="../media/image249.png"/><Relationship Id="rId171" Type="http://schemas.openxmlformats.org/officeDocument/2006/relationships/customXml" Target="../ink/ink363.xml"/><Relationship Id="rId192" Type="http://schemas.openxmlformats.org/officeDocument/2006/relationships/image" Target="../media/image269.png"/><Relationship Id="rId12" Type="http://schemas.openxmlformats.org/officeDocument/2006/relationships/customXml" Target="../ink/ink280.xml"/><Relationship Id="rId33" Type="http://schemas.openxmlformats.org/officeDocument/2006/relationships/image" Target="../media/image288.png"/><Relationship Id="rId108" Type="http://schemas.openxmlformats.org/officeDocument/2006/relationships/image" Target="../media/image323.png"/><Relationship Id="rId129" Type="http://schemas.openxmlformats.org/officeDocument/2006/relationships/customXml" Target="../ink/ink341.xml"/><Relationship Id="rId54" Type="http://schemas.openxmlformats.org/officeDocument/2006/relationships/image" Target="../media/image298.png"/><Relationship Id="rId75" Type="http://schemas.openxmlformats.org/officeDocument/2006/relationships/image" Target="../media/image308.png"/><Relationship Id="rId96" Type="http://schemas.openxmlformats.org/officeDocument/2006/relationships/customXml" Target="../ink/ink324.xml"/><Relationship Id="rId140" Type="http://schemas.openxmlformats.org/officeDocument/2006/relationships/image" Target="../media/image244.png"/><Relationship Id="rId161" Type="http://schemas.openxmlformats.org/officeDocument/2006/relationships/image" Target="../media/image254.png"/><Relationship Id="rId182" Type="http://schemas.openxmlformats.org/officeDocument/2006/relationships/image" Target="../media/image264.png"/><Relationship Id="rId6" Type="http://schemas.openxmlformats.org/officeDocument/2006/relationships/customXml" Target="../ink/ink277.xml"/><Relationship Id="rId23" Type="http://schemas.openxmlformats.org/officeDocument/2006/relationships/image" Target="../media/image74.png"/><Relationship Id="rId119" Type="http://schemas.openxmlformats.org/officeDocument/2006/relationships/customXml" Target="../ink/ink336.xml"/><Relationship Id="rId44" Type="http://schemas.openxmlformats.org/officeDocument/2006/relationships/customXml" Target="../ink/ink296.xml"/><Relationship Id="rId65" Type="http://schemas.openxmlformats.org/officeDocument/2006/relationships/image" Target="../media/image303.png"/><Relationship Id="rId86" Type="http://schemas.openxmlformats.org/officeDocument/2006/relationships/customXml" Target="../ink/ink319.xml"/><Relationship Id="rId130" Type="http://schemas.openxmlformats.org/officeDocument/2006/relationships/image" Target="../media/image333.png"/><Relationship Id="rId151" Type="http://schemas.openxmlformats.org/officeDocument/2006/relationships/customXml" Target="../ink/ink352.xml"/><Relationship Id="rId172" Type="http://schemas.openxmlformats.org/officeDocument/2006/relationships/image" Target="../media/image259.png"/><Relationship Id="rId193" Type="http://schemas.openxmlformats.org/officeDocument/2006/relationships/customXml" Target="../ink/ink374.xml"/><Relationship Id="rId13" Type="http://schemas.openxmlformats.org/officeDocument/2006/relationships/image" Target="../media/image279.png"/><Relationship Id="rId109" Type="http://schemas.openxmlformats.org/officeDocument/2006/relationships/customXml" Target="../ink/ink331.xml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customXml" Target="../ink/ink302.xml"/><Relationship Id="rId76" Type="http://schemas.openxmlformats.org/officeDocument/2006/relationships/customXml" Target="../ink/ink313.xml"/><Relationship Id="rId97" Type="http://schemas.openxmlformats.org/officeDocument/2006/relationships/image" Target="../media/image318.png"/><Relationship Id="rId104" Type="http://schemas.openxmlformats.org/officeDocument/2006/relationships/image" Target="../media/image321.png"/><Relationship Id="rId120" Type="http://schemas.openxmlformats.org/officeDocument/2006/relationships/image" Target="../media/image329.png"/><Relationship Id="rId125" Type="http://schemas.openxmlformats.org/officeDocument/2006/relationships/customXml" Target="../ink/ink339.xml"/><Relationship Id="rId141" Type="http://schemas.openxmlformats.org/officeDocument/2006/relationships/customXml" Target="../ink/ink347.xml"/><Relationship Id="rId146" Type="http://schemas.openxmlformats.org/officeDocument/2006/relationships/image" Target="../media/image247.png"/><Relationship Id="rId167" Type="http://schemas.openxmlformats.org/officeDocument/2006/relationships/customXml" Target="../ink/ink361.xml"/><Relationship Id="rId188" Type="http://schemas.openxmlformats.org/officeDocument/2006/relationships/image" Target="../media/image267.png"/><Relationship Id="rId7" Type="http://schemas.openxmlformats.org/officeDocument/2006/relationships/image" Target="../media/image276.png"/><Relationship Id="rId71" Type="http://schemas.openxmlformats.org/officeDocument/2006/relationships/image" Target="../media/image306.png"/><Relationship Id="rId92" Type="http://schemas.openxmlformats.org/officeDocument/2006/relationships/customXml" Target="../ink/ink322.xml"/><Relationship Id="rId162" Type="http://schemas.openxmlformats.org/officeDocument/2006/relationships/customXml" Target="../ink/ink358.xml"/><Relationship Id="rId183" Type="http://schemas.openxmlformats.org/officeDocument/2006/relationships/customXml" Target="../ink/ink369.xml"/><Relationship Id="rId2" Type="http://schemas.openxmlformats.org/officeDocument/2006/relationships/image" Target="../media/image274.png"/><Relationship Id="rId29" Type="http://schemas.openxmlformats.org/officeDocument/2006/relationships/image" Target="../media/image286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294.png"/><Relationship Id="rId66" Type="http://schemas.openxmlformats.org/officeDocument/2006/relationships/customXml" Target="../ink/ink308.xml"/><Relationship Id="rId87" Type="http://schemas.openxmlformats.org/officeDocument/2006/relationships/image" Target="../media/image313.png"/><Relationship Id="rId110" Type="http://schemas.openxmlformats.org/officeDocument/2006/relationships/image" Target="../media/image324.png"/><Relationship Id="rId115" Type="http://schemas.openxmlformats.org/officeDocument/2006/relationships/customXml" Target="../ink/ink334.xml"/><Relationship Id="rId131" Type="http://schemas.openxmlformats.org/officeDocument/2006/relationships/customXml" Target="../ink/ink342.xml"/><Relationship Id="rId136" Type="http://schemas.openxmlformats.org/officeDocument/2006/relationships/image" Target="../media/image336.png"/><Relationship Id="rId157" Type="http://schemas.openxmlformats.org/officeDocument/2006/relationships/image" Target="../media/image252.png"/><Relationship Id="rId178" Type="http://schemas.openxmlformats.org/officeDocument/2006/relationships/image" Target="../media/image262.png"/><Relationship Id="rId61" Type="http://schemas.openxmlformats.org/officeDocument/2006/relationships/image" Target="../media/image301.png"/><Relationship Id="rId82" Type="http://schemas.openxmlformats.org/officeDocument/2006/relationships/customXml" Target="../ink/ink317.xml"/><Relationship Id="rId152" Type="http://schemas.openxmlformats.org/officeDocument/2006/relationships/image" Target="../media/image250.png"/><Relationship Id="rId173" Type="http://schemas.openxmlformats.org/officeDocument/2006/relationships/customXml" Target="../ink/ink364.xml"/><Relationship Id="rId194" Type="http://schemas.openxmlformats.org/officeDocument/2006/relationships/image" Target="../media/image270.png"/><Relationship Id="rId19" Type="http://schemas.openxmlformats.org/officeDocument/2006/relationships/image" Target="../media/image282.png"/><Relationship Id="rId14" Type="http://schemas.openxmlformats.org/officeDocument/2006/relationships/customXml" Target="../ink/ink281.xml"/><Relationship Id="rId30" Type="http://schemas.openxmlformats.org/officeDocument/2006/relationships/customXml" Target="../ink/ink289.xml"/><Relationship Id="rId35" Type="http://schemas.openxmlformats.org/officeDocument/2006/relationships/image" Target="../media/image289.png"/><Relationship Id="rId56" Type="http://schemas.openxmlformats.org/officeDocument/2006/relationships/customXml" Target="../ink/ink303.xml"/><Relationship Id="rId77" Type="http://schemas.openxmlformats.org/officeDocument/2006/relationships/image" Target="../media/image309.png"/><Relationship Id="rId100" Type="http://schemas.openxmlformats.org/officeDocument/2006/relationships/image" Target="../media/image319.png"/><Relationship Id="rId105" Type="http://schemas.openxmlformats.org/officeDocument/2006/relationships/customXml" Target="../ink/ink329.xml"/><Relationship Id="rId126" Type="http://schemas.openxmlformats.org/officeDocument/2006/relationships/image" Target="../media/image332.png"/><Relationship Id="rId147" Type="http://schemas.openxmlformats.org/officeDocument/2006/relationships/customXml" Target="../ink/ink350.xml"/><Relationship Id="rId168" Type="http://schemas.openxmlformats.org/officeDocument/2006/relationships/image" Target="../media/image257.png"/><Relationship Id="rId8" Type="http://schemas.openxmlformats.org/officeDocument/2006/relationships/customXml" Target="../ink/ink278.xml"/><Relationship Id="rId51" Type="http://schemas.openxmlformats.org/officeDocument/2006/relationships/image" Target="../media/image297.png"/><Relationship Id="rId72" Type="http://schemas.openxmlformats.org/officeDocument/2006/relationships/customXml" Target="../ink/ink311.xml"/><Relationship Id="rId93" Type="http://schemas.openxmlformats.org/officeDocument/2006/relationships/image" Target="../media/image316.png"/><Relationship Id="rId98" Type="http://schemas.openxmlformats.org/officeDocument/2006/relationships/customXml" Target="../ink/ink325.xml"/><Relationship Id="rId121" Type="http://schemas.openxmlformats.org/officeDocument/2006/relationships/customXml" Target="../ink/ink337.xml"/><Relationship Id="rId142" Type="http://schemas.openxmlformats.org/officeDocument/2006/relationships/image" Target="../media/image245.png"/><Relationship Id="rId163" Type="http://schemas.openxmlformats.org/officeDocument/2006/relationships/customXml" Target="../ink/ink359.xml"/><Relationship Id="rId184" Type="http://schemas.openxmlformats.org/officeDocument/2006/relationships/image" Target="../media/image265.png"/><Relationship Id="rId189" Type="http://schemas.openxmlformats.org/officeDocument/2006/relationships/customXml" Target="../ink/ink372.xml"/><Relationship Id="rId3" Type="http://schemas.openxmlformats.org/officeDocument/2006/relationships/image" Target="../media/image3.png"/><Relationship Id="rId25" Type="http://schemas.openxmlformats.org/officeDocument/2006/relationships/image" Target="../media/image284.png"/><Relationship Id="rId46" Type="http://schemas.openxmlformats.org/officeDocument/2006/relationships/customXml" Target="../ink/ink297.xml"/><Relationship Id="rId67" Type="http://schemas.openxmlformats.org/officeDocument/2006/relationships/image" Target="../media/image304.png"/><Relationship Id="rId116" Type="http://schemas.openxmlformats.org/officeDocument/2006/relationships/image" Target="../media/image327.png"/><Relationship Id="rId137" Type="http://schemas.openxmlformats.org/officeDocument/2006/relationships/customXml" Target="../ink/ink345.xml"/><Relationship Id="rId158" Type="http://schemas.openxmlformats.org/officeDocument/2006/relationships/customXml" Target="../ink/ink356.xml"/><Relationship Id="rId20" Type="http://schemas.openxmlformats.org/officeDocument/2006/relationships/customXml" Target="../ink/ink284.xml"/><Relationship Id="rId41" Type="http://schemas.openxmlformats.org/officeDocument/2006/relationships/image" Target="../media/image292.png"/><Relationship Id="rId62" Type="http://schemas.openxmlformats.org/officeDocument/2006/relationships/customXml" Target="../ink/ink306.xml"/><Relationship Id="rId83" Type="http://schemas.openxmlformats.org/officeDocument/2006/relationships/image" Target="../media/image311.png"/><Relationship Id="rId88" Type="http://schemas.openxmlformats.org/officeDocument/2006/relationships/customXml" Target="../ink/ink320.xml"/><Relationship Id="rId111" Type="http://schemas.openxmlformats.org/officeDocument/2006/relationships/customXml" Target="../ink/ink332.xml"/><Relationship Id="rId132" Type="http://schemas.openxmlformats.org/officeDocument/2006/relationships/image" Target="../media/image334.png"/><Relationship Id="rId153" Type="http://schemas.openxmlformats.org/officeDocument/2006/relationships/customXml" Target="../ink/ink353.xml"/><Relationship Id="rId174" Type="http://schemas.openxmlformats.org/officeDocument/2006/relationships/image" Target="../media/image260.png"/><Relationship Id="rId179" Type="http://schemas.openxmlformats.org/officeDocument/2006/relationships/customXml" Target="../ink/ink367.xml"/><Relationship Id="rId190" Type="http://schemas.openxmlformats.org/officeDocument/2006/relationships/image" Target="../media/image268.png"/><Relationship Id="rId15" Type="http://schemas.openxmlformats.org/officeDocument/2006/relationships/image" Target="../media/image280.png"/><Relationship Id="rId36" Type="http://schemas.openxmlformats.org/officeDocument/2006/relationships/customXml" Target="../ink/ink292.xml"/><Relationship Id="rId57" Type="http://schemas.openxmlformats.org/officeDocument/2006/relationships/image" Target="../media/image299.png"/><Relationship Id="rId106" Type="http://schemas.openxmlformats.org/officeDocument/2006/relationships/image" Target="../media/image322.png"/><Relationship Id="rId127" Type="http://schemas.openxmlformats.org/officeDocument/2006/relationships/customXml" Target="../ink/ink340.xml"/><Relationship Id="rId10" Type="http://schemas.openxmlformats.org/officeDocument/2006/relationships/customXml" Target="../ink/ink279.xml"/><Relationship Id="rId31" Type="http://schemas.openxmlformats.org/officeDocument/2006/relationships/image" Target="../media/image287.png"/><Relationship Id="rId52" Type="http://schemas.openxmlformats.org/officeDocument/2006/relationships/customXml" Target="../ink/ink300.xml"/><Relationship Id="rId73" Type="http://schemas.openxmlformats.org/officeDocument/2006/relationships/image" Target="../media/image307.png"/><Relationship Id="rId78" Type="http://schemas.openxmlformats.org/officeDocument/2006/relationships/customXml" Target="../ink/ink314.xml"/><Relationship Id="rId94" Type="http://schemas.openxmlformats.org/officeDocument/2006/relationships/customXml" Target="../ink/ink323.xml"/><Relationship Id="rId99" Type="http://schemas.openxmlformats.org/officeDocument/2006/relationships/customXml" Target="../ink/ink326.xml"/><Relationship Id="rId101" Type="http://schemas.openxmlformats.org/officeDocument/2006/relationships/customXml" Target="../ink/ink327.xml"/><Relationship Id="rId122" Type="http://schemas.openxmlformats.org/officeDocument/2006/relationships/image" Target="../media/image330.png"/><Relationship Id="rId143" Type="http://schemas.openxmlformats.org/officeDocument/2006/relationships/customXml" Target="../ink/ink348.xml"/><Relationship Id="rId148" Type="http://schemas.openxmlformats.org/officeDocument/2006/relationships/image" Target="../media/image248.png"/><Relationship Id="rId164" Type="http://schemas.openxmlformats.org/officeDocument/2006/relationships/image" Target="../media/image255.png"/><Relationship Id="rId169" Type="http://schemas.openxmlformats.org/officeDocument/2006/relationships/customXml" Target="../ink/ink362.xml"/><Relationship Id="rId185" Type="http://schemas.openxmlformats.org/officeDocument/2006/relationships/customXml" Target="../ink/ink370.xml"/><Relationship Id="rId4" Type="http://schemas.openxmlformats.org/officeDocument/2006/relationships/customXml" Target="../ink/ink276.xml"/><Relationship Id="rId9" Type="http://schemas.openxmlformats.org/officeDocument/2006/relationships/image" Target="../media/image277.png"/><Relationship Id="rId180" Type="http://schemas.openxmlformats.org/officeDocument/2006/relationships/image" Target="../media/image263.png"/><Relationship Id="rId26" Type="http://schemas.openxmlformats.org/officeDocument/2006/relationships/customXml" Target="../ink/ink287.xml"/><Relationship Id="rId47" Type="http://schemas.openxmlformats.org/officeDocument/2006/relationships/image" Target="../media/image295.png"/><Relationship Id="rId68" Type="http://schemas.openxmlformats.org/officeDocument/2006/relationships/customXml" Target="../ink/ink309.xml"/><Relationship Id="rId89" Type="http://schemas.openxmlformats.org/officeDocument/2006/relationships/image" Target="../media/image314.png"/><Relationship Id="rId112" Type="http://schemas.openxmlformats.org/officeDocument/2006/relationships/image" Target="../media/image325.png"/><Relationship Id="rId133" Type="http://schemas.openxmlformats.org/officeDocument/2006/relationships/customXml" Target="../ink/ink343.xml"/><Relationship Id="rId154" Type="http://schemas.openxmlformats.org/officeDocument/2006/relationships/customXml" Target="../ink/ink354.xml"/><Relationship Id="rId175" Type="http://schemas.openxmlformats.org/officeDocument/2006/relationships/customXml" Target="../ink/ink365.xml"/><Relationship Id="rId16" Type="http://schemas.openxmlformats.org/officeDocument/2006/relationships/customXml" Target="../ink/ink282.xml"/><Relationship Id="rId37" Type="http://schemas.openxmlformats.org/officeDocument/2006/relationships/image" Target="../media/image290.png"/><Relationship Id="rId58" Type="http://schemas.openxmlformats.org/officeDocument/2006/relationships/customXml" Target="../ink/ink304.xml"/><Relationship Id="rId79" Type="http://schemas.openxmlformats.org/officeDocument/2006/relationships/image" Target="../media/image310.png"/><Relationship Id="rId102" Type="http://schemas.openxmlformats.org/officeDocument/2006/relationships/image" Target="../media/image320.png"/><Relationship Id="rId123" Type="http://schemas.openxmlformats.org/officeDocument/2006/relationships/customXml" Target="../ink/ink338.xml"/><Relationship Id="rId144" Type="http://schemas.openxmlformats.org/officeDocument/2006/relationships/image" Target="../media/image246.png"/><Relationship Id="rId90" Type="http://schemas.openxmlformats.org/officeDocument/2006/relationships/customXml" Target="../ink/ink321.xml"/><Relationship Id="rId165" Type="http://schemas.openxmlformats.org/officeDocument/2006/relationships/customXml" Target="../ink/ink360.xml"/><Relationship Id="rId186" Type="http://schemas.openxmlformats.org/officeDocument/2006/relationships/image" Target="../media/image266.png"/><Relationship Id="rId27" Type="http://schemas.openxmlformats.org/officeDocument/2006/relationships/image" Target="../media/image285.png"/><Relationship Id="rId48" Type="http://schemas.openxmlformats.org/officeDocument/2006/relationships/customXml" Target="../ink/ink298.xml"/><Relationship Id="rId69" Type="http://schemas.openxmlformats.org/officeDocument/2006/relationships/image" Target="../media/image305.png"/><Relationship Id="rId113" Type="http://schemas.openxmlformats.org/officeDocument/2006/relationships/customXml" Target="../ink/ink333.xml"/><Relationship Id="rId134" Type="http://schemas.openxmlformats.org/officeDocument/2006/relationships/image" Target="../media/image335.png"/><Relationship Id="rId80" Type="http://schemas.openxmlformats.org/officeDocument/2006/relationships/customXml" Target="../ink/ink315.xml"/><Relationship Id="rId155" Type="http://schemas.openxmlformats.org/officeDocument/2006/relationships/image" Target="../media/image251.png"/><Relationship Id="rId176" Type="http://schemas.openxmlformats.org/officeDocument/2006/relationships/image" Target="../media/image261.png"/><Relationship Id="rId17" Type="http://schemas.openxmlformats.org/officeDocument/2006/relationships/image" Target="../media/image281.png"/><Relationship Id="rId38" Type="http://schemas.openxmlformats.org/officeDocument/2006/relationships/customXml" Target="../ink/ink293.xml"/><Relationship Id="rId59" Type="http://schemas.openxmlformats.org/officeDocument/2006/relationships/image" Target="../media/image300.png"/><Relationship Id="rId103" Type="http://schemas.openxmlformats.org/officeDocument/2006/relationships/customXml" Target="../ink/ink328.xml"/><Relationship Id="rId124" Type="http://schemas.openxmlformats.org/officeDocument/2006/relationships/image" Target="../media/image331.png"/><Relationship Id="rId70" Type="http://schemas.openxmlformats.org/officeDocument/2006/relationships/customXml" Target="../ink/ink310.xml"/><Relationship Id="rId91" Type="http://schemas.openxmlformats.org/officeDocument/2006/relationships/image" Target="../media/image315.png"/><Relationship Id="rId145" Type="http://schemas.openxmlformats.org/officeDocument/2006/relationships/customXml" Target="../ink/ink349.xml"/><Relationship Id="rId166" Type="http://schemas.openxmlformats.org/officeDocument/2006/relationships/image" Target="../media/image256.png"/><Relationship Id="rId187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88.xml"/><Relationship Id="rId49" Type="http://schemas.openxmlformats.org/officeDocument/2006/relationships/image" Target="../media/image296.png"/><Relationship Id="rId114" Type="http://schemas.openxmlformats.org/officeDocument/2006/relationships/image" Target="../media/image326.png"/><Relationship Id="rId60" Type="http://schemas.openxmlformats.org/officeDocument/2006/relationships/customXml" Target="../ink/ink305.xml"/><Relationship Id="rId81" Type="http://schemas.openxmlformats.org/officeDocument/2006/relationships/customXml" Target="../ink/ink316.xml"/><Relationship Id="rId135" Type="http://schemas.openxmlformats.org/officeDocument/2006/relationships/customXml" Target="../ink/ink344.xml"/><Relationship Id="rId156" Type="http://schemas.openxmlformats.org/officeDocument/2006/relationships/customXml" Target="../ink/ink355.xml"/><Relationship Id="rId177" Type="http://schemas.openxmlformats.org/officeDocument/2006/relationships/customXml" Target="../ink/ink366.xml"/><Relationship Id="rId18" Type="http://schemas.openxmlformats.org/officeDocument/2006/relationships/customXml" Target="../ink/ink283.xml"/><Relationship Id="rId39" Type="http://schemas.openxmlformats.org/officeDocument/2006/relationships/image" Target="../media/image291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1.xml"/><Relationship Id="rId21" Type="http://schemas.openxmlformats.org/officeDocument/2006/relationships/customXml" Target="../ink/ink383.xml"/><Relationship Id="rId42" Type="http://schemas.openxmlformats.org/officeDocument/2006/relationships/image" Target="../media/image357.png"/><Relationship Id="rId63" Type="http://schemas.openxmlformats.org/officeDocument/2006/relationships/customXml" Target="../ink/ink404.xml"/><Relationship Id="rId84" Type="http://schemas.openxmlformats.org/officeDocument/2006/relationships/image" Target="../media/image377.png"/><Relationship Id="rId138" Type="http://schemas.openxmlformats.org/officeDocument/2006/relationships/image" Target="../media/image401.png"/><Relationship Id="rId159" Type="http://schemas.openxmlformats.org/officeDocument/2006/relationships/customXml" Target="../ink/ink453.xml"/><Relationship Id="rId107" Type="http://schemas.openxmlformats.org/officeDocument/2006/relationships/customXml" Target="../ink/ink426.xml"/><Relationship Id="rId11" Type="http://schemas.openxmlformats.org/officeDocument/2006/relationships/customXml" Target="../ink/ink378.xml"/><Relationship Id="rId32" Type="http://schemas.openxmlformats.org/officeDocument/2006/relationships/image" Target="../media/image352.png"/><Relationship Id="rId53" Type="http://schemas.openxmlformats.org/officeDocument/2006/relationships/customXml" Target="../ink/ink399.xml"/><Relationship Id="rId74" Type="http://schemas.openxmlformats.org/officeDocument/2006/relationships/image" Target="../media/image372.png"/><Relationship Id="rId128" Type="http://schemas.openxmlformats.org/officeDocument/2006/relationships/image" Target="../media/image396.png"/><Relationship Id="rId149" Type="http://schemas.openxmlformats.org/officeDocument/2006/relationships/customXml" Target="../ink/ink448.xml"/><Relationship Id="rId5" Type="http://schemas.openxmlformats.org/officeDocument/2006/relationships/customXml" Target="../ink/ink375.xml"/><Relationship Id="rId95" Type="http://schemas.openxmlformats.org/officeDocument/2006/relationships/customXml" Target="../ink/ink420.xml"/><Relationship Id="rId160" Type="http://schemas.openxmlformats.org/officeDocument/2006/relationships/image" Target="../media/image412.png"/><Relationship Id="rId22" Type="http://schemas.openxmlformats.org/officeDocument/2006/relationships/image" Target="../media/image347.png"/><Relationship Id="rId43" Type="http://schemas.openxmlformats.org/officeDocument/2006/relationships/customXml" Target="../ink/ink394.xml"/><Relationship Id="rId64" Type="http://schemas.openxmlformats.org/officeDocument/2006/relationships/image" Target="../media/image367.png"/><Relationship Id="rId118" Type="http://schemas.openxmlformats.org/officeDocument/2006/relationships/customXml" Target="../ink/ink432.xml"/><Relationship Id="rId139" Type="http://schemas.openxmlformats.org/officeDocument/2006/relationships/customXml" Target="../ink/ink443.xml"/><Relationship Id="rId85" Type="http://schemas.openxmlformats.org/officeDocument/2006/relationships/customXml" Target="../ink/ink415.xml"/><Relationship Id="rId150" Type="http://schemas.openxmlformats.org/officeDocument/2006/relationships/image" Target="../media/image407.png"/><Relationship Id="rId12" Type="http://schemas.openxmlformats.org/officeDocument/2006/relationships/image" Target="../media/image342.png"/><Relationship Id="rId17" Type="http://schemas.openxmlformats.org/officeDocument/2006/relationships/customXml" Target="../ink/ink381.xml"/><Relationship Id="rId33" Type="http://schemas.openxmlformats.org/officeDocument/2006/relationships/customXml" Target="../ink/ink389.xml"/><Relationship Id="rId38" Type="http://schemas.openxmlformats.org/officeDocument/2006/relationships/image" Target="../media/image355.png"/><Relationship Id="rId59" Type="http://schemas.openxmlformats.org/officeDocument/2006/relationships/customXml" Target="../ink/ink402.xml"/><Relationship Id="rId103" Type="http://schemas.openxmlformats.org/officeDocument/2006/relationships/customXml" Target="../ink/ink424.xml"/><Relationship Id="rId108" Type="http://schemas.openxmlformats.org/officeDocument/2006/relationships/image" Target="../media/image388.png"/><Relationship Id="rId124" Type="http://schemas.openxmlformats.org/officeDocument/2006/relationships/customXml" Target="../ink/ink435.xml"/><Relationship Id="rId129" Type="http://schemas.openxmlformats.org/officeDocument/2006/relationships/customXml" Target="../ink/ink438.xml"/><Relationship Id="rId54" Type="http://schemas.openxmlformats.org/officeDocument/2006/relationships/image" Target="../media/image363.png"/><Relationship Id="rId70" Type="http://schemas.openxmlformats.org/officeDocument/2006/relationships/image" Target="../media/image370.png"/><Relationship Id="rId75" Type="http://schemas.openxmlformats.org/officeDocument/2006/relationships/customXml" Target="../ink/ink410.xml"/><Relationship Id="rId91" Type="http://schemas.openxmlformats.org/officeDocument/2006/relationships/customXml" Target="../ink/ink418.xml"/><Relationship Id="rId96" Type="http://schemas.openxmlformats.org/officeDocument/2006/relationships/image" Target="../media/image382.png"/><Relationship Id="rId140" Type="http://schemas.openxmlformats.org/officeDocument/2006/relationships/image" Target="../media/image402.png"/><Relationship Id="rId145" Type="http://schemas.openxmlformats.org/officeDocument/2006/relationships/customXml" Target="../ink/ink446.xml"/><Relationship Id="rId161" Type="http://schemas.openxmlformats.org/officeDocument/2006/relationships/customXml" Target="../ink/ink454.xml"/><Relationship Id="rId166" Type="http://schemas.openxmlformats.org/officeDocument/2006/relationships/image" Target="../media/image4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9.png"/><Relationship Id="rId23" Type="http://schemas.openxmlformats.org/officeDocument/2006/relationships/customXml" Target="../ink/ink384.xml"/><Relationship Id="rId28" Type="http://schemas.openxmlformats.org/officeDocument/2006/relationships/image" Target="../media/image350.png"/><Relationship Id="rId49" Type="http://schemas.openxmlformats.org/officeDocument/2006/relationships/customXml" Target="../ink/ink397.xml"/><Relationship Id="rId114" Type="http://schemas.openxmlformats.org/officeDocument/2006/relationships/image" Target="../media/image74.png"/><Relationship Id="rId119" Type="http://schemas.openxmlformats.org/officeDocument/2006/relationships/image" Target="../media/image392.png"/><Relationship Id="rId44" Type="http://schemas.openxmlformats.org/officeDocument/2006/relationships/image" Target="../media/image358.png"/><Relationship Id="rId60" Type="http://schemas.openxmlformats.org/officeDocument/2006/relationships/image" Target="../media/image98.png"/><Relationship Id="rId65" Type="http://schemas.openxmlformats.org/officeDocument/2006/relationships/customXml" Target="../ink/ink405.xml"/><Relationship Id="rId81" Type="http://schemas.openxmlformats.org/officeDocument/2006/relationships/customXml" Target="../ink/ink413.xml"/><Relationship Id="rId86" Type="http://schemas.openxmlformats.org/officeDocument/2006/relationships/image" Target="../media/image378.png"/><Relationship Id="rId130" Type="http://schemas.openxmlformats.org/officeDocument/2006/relationships/image" Target="../media/image397.png"/><Relationship Id="rId135" Type="http://schemas.openxmlformats.org/officeDocument/2006/relationships/customXml" Target="../ink/ink441.xml"/><Relationship Id="rId151" Type="http://schemas.openxmlformats.org/officeDocument/2006/relationships/customXml" Target="../ink/ink449.xml"/><Relationship Id="rId156" Type="http://schemas.openxmlformats.org/officeDocument/2006/relationships/image" Target="../media/image410.png"/><Relationship Id="rId13" Type="http://schemas.openxmlformats.org/officeDocument/2006/relationships/customXml" Target="../ink/ink379.xml"/><Relationship Id="rId18" Type="http://schemas.openxmlformats.org/officeDocument/2006/relationships/image" Target="../media/image345.png"/><Relationship Id="rId39" Type="http://schemas.openxmlformats.org/officeDocument/2006/relationships/customXml" Target="../ink/ink392.xml"/><Relationship Id="rId109" Type="http://schemas.openxmlformats.org/officeDocument/2006/relationships/customXml" Target="../ink/ink427.xml"/><Relationship Id="rId34" Type="http://schemas.openxmlformats.org/officeDocument/2006/relationships/image" Target="../media/image353.png"/><Relationship Id="rId50" Type="http://schemas.openxmlformats.org/officeDocument/2006/relationships/image" Target="../media/image361.png"/><Relationship Id="rId55" Type="http://schemas.openxmlformats.org/officeDocument/2006/relationships/customXml" Target="../ink/ink400.xml"/><Relationship Id="rId76" Type="http://schemas.openxmlformats.org/officeDocument/2006/relationships/image" Target="../media/image373.png"/><Relationship Id="rId97" Type="http://schemas.openxmlformats.org/officeDocument/2006/relationships/customXml" Target="../ink/ink421.xml"/><Relationship Id="rId104" Type="http://schemas.openxmlformats.org/officeDocument/2006/relationships/image" Target="../media/image386.png"/><Relationship Id="rId120" Type="http://schemas.openxmlformats.org/officeDocument/2006/relationships/customXml" Target="../ink/ink433.xml"/><Relationship Id="rId125" Type="http://schemas.openxmlformats.org/officeDocument/2006/relationships/image" Target="../media/image395.png"/><Relationship Id="rId141" Type="http://schemas.openxmlformats.org/officeDocument/2006/relationships/customXml" Target="../ink/ink444.xml"/><Relationship Id="rId146" Type="http://schemas.openxmlformats.org/officeDocument/2006/relationships/image" Target="../media/image405.png"/><Relationship Id="rId7" Type="http://schemas.openxmlformats.org/officeDocument/2006/relationships/customXml" Target="../ink/ink376.xml"/><Relationship Id="rId71" Type="http://schemas.openxmlformats.org/officeDocument/2006/relationships/customXml" Target="../ink/ink408.xml"/><Relationship Id="rId92" Type="http://schemas.openxmlformats.org/officeDocument/2006/relationships/image" Target="../media/image380.png"/><Relationship Id="rId162" Type="http://schemas.openxmlformats.org/officeDocument/2006/relationships/image" Target="../media/image413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87.xml"/><Relationship Id="rId24" Type="http://schemas.openxmlformats.org/officeDocument/2006/relationships/image" Target="../media/image348.png"/><Relationship Id="rId40" Type="http://schemas.openxmlformats.org/officeDocument/2006/relationships/image" Target="../media/image356.png"/><Relationship Id="rId45" Type="http://schemas.openxmlformats.org/officeDocument/2006/relationships/customXml" Target="../ink/ink395.xml"/><Relationship Id="rId66" Type="http://schemas.openxmlformats.org/officeDocument/2006/relationships/image" Target="../media/image368.png"/><Relationship Id="rId87" Type="http://schemas.openxmlformats.org/officeDocument/2006/relationships/customXml" Target="../ink/ink416.xml"/><Relationship Id="rId110" Type="http://schemas.openxmlformats.org/officeDocument/2006/relationships/image" Target="../media/image389.png"/><Relationship Id="rId115" Type="http://schemas.openxmlformats.org/officeDocument/2006/relationships/customXml" Target="../ink/ink430.xml"/><Relationship Id="rId131" Type="http://schemas.openxmlformats.org/officeDocument/2006/relationships/customXml" Target="../ink/ink439.xml"/><Relationship Id="rId136" Type="http://schemas.openxmlformats.org/officeDocument/2006/relationships/image" Target="../media/image400.png"/><Relationship Id="rId157" Type="http://schemas.openxmlformats.org/officeDocument/2006/relationships/customXml" Target="../ink/ink452.xml"/><Relationship Id="rId61" Type="http://schemas.openxmlformats.org/officeDocument/2006/relationships/customXml" Target="../ink/ink403.xml"/><Relationship Id="rId82" Type="http://schemas.openxmlformats.org/officeDocument/2006/relationships/image" Target="../media/image376.png"/><Relationship Id="rId152" Type="http://schemas.openxmlformats.org/officeDocument/2006/relationships/image" Target="../media/image408.png"/><Relationship Id="rId19" Type="http://schemas.openxmlformats.org/officeDocument/2006/relationships/customXml" Target="../ink/ink382.xml"/><Relationship Id="rId14" Type="http://schemas.openxmlformats.org/officeDocument/2006/relationships/image" Target="../media/image343.png"/><Relationship Id="rId30" Type="http://schemas.openxmlformats.org/officeDocument/2006/relationships/image" Target="../media/image351.png"/><Relationship Id="rId35" Type="http://schemas.openxmlformats.org/officeDocument/2006/relationships/customXml" Target="../ink/ink390.xml"/><Relationship Id="rId56" Type="http://schemas.openxmlformats.org/officeDocument/2006/relationships/image" Target="../media/image364.png"/><Relationship Id="rId77" Type="http://schemas.openxmlformats.org/officeDocument/2006/relationships/customXml" Target="../ink/ink411.xml"/><Relationship Id="rId100" Type="http://schemas.openxmlformats.org/officeDocument/2006/relationships/image" Target="../media/image384.png"/><Relationship Id="rId105" Type="http://schemas.openxmlformats.org/officeDocument/2006/relationships/customXml" Target="../ink/ink425.xml"/><Relationship Id="rId126" Type="http://schemas.openxmlformats.org/officeDocument/2006/relationships/customXml" Target="../ink/ink436.xml"/><Relationship Id="rId147" Type="http://schemas.openxmlformats.org/officeDocument/2006/relationships/customXml" Target="../ink/ink447.xml"/><Relationship Id="rId8" Type="http://schemas.openxmlformats.org/officeDocument/2006/relationships/image" Target="../media/image340.png"/><Relationship Id="rId51" Type="http://schemas.openxmlformats.org/officeDocument/2006/relationships/customXml" Target="../ink/ink398.xml"/><Relationship Id="rId72" Type="http://schemas.openxmlformats.org/officeDocument/2006/relationships/image" Target="../media/image371.png"/><Relationship Id="rId93" Type="http://schemas.openxmlformats.org/officeDocument/2006/relationships/customXml" Target="../ink/ink419.xml"/><Relationship Id="rId98" Type="http://schemas.openxmlformats.org/officeDocument/2006/relationships/image" Target="../media/image383.png"/><Relationship Id="rId121" Type="http://schemas.openxmlformats.org/officeDocument/2006/relationships/image" Target="../media/image393.png"/><Relationship Id="rId142" Type="http://schemas.openxmlformats.org/officeDocument/2006/relationships/image" Target="../media/image403.png"/><Relationship Id="rId163" Type="http://schemas.openxmlformats.org/officeDocument/2006/relationships/customXml" Target="../ink/ink455.xml"/><Relationship Id="rId3" Type="http://schemas.openxmlformats.org/officeDocument/2006/relationships/image" Target="../media/image338.png"/><Relationship Id="rId25" Type="http://schemas.openxmlformats.org/officeDocument/2006/relationships/customXml" Target="../ink/ink385.xml"/><Relationship Id="rId46" Type="http://schemas.openxmlformats.org/officeDocument/2006/relationships/image" Target="../media/image359.png"/><Relationship Id="rId67" Type="http://schemas.openxmlformats.org/officeDocument/2006/relationships/customXml" Target="../ink/ink406.xml"/><Relationship Id="rId116" Type="http://schemas.openxmlformats.org/officeDocument/2006/relationships/image" Target="../media/image391.png"/><Relationship Id="rId137" Type="http://schemas.openxmlformats.org/officeDocument/2006/relationships/customXml" Target="../ink/ink442.xml"/><Relationship Id="rId158" Type="http://schemas.openxmlformats.org/officeDocument/2006/relationships/image" Target="../media/image411.png"/><Relationship Id="rId20" Type="http://schemas.openxmlformats.org/officeDocument/2006/relationships/image" Target="../media/image346.png"/><Relationship Id="rId41" Type="http://schemas.openxmlformats.org/officeDocument/2006/relationships/customXml" Target="../ink/ink393.xml"/><Relationship Id="rId62" Type="http://schemas.openxmlformats.org/officeDocument/2006/relationships/image" Target="../media/image366.png"/><Relationship Id="rId83" Type="http://schemas.openxmlformats.org/officeDocument/2006/relationships/customXml" Target="../ink/ink414.xml"/><Relationship Id="rId88" Type="http://schemas.openxmlformats.org/officeDocument/2006/relationships/image" Target="../media/image379.png"/><Relationship Id="rId111" Type="http://schemas.openxmlformats.org/officeDocument/2006/relationships/customXml" Target="../ink/ink428.xml"/><Relationship Id="rId132" Type="http://schemas.openxmlformats.org/officeDocument/2006/relationships/image" Target="../media/image398.png"/><Relationship Id="rId153" Type="http://schemas.openxmlformats.org/officeDocument/2006/relationships/customXml" Target="../ink/ink450.xml"/><Relationship Id="rId15" Type="http://schemas.openxmlformats.org/officeDocument/2006/relationships/customXml" Target="../ink/ink380.xml"/><Relationship Id="rId36" Type="http://schemas.openxmlformats.org/officeDocument/2006/relationships/image" Target="../media/image354.png"/><Relationship Id="rId57" Type="http://schemas.openxmlformats.org/officeDocument/2006/relationships/customXml" Target="../ink/ink401.xml"/><Relationship Id="rId106" Type="http://schemas.openxmlformats.org/officeDocument/2006/relationships/image" Target="../media/image387.png"/><Relationship Id="rId127" Type="http://schemas.openxmlformats.org/officeDocument/2006/relationships/customXml" Target="../ink/ink437.xml"/><Relationship Id="rId10" Type="http://schemas.openxmlformats.org/officeDocument/2006/relationships/image" Target="../media/image341.png"/><Relationship Id="rId31" Type="http://schemas.openxmlformats.org/officeDocument/2006/relationships/customXml" Target="../ink/ink388.xml"/><Relationship Id="rId52" Type="http://schemas.openxmlformats.org/officeDocument/2006/relationships/image" Target="../media/image362.png"/><Relationship Id="rId73" Type="http://schemas.openxmlformats.org/officeDocument/2006/relationships/customXml" Target="../ink/ink409.xml"/><Relationship Id="rId78" Type="http://schemas.openxmlformats.org/officeDocument/2006/relationships/image" Target="../media/image374.png"/><Relationship Id="rId94" Type="http://schemas.openxmlformats.org/officeDocument/2006/relationships/image" Target="../media/image381.png"/><Relationship Id="rId99" Type="http://schemas.openxmlformats.org/officeDocument/2006/relationships/customXml" Target="../ink/ink422.xml"/><Relationship Id="rId101" Type="http://schemas.openxmlformats.org/officeDocument/2006/relationships/customXml" Target="../ink/ink423.xml"/><Relationship Id="rId122" Type="http://schemas.openxmlformats.org/officeDocument/2006/relationships/customXml" Target="../ink/ink434.xml"/><Relationship Id="rId143" Type="http://schemas.openxmlformats.org/officeDocument/2006/relationships/customXml" Target="../ink/ink445.xml"/><Relationship Id="rId148" Type="http://schemas.openxmlformats.org/officeDocument/2006/relationships/image" Target="../media/image406.png"/><Relationship Id="rId164" Type="http://schemas.openxmlformats.org/officeDocument/2006/relationships/image" Target="../media/image414.png"/><Relationship Id="rId4" Type="http://schemas.openxmlformats.org/officeDocument/2006/relationships/image" Target="../media/image3.png"/><Relationship Id="rId9" Type="http://schemas.openxmlformats.org/officeDocument/2006/relationships/customXml" Target="../ink/ink377.xml"/><Relationship Id="rId26" Type="http://schemas.openxmlformats.org/officeDocument/2006/relationships/image" Target="../media/image349.png"/><Relationship Id="rId47" Type="http://schemas.openxmlformats.org/officeDocument/2006/relationships/customXml" Target="../ink/ink396.xml"/><Relationship Id="rId68" Type="http://schemas.openxmlformats.org/officeDocument/2006/relationships/image" Target="../media/image369.png"/><Relationship Id="rId89" Type="http://schemas.openxmlformats.org/officeDocument/2006/relationships/customXml" Target="../ink/ink417.xml"/><Relationship Id="rId112" Type="http://schemas.openxmlformats.org/officeDocument/2006/relationships/image" Target="../media/image390.png"/><Relationship Id="rId133" Type="http://schemas.openxmlformats.org/officeDocument/2006/relationships/customXml" Target="../ink/ink440.xml"/><Relationship Id="rId154" Type="http://schemas.openxmlformats.org/officeDocument/2006/relationships/image" Target="../media/image409.png"/><Relationship Id="rId16" Type="http://schemas.openxmlformats.org/officeDocument/2006/relationships/image" Target="../media/image344.png"/><Relationship Id="rId37" Type="http://schemas.openxmlformats.org/officeDocument/2006/relationships/customXml" Target="../ink/ink391.xml"/><Relationship Id="rId58" Type="http://schemas.openxmlformats.org/officeDocument/2006/relationships/image" Target="../media/image365.png"/><Relationship Id="rId79" Type="http://schemas.openxmlformats.org/officeDocument/2006/relationships/customXml" Target="../ink/ink412.xml"/><Relationship Id="rId102" Type="http://schemas.openxmlformats.org/officeDocument/2006/relationships/image" Target="../media/image385.png"/><Relationship Id="rId123" Type="http://schemas.openxmlformats.org/officeDocument/2006/relationships/image" Target="../media/image394.png"/><Relationship Id="rId144" Type="http://schemas.openxmlformats.org/officeDocument/2006/relationships/image" Target="../media/image404.png"/><Relationship Id="rId90" Type="http://schemas.openxmlformats.org/officeDocument/2006/relationships/image" Target="../media/image99.png"/><Relationship Id="rId165" Type="http://schemas.openxmlformats.org/officeDocument/2006/relationships/customXml" Target="../ink/ink456.xml"/><Relationship Id="rId27" Type="http://schemas.openxmlformats.org/officeDocument/2006/relationships/customXml" Target="../ink/ink386.xml"/><Relationship Id="rId48" Type="http://schemas.openxmlformats.org/officeDocument/2006/relationships/image" Target="../media/image360.png"/><Relationship Id="rId69" Type="http://schemas.openxmlformats.org/officeDocument/2006/relationships/customXml" Target="../ink/ink407.xml"/><Relationship Id="rId113" Type="http://schemas.openxmlformats.org/officeDocument/2006/relationships/customXml" Target="../ink/ink429.xml"/><Relationship Id="rId134" Type="http://schemas.openxmlformats.org/officeDocument/2006/relationships/image" Target="../media/image399.png"/><Relationship Id="rId80" Type="http://schemas.openxmlformats.org/officeDocument/2006/relationships/image" Target="../media/image375.png"/><Relationship Id="rId155" Type="http://schemas.openxmlformats.org/officeDocument/2006/relationships/customXml" Target="../ink/ink4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3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10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1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5.png"/><Relationship Id="rId40" Type="http://schemas.openxmlformats.org/officeDocument/2006/relationships/customXml" Target="../ink/ink23.xml"/><Relationship Id="rId5" Type="http://schemas.openxmlformats.org/officeDocument/2006/relationships/customXml" Target="../ink/ink6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customXml" Target="../ink/ink8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0.png"/><Relationship Id="rId30" Type="http://schemas.openxmlformats.org/officeDocument/2006/relationships/customXml" Target="../ink/ink18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8" Type="http://schemas.openxmlformats.org/officeDocument/2006/relationships/customXml" Target="../ink/ink7.xml"/><Relationship Id="rId3" Type="http://schemas.openxmlformats.org/officeDocument/2006/relationships/image" Target="../media/image7.png"/><Relationship Id="rId12" Type="http://schemas.openxmlformats.org/officeDocument/2006/relationships/customXml" Target="../ink/ink9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D892-F1EE-694E-B791-ABF7BBB0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Out-of-Band Pairing for Wireless Neural Implant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59DBD-0BFD-85FF-E890-864055CF0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7/26/2024</a:t>
            </a:r>
          </a:p>
          <a:p>
            <a:r>
              <a:rPr lang="en-US" altLang="zh-CN" dirty="0" err="1"/>
              <a:t>Neuralink</a:t>
            </a:r>
            <a:endParaRPr lang="en-US" altLang="zh-CN" dirty="0"/>
          </a:p>
          <a:p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2024/0232340</a:t>
            </a:r>
            <a:r>
              <a:rPr lang="zh-CN" altLang="en-US" dirty="0"/>
              <a:t> </a:t>
            </a:r>
            <a:r>
              <a:rPr lang="en-US" altLang="zh-CN" dirty="0"/>
              <a:t>A1</a:t>
            </a:r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7/11/2024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/>
              <a:t>Detection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Man-In-The-Middle</a:t>
            </a:r>
            <a:r>
              <a:rPr lang="zh-CN" altLang="en-US" sz="3600" dirty="0"/>
              <a:t> </a:t>
            </a:r>
            <a:r>
              <a:rPr lang="en-US" altLang="zh-CN" sz="3600" dirty="0"/>
              <a:t>Attack</a:t>
            </a:r>
            <a:r>
              <a:rPr lang="zh-CN" altLang="en-US" sz="3600" dirty="0"/>
              <a:t> </a:t>
            </a:r>
            <a:r>
              <a:rPr lang="en-US" altLang="zh-CN" sz="3600" dirty="0"/>
              <a:t>via</a:t>
            </a:r>
            <a:r>
              <a:rPr lang="zh-CN" altLang="en-US" sz="3600" dirty="0"/>
              <a:t> </a:t>
            </a:r>
            <a:r>
              <a:rPr lang="en-US" altLang="zh-CN" sz="3600" dirty="0"/>
              <a:t>Out-Of-Band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Confirmation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8D4E8CF9-D898-569E-CA93-0D015329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000" y="1744518"/>
            <a:ext cx="6654800" cy="4292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5E0E6-DF06-8D09-2A8A-76EB5F238D56}"/>
              </a:ext>
            </a:extLst>
          </p:cNvPr>
          <p:cNvSpPr txBox="1"/>
          <p:nvPr/>
        </p:nvSpPr>
        <p:spPr>
          <a:xfrm>
            <a:off x="564145" y="1825689"/>
            <a:ext cx="4078279" cy="23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Out-of-band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check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/>
              <a:t>Implanted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external</a:t>
            </a:r>
            <a:r>
              <a:rPr lang="zh-CN" altLang="en-US" sz="1600" dirty="0"/>
              <a:t> </a:t>
            </a:r>
            <a:r>
              <a:rPr lang="en-US" altLang="zh-CN" sz="1600" dirty="0"/>
              <a:t>devices</a:t>
            </a:r>
            <a:r>
              <a:rPr lang="zh-CN" altLang="en-US" sz="1600" dirty="0"/>
              <a:t> </a:t>
            </a:r>
            <a:r>
              <a:rPr lang="en-US" altLang="zh-CN" sz="1600" b="1" dirty="0"/>
              <a:t>generate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random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pairing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codes</a:t>
            </a:r>
            <a:r>
              <a:rPr lang="zh-CN" altLang="en-US" sz="1600" b="1" dirty="0"/>
              <a:t> </a:t>
            </a:r>
            <a:r>
              <a:rPr lang="en-US" altLang="zh-CN" sz="1600" dirty="0"/>
              <a:t>derived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 </a:t>
            </a:r>
            <a:r>
              <a:rPr lang="en-US" altLang="zh-CN" sz="1600" dirty="0"/>
              <a:t>exchange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b="1" dirty="0"/>
              <a:t>third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party</a:t>
            </a:r>
            <a:r>
              <a:rPr lang="zh-CN" altLang="en-US" sz="1600" b="1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b="1" dirty="0"/>
              <a:t>separate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channel</a:t>
            </a:r>
            <a:r>
              <a:rPr lang="zh-CN" altLang="en-US" sz="1600" b="1" dirty="0"/>
              <a:t> </a:t>
            </a:r>
            <a:r>
              <a:rPr lang="en-US" altLang="zh-CN" sz="1600" dirty="0"/>
              <a:t>(see</a:t>
            </a:r>
            <a:r>
              <a:rPr lang="zh-CN" altLang="en-US" sz="1600" dirty="0"/>
              <a:t> </a:t>
            </a:r>
            <a:r>
              <a:rPr lang="en-US" altLang="zh-CN" sz="1600" b="1" dirty="0"/>
              <a:t>Bluetooth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specs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b="1" dirty="0"/>
              <a:t>Compare</a:t>
            </a:r>
            <a:r>
              <a:rPr lang="zh-CN" altLang="en-US" sz="1600" b="1" dirty="0"/>
              <a:t> </a:t>
            </a:r>
            <a:r>
              <a:rPr lang="en-US" altLang="zh-CN" sz="1600" dirty="0"/>
              <a:t>both</a:t>
            </a:r>
            <a:r>
              <a:rPr lang="zh-CN" altLang="en-US" sz="1600" dirty="0"/>
              <a:t> </a:t>
            </a:r>
            <a:r>
              <a:rPr lang="en-US" altLang="zh-CN" sz="1600" dirty="0"/>
              <a:t>values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NOT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match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–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MITM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attack!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62CCF7-33DE-ECF2-5327-50939449DBB5}"/>
                  </a:ext>
                </a:extLst>
              </p14:cNvPr>
              <p14:cNvContentPartPr/>
              <p14:nvPr/>
            </p14:nvContentPartPr>
            <p14:xfrm>
              <a:off x="6142552" y="2539598"/>
              <a:ext cx="1151640" cy="66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62CCF7-33DE-ECF2-5327-50939449DB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8232" y="2535278"/>
                <a:ext cx="11602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C0B860-A3D9-FC4B-9B14-54DA0E69AD01}"/>
                  </a:ext>
                </a:extLst>
              </p14:cNvPr>
              <p14:cNvContentPartPr/>
              <p14:nvPr/>
            </p14:nvContentPartPr>
            <p14:xfrm>
              <a:off x="8890432" y="2522678"/>
              <a:ext cx="1020960" cy="700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C0B860-A3D9-FC4B-9B14-54DA0E69AD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6112" y="2518358"/>
                <a:ext cx="1029600" cy="70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9439AB2-CC5D-E8C8-5BD7-533C96F88838}"/>
              </a:ext>
            </a:extLst>
          </p:cNvPr>
          <p:cNvGrpSpPr/>
          <p:nvPr/>
        </p:nvGrpSpPr>
        <p:grpSpPr>
          <a:xfrm>
            <a:off x="5235712" y="5000918"/>
            <a:ext cx="5919120" cy="635040"/>
            <a:chOff x="3305312" y="5111394"/>
            <a:chExt cx="591912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CE5E1-9E7E-1256-C950-C79F0E8FACF4}"/>
                    </a:ext>
                  </a:extLst>
                </p14:cNvPr>
                <p14:cNvContentPartPr/>
                <p14:nvPr/>
              </p14:nvContentPartPr>
              <p14:xfrm>
                <a:off x="8343512" y="5455914"/>
                <a:ext cx="6271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CE5E1-9E7E-1256-C950-C79F0E8FAC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39192" y="5451594"/>
                  <a:ext cx="635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A85C5F-5EEB-2F73-5EC8-F9459DEEAAF0}"/>
                    </a:ext>
                  </a:extLst>
                </p14:cNvPr>
                <p14:cNvContentPartPr/>
                <p14:nvPr/>
              </p14:nvContentPartPr>
              <p14:xfrm>
                <a:off x="4311872" y="5474994"/>
                <a:ext cx="372960" cy="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A85C5F-5EEB-2F73-5EC8-F9459DEEAA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07552" y="5470674"/>
                  <a:ext cx="381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624BB1-70C0-3EB7-D609-902C875253CC}"/>
                    </a:ext>
                  </a:extLst>
                </p14:cNvPr>
                <p14:cNvContentPartPr/>
                <p14:nvPr/>
              </p14:nvContentPartPr>
              <p14:xfrm>
                <a:off x="5043752" y="5479314"/>
                <a:ext cx="640440" cy="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624BB1-70C0-3EB7-D609-902C875253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39432" y="5474994"/>
                  <a:ext cx="6490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7D9B1A-A517-C8B6-18ED-39E2791A80B0}"/>
                    </a:ext>
                  </a:extLst>
                </p14:cNvPr>
                <p14:cNvContentPartPr/>
                <p14:nvPr/>
              </p14:nvContentPartPr>
              <p14:xfrm>
                <a:off x="6973352" y="5463114"/>
                <a:ext cx="3614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7D9B1A-A517-C8B6-18ED-39E2791A80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9032" y="5458794"/>
                  <a:ext cx="37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72CC1-DE16-5050-8129-3EA512085AE7}"/>
                    </a:ext>
                  </a:extLst>
                </p14:cNvPr>
                <p14:cNvContentPartPr/>
                <p14:nvPr/>
              </p14:nvContentPartPr>
              <p14:xfrm>
                <a:off x="5452712" y="5594154"/>
                <a:ext cx="4201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72CC1-DE16-5050-8129-3EA512085A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48392" y="5589834"/>
                  <a:ext cx="428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6280D3-35A2-1886-782C-894F01ADE255}"/>
                    </a:ext>
                  </a:extLst>
                </p14:cNvPr>
                <p14:cNvContentPartPr/>
                <p14:nvPr/>
              </p14:nvContentPartPr>
              <p14:xfrm>
                <a:off x="6129872" y="5608194"/>
                <a:ext cx="800280" cy="1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6280D3-35A2-1886-782C-894F01ADE2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25552" y="5603874"/>
                  <a:ext cx="808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76F481-EA6E-3C87-20B3-075A539B3217}"/>
                    </a:ext>
                  </a:extLst>
                </p14:cNvPr>
                <p14:cNvContentPartPr/>
                <p14:nvPr/>
              </p14:nvContentPartPr>
              <p14:xfrm>
                <a:off x="3305312" y="5111394"/>
                <a:ext cx="5919120" cy="63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76F481-EA6E-3C87-20B3-075A539B32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9192" y="5105274"/>
                  <a:ext cx="5931360" cy="64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52B16E-5FDA-8570-3F06-D0312B9E05C5}"/>
              </a:ext>
            </a:extLst>
          </p:cNvPr>
          <p:cNvGrpSpPr/>
          <p:nvPr/>
        </p:nvGrpSpPr>
        <p:grpSpPr>
          <a:xfrm>
            <a:off x="1049954" y="4455352"/>
            <a:ext cx="3333317" cy="2037523"/>
            <a:chOff x="1049954" y="4455352"/>
            <a:chExt cx="3333317" cy="20375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50F2A1-0C94-B108-42BD-48CF5970F5EB}"/>
                    </a:ext>
                  </a:extLst>
                </p14:cNvPr>
                <p14:cNvContentPartPr/>
                <p14:nvPr/>
              </p14:nvContentPartPr>
              <p14:xfrm>
                <a:off x="1049954" y="4934795"/>
                <a:ext cx="1032120" cy="1558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50F2A1-0C94-B108-42BD-48CF5970F5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3834" y="4928675"/>
                  <a:ext cx="1044360" cy="157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3088D9E-2956-965A-7FA7-23CDAAF311DD}"/>
                </a:ext>
              </a:extLst>
            </p:cNvPr>
            <p:cNvGrpSpPr/>
            <p:nvPr/>
          </p:nvGrpSpPr>
          <p:grpSpPr>
            <a:xfrm>
              <a:off x="1075874" y="6097595"/>
              <a:ext cx="986760" cy="329040"/>
              <a:chOff x="742088" y="5915741"/>
              <a:chExt cx="986760" cy="32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6E3EFE44-9C4E-BBCB-B2A3-D33AF107FFA1}"/>
                      </a:ext>
                    </a:extLst>
                  </p14:cNvPr>
                  <p14:cNvContentPartPr/>
                  <p14:nvPr/>
                </p14:nvContentPartPr>
                <p14:xfrm>
                  <a:off x="742088" y="5915741"/>
                  <a:ext cx="986760" cy="187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6E3EFE44-9C4E-BBCB-B2A3-D33AF107FF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35968" y="5909621"/>
                    <a:ext cx="99900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F29E177-7169-4214-4EFD-F5DAF9F07391}"/>
                      </a:ext>
                    </a:extLst>
                  </p14:cNvPr>
                  <p14:cNvContentPartPr/>
                  <p14:nvPr/>
                </p14:nvContentPartPr>
                <p14:xfrm>
                  <a:off x="1101728" y="6047141"/>
                  <a:ext cx="223200" cy="1976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F29E177-7169-4214-4EFD-F5DAF9F0739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95608" y="6041021"/>
                    <a:ext cx="235440" cy="20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A9DD85A-99F2-B6B1-5200-9C45FAC4402D}"/>
                </a:ext>
              </a:extLst>
            </p:cNvPr>
            <p:cNvGrpSpPr/>
            <p:nvPr/>
          </p:nvGrpSpPr>
          <p:grpSpPr>
            <a:xfrm>
              <a:off x="1114831" y="5331232"/>
              <a:ext cx="924120" cy="326880"/>
              <a:chOff x="781045" y="5149378"/>
              <a:chExt cx="924120" cy="326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58D4B8E-3DE3-D979-AA69-09C116533D9F}"/>
                      </a:ext>
                    </a:extLst>
                  </p14:cNvPr>
                  <p14:cNvContentPartPr/>
                  <p14:nvPr/>
                </p14:nvContentPartPr>
                <p14:xfrm>
                  <a:off x="870325" y="5242618"/>
                  <a:ext cx="88200" cy="1915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58D4B8E-3DE3-D979-AA69-09C116533D9F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864205" y="5236498"/>
                    <a:ext cx="10044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D16EE86-3C48-812E-F510-EE9E137BAFDF}"/>
                      </a:ext>
                    </a:extLst>
                  </p14:cNvPr>
                  <p14:cNvContentPartPr/>
                  <p14:nvPr/>
                </p14:nvContentPartPr>
                <p14:xfrm>
                  <a:off x="1030885" y="5297698"/>
                  <a:ext cx="110160" cy="1184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D16EE86-3C48-812E-F510-EE9E137BAFD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024765" y="5291578"/>
                    <a:ext cx="12240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CA48585-8DFE-FF13-4C10-A9265753B3EA}"/>
                      </a:ext>
                    </a:extLst>
                  </p14:cNvPr>
                  <p14:cNvContentPartPr/>
                  <p14:nvPr/>
                </p14:nvContentPartPr>
                <p14:xfrm>
                  <a:off x="1231765" y="5154418"/>
                  <a:ext cx="136080" cy="2480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CA48585-8DFE-FF13-4C10-A9265753B3E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225645" y="5148298"/>
                    <a:ext cx="148320" cy="26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AE93AD0-E419-3085-0A90-6FD2D26A8573}"/>
                      </a:ext>
                    </a:extLst>
                  </p14:cNvPr>
                  <p14:cNvContentPartPr/>
                  <p14:nvPr/>
                </p14:nvContentPartPr>
                <p14:xfrm>
                  <a:off x="1450285" y="5279338"/>
                  <a:ext cx="144360" cy="1238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AE93AD0-E419-3085-0A90-6FD2D26A8573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444165" y="5273218"/>
                    <a:ext cx="1566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E968A4C-FBB1-FA48-F795-1AB519CB3270}"/>
                      </a:ext>
                    </a:extLst>
                  </p14:cNvPr>
                  <p14:cNvContentPartPr/>
                  <p14:nvPr/>
                </p14:nvContentPartPr>
                <p14:xfrm>
                  <a:off x="781045" y="5160178"/>
                  <a:ext cx="87840" cy="294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E968A4C-FBB1-FA48-F795-1AB519CB327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74925" y="5154058"/>
                    <a:ext cx="1000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E2312180-3983-F77C-17C3-D725EF2A4FEB}"/>
                      </a:ext>
                    </a:extLst>
                  </p14:cNvPr>
                  <p14:cNvContentPartPr/>
                  <p14:nvPr/>
                </p14:nvContentPartPr>
                <p14:xfrm>
                  <a:off x="1559365" y="5149378"/>
                  <a:ext cx="145800" cy="3268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E2312180-3983-F77C-17C3-D725EF2A4FEB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553245" y="5143258"/>
                    <a:ext cx="158040" cy="339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08DFF8-84BE-80F7-101D-8AC4D78F0758}"/>
                    </a:ext>
                  </a:extLst>
                </p14:cNvPr>
                <p14:cNvContentPartPr/>
                <p14:nvPr/>
              </p14:nvContentPartPr>
              <p14:xfrm>
                <a:off x="3156031" y="4903552"/>
                <a:ext cx="75240" cy="68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08DFF8-84BE-80F7-101D-8AC4D78F07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49911" y="4897432"/>
                  <a:ext cx="874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B3F054-F0E2-2A55-E393-5653056656F1}"/>
                    </a:ext>
                  </a:extLst>
                </p14:cNvPr>
                <p14:cNvContentPartPr/>
                <p14:nvPr/>
              </p14:nvContentPartPr>
              <p14:xfrm>
                <a:off x="3168991" y="4853152"/>
                <a:ext cx="1162800" cy="91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B3F054-F0E2-2A55-E393-5653056656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62871" y="4847032"/>
                  <a:ext cx="117504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5790B6-E72A-85FB-E176-63F7704149FE}"/>
                    </a:ext>
                  </a:extLst>
                </p14:cNvPr>
                <p14:cNvContentPartPr/>
                <p14:nvPr/>
              </p14:nvContentPartPr>
              <p14:xfrm>
                <a:off x="3232351" y="5578192"/>
                <a:ext cx="947880" cy="227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5790B6-E72A-85FB-E176-63F7704149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6231" y="5572072"/>
                  <a:ext cx="960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17D760-AE79-6A1C-F9FA-BDC560414132}"/>
                    </a:ext>
                  </a:extLst>
                </p14:cNvPr>
                <p14:cNvContentPartPr/>
                <p14:nvPr/>
              </p14:nvContentPartPr>
              <p14:xfrm>
                <a:off x="3163951" y="5731552"/>
                <a:ext cx="1219320" cy="348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17D760-AE79-6A1C-F9FA-BDC5604141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7831" y="5725432"/>
                  <a:ext cx="1231560" cy="361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FAC91B6-EC23-9B3E-C67F-A385AFA28D17}"/>
                </a:ext>
              </a:extLst>
            </p:cNvPr>
            <p:cNvGrpSpPr/>
            <p:nvPr/>
          </p:nvGrpSpPr>
          <p:grpSpPr>
            <a:xfrm>
              <a:off x="3254671" y="5181832"/>
              <a:ext cx="919080" cy="333360"/>
              <a:chOff x="2920885" y="4999978"/>
              <a:chExt cx="919080" cy="33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2A6AAF7A-47A1-6B5B-C02D-1F96E60D2A0E}"/>
                      </a:ext>
                    </a:extLst>
                  </p14:cNvPr>
                  <p14:cNvContentPartPr/>
                  <p14:nvPr/>
                </p14:nvContentPartPr>
                <p14:xfrm>
                  <a:off x="2920885" y="4999978"/>
                  <a:ext cx="114480" cy="2908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2A6AAF7A-47A1-6B5B-C02D-1F96E60D2A0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914765" y="4993858"/>
                    <a:ext cx="12672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FDCCBA-0151-9FB4-2385-7420AE194619}"/>
                      </a:ext>
                    </a:extLst>
                  </p14:cNvPr>
                  <p14:cNvContentPartPr/>
                  <p14:nvPr/>
                </p14:nvContentPartPr>
                <p14:xfrm>
                  <a:off x="3069925" y="5038498"/>
                  <a:ext cx="115200" cy="2052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FDCCBA-0151-9FB4-2385-7420AE194619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063805" y="5032378"/>
                    <a:ext cx="12744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1AE755E-7E3C-58C9-923A-696FF4EEEBBC}"/>
                      </a:ext>
                    </a:extLst>
                  </p14:cNvPr>
                  <p14:cNvContentPartPr/>
                  <p14:nvPr/>
                </p14:nvContentPartPr>
                <p14:xfrm>
                  <a:off x="3239485" y="5090338"/>
                  <a:ext cx="79200" cy="113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1AE755E-7E3C-58C9-923A-696FF4EEEBBC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3233365" y="5084218"/>
                    <a:ext cx="91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E04DD6F-808E-82F3-015E-A6DB97241C42}"/>
                      </a:ext>
                    </a:extLst>
                  </p14:cNvPr>
                  <p14:cNvContentPartPr/>
                  <p14:nvPr/>
                </p14:nvContentPartPr>
                <p14:xfrm>
                  <a:off x="3368725" y="5001058"/>
                  <a:ext cx="98640" cy="2718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E04DD6F-808E-82F3-015E-A6DB97241C42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362605" y="4994938"/>
                    <a:ext cx="11088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3A302886-3FC7-6B49-3884-88014617AF81}"/>
                      </a:ext>
                    </a:extLst>
                  </p14:cNvPr>
                  <p14:cNvContentPartPr/>
                  <p14:nvPr/>
                </p14:nvContentPartPr>
                <p14:xfrm>
                  <a:off x="3531445" y="5087818"/>
                  <a:ext cx="116280" cy="1717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3A302886-3FC7-6B49-3884-88014617AF8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525325" y="5081698"/>
                    <a:ext cx="12852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500895D-29FF-3E03-EDA3-F8F19C51A3CF}"/>
                      </a:ext>
                    </a:extLst>
                  </p14:cNvPr>
                  <p14:cNvContentPartPr/>
                  <p14:nvPr/>
                </p14:nvContentPartPr>
                <p14:xfrm>
                  <a:off x="3693085" y="5011138"/>
                  <a:ext cx="146880" cy="3222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500895D-29FF-3E03-EDA3-F8F19C51A3CF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686965" y="5005018"/>
                    <a:ext cx="159120" cy="33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964028-61F8-B15A-85E1-4ADBA95C341D}"/>
                </a:ext>
              </a:extLst>
            </p:cNvPr>
            <p:cNvGrpSpPr/>
            <p:nvPr/>
          </p:nvGrpSpPr>
          <p:grpSpPr>
            <a:xfrm>
              <a:off x="1372951" y="4740112"/>
              <a:ext cx="2260080" cy="536760"/>
              <a:chOff x="1039165" y="4558258"/>
              <a:chExt cx="2260080" cy="53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0DF3C2A-7715-F295-8CF0-F7CEC7B98700}"/>
                      </a:ext>
                    </a:extLst>
                  </p14:cNvPr>
                  <p14:cNvContentPartPr/>
                  <p14:nvPr/>
                </p14:nvContentPartPr>
                <p14:xfrm>
                  <a:off x="1039165" y="4986298"/>
                  <a:ext cx="240120" cy="1087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0DF3C2A-7715-F295-8CF0-F7CEC7B98700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33045" y="4980178"/>
                    <a:ext cx="2523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EFBE698-AB4A-5ED9-57E2-895F0671291E}"/>
                      </a:ext>
                    </a:extLst>
                  </p14:cNvPr>
                  <p14:cNvContentPartPr/>
                  <p14:nvPr/>
                </p14:nvContentPartPr>
                <p14:xfrm>
                  <a:off x="1126645" y="4558258"/>
                  <a:ext cx="2148480" cy="52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EFBE698-AB4A-5ED9-57E2-895F0671291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120525" y="4552138"/>
                    <a:ext cx="2160720" cy="53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D216C0F2-3FDA-6F57-35BC-6EA33A921A9B}"/>
                      </a:ext>
                    </a:extLst>
                  </p14:cNvPr>
                  <p14:cNvContentPartPr/>
                  <p14:nvPr/>
                </p14:nvContentPartPr>
                <p14:xfrm>
                  <a:off x="3074605" y="4828978"/>
                  <a:ext cx="224640" cy="9072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D216C0F2-3FDA-6F57-35BC-6EA33A921A9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068485" y="4822858"/>
                    <a:ext cx="236880" cy="102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57EC46C-5447-2D2E-CF1D-7C53548A91EF}"/>
                </a:ext>
              </a:extLst>
            </p:cNvPr>
            <p:cNvGrpSpPr/>
            <p:nvPr/>
          </p:nvGrpSpPr>
          <p:grpSpPr>
            <a:xfrm>
              <a:off x="1686151" y="4455352"/>
              <a:ext cx="1476360" cy="354960"/>
              <a:chOff x="1352365" y="4273498"/>
              <a:chExt cx="1476360" cy="35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4D196D9-5D2D-B9C0-FE16-8DD35358068E}"/>
                      </a:ext>
                    </a:extLst>
                  </p14:cNvPr>
                  <p14:cNvContentPartPr/>
                  <p14:nvPr/>
                </p14:nvContentPartPr>
                <p14:xfrm>
                  <a:off x="1352365" y="4387618"/>
                  <a:ext cx="205200" cy="2408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4D196D9-5D2D-B9C0-FE16-8DD35358068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346245" y="4381498"/>
                    <a:ext cx="21744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74E0D58-2322-447C-9E84-618EE8029F8C}"/>
                      </a:ext>
                    </a:extLst>
                  </p14:cNvPr>
                  <p14:cNvContentPartPr/>
                  <p14:nvPr/>
                </p14:nvContentPartPr>
                <p14:xfrm>
                  <a:off x="1625245" y="4362778"/>
                  <a:ext cx="219240" cy="1267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74E0D58-2322-447C-9E84-618EE8029F8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619125" y="4356658"/>
                    <a:ext cx="2314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9D3E13A-9415-5F50-2803-8DC6D5C8B59A}"/>
                      </a:ext>
                    </a:extLst>
                  </p14:cNvPr>
                  <p14:cNvContentPartPr/>
                  <p14:nvPr/>
                </p14:nvContentPartPr>
                <p14:xfrm>
                  <a:off x="1944205" y="4286098"/>
                  <a:ext cx="33480" cy="2484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9D3E13A-9415-5F50-2803-8DC6D5C8B59A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938085" y="4279978"/>
                    <a:ext cx="4572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70F7190-B576-65BA-E8E1-26EC09A8A700}"/>
                      </a:ext>
                    </a:extLst>
                  </p14:cNvPr>
                  <p14:cNvContentPartPr/>
                  <p14:nvPr/>
                </p14:nvContentPartPr>
                <p14:xfrm>
                  <a:off x="1913965" y="4416418"/>
                  <a:ext cx="145080" cy="79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70F7190-B576-65BA-E8E1-26EC09A8A700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907845" y="4410298"/>
                    <a:ext cx="15732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AD8C976-48C4-AA4E-5E58-4CFF9E4F34AA}"/>
                      </a:ext>
                    </a:extLst>
                  </p14:cNvPr>
                  <p14:cNvContentPartPr/>
                  <p14:nvPr/>
                </p14:nvContentPartPr>
                <p14:xfrm>
                  <a:off x="2140045" y="4361698"/>
                  <a:ext cx="137520" cy="1501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AD8C976-48C4-AA4E-5E58-4CFF9E4F34AA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133925" y="4355578"/>
                    <a:ext cx="14976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C9BEA587-15F1-E3BC-32CF-2E6910A9145D}"/>
                      </a:ext>
                    </a:extLst>
                  </p14:cNvPr>
                  <p14:cNvContentPartPr/>
                  <p14:nvPr/>
                </p14:nvContentPartPr>
                <p14:xfrm>
                  <a:off x="2403205" y="4286098"/>
                  <a:ext cx="138960" cy="2685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C9BEA587-15F1-E3BC-32CF-2E6910A9145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97085" y="4279978"/>
                    <a:ext cx="15120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E832648-3439-AEE2-0E51-7DD89371ABAC}"/>
                      </a:ext>
                    </a:extLst>
                  </p14:cNvPr>
                  <p14:cNvContentPartPr/>
                  <p14:nvPr/>
                </p14:nvContentPartPr>
                <p14:xfrm>
                  <a:off x="2672125" y="4273498"/>
                  <a:ext cx="156600" cy="1990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EE832648-3439-AEE2-0E51-7DD89371AB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2666005" y="4267378"/>
                    <a:ext cx="16884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E26BA639-D0D7-8D3C-F76F-5D86884CD749}"/>
                      </a:ext>
                    </a:extLst>
                  </p14:cNvPr>
                  <p14:cNvContentPartPr/>
                  <p14:nvPr/>
                </p14:nvContentPartPr>
                <p14:xfrm>
                  <a:off x="2703085" y="4566538"/>
                  <a:ext cx="23400" cy="288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E26BA639-D0D7-8D3C-F76F-5D86884CD74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2696965" y="4560418"/>
                    <a:ext cx="35640" cy="41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9667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Out-Of-Band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Transport:</a:t>
            </a:r>
            <a:r>
              <a:rPr lang="zh-CN" altLang="en-US" sz="3600" dirty="0"/>
              <a:t> </a:t>
            </a:r>
            <a:r>
              <a:rPr lang="en-US" altLang="zh-CN" sz="3600" dirty="0"/>
              <a:t>Enabling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/>
              <a:t>Aborting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Exchange</a:t>
            </a:r>
            <a:endParaRPr lang="en-US" sz="3600" dirty="0"/>
          </a:p>
        </p:txBody>
      </p:sp>
      <p:pic>
        <p:nvPicPr>
          <p:cNvPr id="5" name="Content Placeholder 4" descr="A diagram of a computerized device&#10;&#10;Description automatically generated with medium confidence">
            <a:extLst>
              <a:ext uri="{FF2B5EF4-FFF2-40B4-BE49-F238E27FC236}">
                <a16:creationId xmlns:a16="http://schemas.microsoft.com/office/drawing/2014/main" id="{A35DDE14-3BB6-624B-99BD-5D045D392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258" y="1825625"/>
            <a:ext cx="664923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238FB-3F7A-3B9E-12F7-CBAB52F207E8}"/>
              </a:ext>
            </a:extLst>
          </p:cNvPr>
          <p:cNvSpPr txBox="1"/>
          <p:nvPr/>
        </p:nvSpPr>
        <p:spPr>
          <a:xfrm>
            <a:off x="7841009" y="1947334"/>
            <a:ext cx="18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Key</a:t>
            </a:r>
            <a:r>
              <a:rPr lang="zh-CN" altLang="en-US" sz="1200" dirty="0"/>
              <a:t> </a:t>
            </a:r>
            <a:r>
              <a:rPr lang="en-US" altLang="zh-CN" sz="1200" dirty="0"/>
              <a:t>exchange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76A7B-C219-F962-9E34-B888E5DA89C7}"/>
              </a:ext>
            </a:extLst>
          </p:cNvPr>
          <p:cNvSpPr txBox="1"/>
          <p:nvPr/>
        </p:nvSpPr>
        <p:spPr>
          <a:xfrm>
            <a:off x="715872" y="1791361"/>
            <a:ext cx="3578772" cy="3354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Out-of-Band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Data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Transport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dirty="0"/>
              <a:t>–</a:t>
            </a:r>
            <a:r>
              <a:rPr lang="zh-CN" altLang="en-US" sz="1600" dirty="0"/>
              <a:t> </a:t>
            </a:r>
            <a:r>
              <a:rPr lang="en-US" altLang="zh-CN" sz="1600" dirty="0"/>
              <a:t>passkey/pairing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r>
              <a:rPr lang="en-US" altLang="zh-CN" sz="1600" b="1" dirty="0"/>
              <a:t>sent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one-way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b="1" dirty="0"/>
              <a:t>external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device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to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implanted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device</a:t>
            </a:r>
            <a:r>
              <a:rPr lang="zh-CN" altLang="en-US" sz="1600" b="1" dirty="0"/>
              <a:t> </a:t>
            </a:r>
            <a:r>
              <a:rPr lang="en-US" altLang="zh-CN" sz="1600" dirty="0"/>
              <a:t>(different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out-of-band</a:t>
            </a:r>
            <a:r>
              <a:rPr lang="zh-CN" altLang="en-US" sz="1600" dirty="0"/>
              <a:t> </a:t>
            </a:r>
            <a:r>
              <a:rPr lang="en-US" altLang="zh-CN" sz="1600" dirty="0"/>
              <a:t>check)</a:t>
            </a:r>
          </a:p>
          <a:p>
            <a:endParaRPr lang="en-US" sz="1600" dirty="0"/>
          </a:p>
          <a:p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b="1" i="1" dirty="0"/>
              <a:t>commit-reveal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MITM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protection</a:t>
            </a:r>
            <a:r>
              <a:rPr lang="zh-CN" altLang="en-US" sz="1600" b="1" i="1" dirty="0"/>
              <a:t> </a:t>
            </a:r>
            <a:r>
              <a:rPr lang="en-US" altLang="zh-CN" sz="1600" dirty="0"/>
              <a:t>(see</a:t>
            </a:r>
            <a:r>
              <a:rPr lang="zh-CN" altLang="en-US" sz="1600" dirty="0"/>
              <a:t> </a:t>
            </a:r>
            <a:r>
              <a:rPr lang="en-US" altLang="zh-CN" sz="1600" dirty="0"/>
              <a:t>Bluetooth</a:t>
            </a:r>
            <a:r>
              <a:rPr lang="zh-CN" altLang="en-US" sz="1600" dirty="0"/>
              <a:t> </a:t>
            </a:r>
            <a:r>
              <a:rPr lang="en-US" altLang="zh-CN" sz="1600" dirty="0"/>
              <a:t>specs)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Exchange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hash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outputs</a:t>
            </a:r>
            <a:r>
              <a:rPr lang="zh-CN" altLang="en-US" sz="1400" b="1" dirty="0"/>
              <a:t> </a:t>
            </a:r>
            <a:r>
              <a:rPr lang="en-US" altLang="zh-CN" sz="1400" dirty="0"/>
              <a:t>generated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b="1" dirty="0"/>
              <a:t>candidate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public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keys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b="1" dirty="0"/>
              <a:t>random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nonce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b="1" dirty="0"/>
              <a:t>single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bit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of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passkey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at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a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single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output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does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not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match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/>
              <a:t>output</a:t>
            </a:r>
            <a:r>
              <a:rPr lang="zh-CN" altLang="en-US" sz="1400" dirty="0"/>
              <a:t> </a:t>
            </a:r>
            <a:r>
              <a:rPr lang="en-US" altLang="zh-CN" sz="1400" dirty="0"/>
              <a:t>expected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any</a:t>
            </a:r>
            <a:r>
              <a:rPr lang="zh-CN" altLang="en-US" sz="1400" dirty="0"/>
              <a:t> </a:t>
            </a:r>
            <a:r>
              <a:rPr lang="en-US" altLang="zh-CN" sz="1400" dirty="0"/>
              <a:t>device</a:t>
            </a:r>
            <a:r>
              <a:rPr lang="zh-CN" altLang="en-US" sz="1400" dirty="0"/>
              <a:t> </a:t>
            </a:r>
            <a:r>
              <a:rPr lang="en-US" altLang="zh-CN" sz="1400" dirty="0">
                <a:sym typeface="Wingdings" pitchFamily="2" charset="2"/>
              </a:rPr>
              <a:t></a:t>
            </a:r>
            <a:r>
              <a:rPr lang="zh-CN" altLang="en-US" sz="1400" dirty="0">
                <a:sym typeface="Wingdings" pitchFamily="2" charset="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abort</a:t>
            </a:r>
            <a:r>
              <a:rPr lang="zh-CN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key</a:t>
            </a:r>
            <a:r>
              <a:rPr lang="zh-CN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exchange</a:t>
            </a:r>
            <a:r>
              <a:rPr lang="zh-CN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3B1DE6-C1A7-BACD-DF8A-8E63D40E1280}"/>
              </a:ext>
            </a:extLst>
          </p:cNvPr>
          <p:cNvGrpSpPr/>
          <p:nvPr/>
        </p:nvGrpSpPr>
        <p:grpSpPr>
          <a:xfrm>
            <a:off x="6326682" y="1550825"/>
            <a:ext cx="3844440" cy="1016640"/>
            <a:chOff x="6326682" y="1550825"/>
            <a:chExt cx="3844440" cy="10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2E9F87-BD59-1149-8B9D-461368569894}"/>
                    </a:ext>
                  </a:extLst>
                </p14:cNvPr>
                <p14:cNvContentPartPr/>
                <p14:nvPr/>
              </p14:nvContentPartPr>
              <p14:xfrm>
                <a:off x="6326682" y="1550825"/>
                <a:ext cx="3799800" cy="1007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2E9F87-BD59-1149-8B9D-4613685698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0562" y="1544705"/>
                  <a:ext cx="3812040" cy="10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90EF32-0FC3-F24C-D329-1F11681E4E39}"/>
                    </a:ext>
                  </a:extLst>
                </p14:cNvPr>
                <p14:cNvContentPartPr/>
                <p14:nvPr/>
              </p14:nvContentPartPr>
              <p14:xfrm>
                <a:off x="9952962" y="2559185"/>
                <a:ext cx="153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90EF32-0FC3-F24C-D329-1F11681E4E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46842" y="2553065"/>
                  <a:ext cx="165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1A8E02-255B-2E11-47CE-CF0E8A751E79}"/>
                    </a:ext>
                  </a:extLst>
                </p14:cNvPr>
                <p14:cNvContentPartPr/>
                <p14:nvPr/>
              </p14:nvContentPartPr>
              <p14:xfrm>
                <a:off x="10105602" y="2559185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1A8E02-255B-2E11-47CE-CF0E8A751E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99482" y="255306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95EA74-CBBA-5B57-497B-1F974F791A1E}"/>
                    </a:ext>
                  </a:extLst>
                </p14:cNvPr>
                <p14:cNvContentPartPr/>
                <p14:nvPr/>
              </p14:nvContentPartPr>
              <p14:xfrm>
                <a:off x="10110642" y="2428865"/>
                <a:ext cx="6048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95EA74-CBBA-5B57-497B-1F974F791A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04522" y="2422745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2FB41F-3894-85CF-6D47-F747CC309DF9}"/>
              </a:ext>
            </a:extLst>
          </p:cNvPr>
          <p:cNvGrpSpPr/>
          <p:nvPr/>
        </p:nvGrpSpPr>
        <p:grpSpPr>
          <a:xfrm>
            <a:off x="6899802" y="1229705"/>
            <a:ext cx="1310040" cy="419040"/>
            <a:chOff x="6899802" y="1229705"/>
            <a:chExt cx="13100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044207-85D3-CFEE-972D-6D53F056B38C}"/>
                    </a:ext>
                  </a:extLst>
                </p14:cNvPr>
                <p14:cNvContentPartPr/>
                <p14:nvPr/>
              </p14:nvContentPartPr>
              <p14:xfrm>
                <a:off x="7208682" y="1442825"/>
                <a:ext cx="65520" cy="20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044207-85D3-CFEE-972D-6D53F056B3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02562" y="1436705"/>
                  <a:ext cx="77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09A87B-E78F-71B3-6601-7AC83231591D}"/>
                    </a:ext>
                  </a:extLst>
                </p14:cNvPr>
                <p14:cNvContentPartPr/>
                <p14:nvPr/>
              </p14:nvContentPartPr>
              <p14:xfrm>
                <a:off x="7322082" y="1409345"/>
                <a:ext cx="139680" cy="14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09A87B-E78F-71B3-6601-7AC8323159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15962" y="1403225"/>
                  <a:ext cx="151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29819A-26AA-F699-63D2-1FF7E405DEB6}"/>
                    </a:ext>
                  </a:extLst>
                </p14:cNvPr>
                <p14:cNvContentPartPr/>
                <p14:nvPr/>
              </p14:nvContentPartPr>
              <p14:xfrm>
                <a:off x="7484082" y="1385585"/>
                <a:ext cx="6048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29819A-26AA-F699-63D2-1FF7E405DE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77962" y="1379465"/>
                  <a:ext cx="72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23EE1B-EAE3-379A-5F67-D5B601E38800}"/>
                    </a:ext>
                  </a:extLst>
                </p14:cNvPr>
                <p14:cNvContentPartPr/>
                <p14:nvPr/>
              </p14:nvContentPartPr>
              <p14:xfrm>
                <a:off x="7579842" y="1362545"/>
                <a:ext cx="13536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23EE1B-EAE3-379A-5F67-D5B601E388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73722" y="1356425"/>
                  <a:ext cx="147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2446B4-355F-88A6-30C2-35ADF7DF1925}"/>
                    </a:ext>
                  </a:extLst>
                </p14:cNvPr>
                <p14:cNvContentPartPr/>
                <p14:nvPr/>
              </p14:nvContentPartPr>
              <p14:xfrm>
                <a:off x="7744722" y="1261745"/>
                <a:ext cx="28800" cy="210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2446B4-355F-88A6-30C2-35ADF7DF19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38602" y="1255625"/>
                  <a:ext cx="41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199F88-8C4D-9343-5C1B-6FB49EAD79EC}"/>
                    </a:ext>
                  </a:extLst>
                </p14:cNvPr>
                <p14:cNvContentPartPr/>
                <p14:nvPr/>
              </p14:nvContentPartPr>
              <p14:xfrm>
                <a:off x="7758042" y="1330865"/>
                <a:ext cx="133200" cy="18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199F88-8C4D-9343-5C1B-6FB49EAD79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51922" y="1324745"/>
                  <a:ext cx="145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7731E5-8413-EFAF-DDA0-01A949B2094E}"/>
                    </a:ext>
                  </a:extLst>
                </p14:cNvPr>
                <p14:cNvContentPartPr/>
                <p14:nvPr/>
              </p14:nvContentPartPr>
              <p14:xfrm>
                <a:off x="7915002" y="1341305"/>
                <a:ext cx="121320" cy="12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7731E5-8413-EFAF-DDA0-01A949B209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8882" y="133518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62A775-E255-6E31-F4D1-02C7D6EFBF05}"/>
                    </a:ext>
                  </a:extLst>
                </p14:cNvPr>
                <p14:cNvContentPartPr/>
                <p14:nvPr/>
              </p14:nvContentPartPr>
              <p14:xfrm>
                <a:off x="8078442" y="1343105"/>
                <a:ext cx="131400" cy="242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62A775-E255-6E31-F4D1-02C7D6EFBF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72322" y="1336985"/>
                  <a:ext cx="143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129D6D-05A7-1BEC-32EF-02E4BC1D6BEE}"/>
                    </a:ext>
                  </a:extLst>
                </p14:cNvPr>
                <p14:cNvContentPartPr/>
                <p14:nvPr/>
              </p14:nvContentPartPr>
              <p14:xfrm>
                <a:off x="6965682" y="1317545"/>
                <a:ext cx="23040" cy="124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129D6D-05A7-1BEC-32EF-02E4BC1D6B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59562" y="1311425"/>
                  <a:ext cx="35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09A1E6-4107-3318-0D5D-580D7AB42EF8}"/>
                    </a:ext>
                  </a:extLst>
                </p14:cNvPr>
                <p14:cNvContentPartPr/>
                <p14:nvPr/>
              </p14:nvContentPartPr>
              <p14:xfrm>
                <a:off x="6899802" y="1229705"/>
                <a:ext cx="189720" cy="261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09A1E6-4107-3318-0D5D-580D7AB42E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93682" y="1223585"/>
                  <a:ext cx="20196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02558-656D-37C4-EF6F-DD4F3301B230}"/>
              </a:ext>
            </a:extLst>
          </p:cNvPr>
          <p:cNvGrpSpPr/>
          <p:nvPr/>
        </p:nvGrpSpPr>
        <p:grpSpPr>
          <a:xfrm>
            <a:off x="7569402" y="1802105"/>
            <a:ext cx="329760" cy="330840"/>
            <a:chOff x="7569402" y="1802105"/>
            <a:chExt cx="32976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6E279A-8C89-E6B8-9C8C-814BAD28C1C8}"/>
                    </a:ext>
                  </a:extLst>
                </p14:cNvPr>
                <p14:cNvContentPartPr/>
                <p14:nvPr/>
              </p14:nvContentPartPr>
              <p14:xfrm>
                <a:off x="7663362" y="1901105"/>
                <a:ext cx="106560" cy="14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6E279A-8C89-E6B8-9C8C-814BAD28C1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57242" y="1894985"/>
                  <a:ext cx="118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97FD36-DE68-FD31-7D12-1F35C803B0D5}"/>
                    </a:ext>
                  </a:extLst>
                </p14:cNvPr>
                <p14:cNvContentPartPr/>
                <p14:nvPr/>
              </p14:nvContentPartPr>
              <p14:xfrm>
                <a:off x="7569402" y="1802105"/>
                <a:ext cx="329760" cy="33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97FD36-DE68-FD31-7D12-1F35C803B0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63282" y="1795985"/>
                  <a:ext cx="34200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6DD7CC8-06DB-E65B-AA88-B8D6DE4A4265}"/>
              </a:ext>
            </a:extLst>
          </p:cNvPr>
          <p:cNvGrpSpPr/>
          <p:nvPr/>
        </p:nvGrpSpPr>
        <p:grpSpPr>
          <a:xfrm>
            <a:off x="6787974" y="2271861"/>
            <a:ext cx="1900440" cy="709920"/>
            <a:chOff x="6787974" y="2271861"/>
            <a:chExt cx="1900440" cy="7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6D66DA-B07E-FDA0-98C4-8A73ED7AA121}"/>
                    </a:ext>
                  </a:extLst>
                </p14:cNvPr>
                <p14:cNvContentPartPr/>
                <p14:nvPr/>
              </p14:nvContentPartPr>
              <p14:xfrm>
                <a:off x="6962214" y="2271861"/>
                <a:ext cx="47520" cy="16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6D66DA-B07E-FDA0-98C4-8A73ED7AA1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56094" y="2265741"/>
                  <a:ext cx="59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2BA71A-CDBE-3AA1-8C36-D14C1503498A}"/>
                    </a:ext>
                  </a:extLst>
                </p14:cNvPr>
                <p14:cNvContentPartPr/>
                <p14:nvPr/>
              </p14:nvContentPartPr>
              <p14:xfrm>
                <a:off x="7036014" y="2397861"/>
                <a:ext cx="60120" cy="79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2BA71A-CDBE-3AA1-8C36-D14C150349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29894" y="2391741"/>
                  <a:ext cx="72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F663CC-1EFD-A5D9-E044-FF4D62268315}"/>
                    </a:ext>
                  </a:extLst>
                </p14:cNvPr>
                <p14:cNvContentPartPr/>
                <p14:nvPr/>
              </p14:nvContentPartPr>
              <p14:xfrm>
                <a:off x="7115934" y="2386701"/>
                <a:ext cx="90360" cy="8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F663CC-1EFD-A5D9-E044-FF4D622683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09814" y="2380581"/>
                  <a:ext cx="10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2CAB1C-39B4-8448-6833-F9B7B7EE10EC}"/>
                    </a:ext>
                  </a:extLst>
                </p14:cNvPr>
                <p14:cNvContentPartPr/>
                <p14:nvPr/>
              </p14:nvContentPartPr>
              <p14:xfrm>
                <a:off x="7226094" y="2315781"/>
                <a:ext cx="4716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2CAB1C-39B4-8448-6833-F9B7B7EE10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19974" y="2309661"/>
                  <a:ext cx="59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42EE8D-0FC5-6DDD-C268-ABDF8D8C9E7F}"/>
                    </a:ext>
                  </a:extLst>
                </p14:cNvPr>
                <p14:cNvContentPartPr/>
                <p14:nvPr/>
              </p14:nvContentPartPr>
              <p14:xfrm>
                <a:off x="7389894" y="2436021"/>
                <a:ext cx="72360" cy="7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42EE8D-0FC5-6DDD-C268-ABDF8D8C9E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83774" y="2429901"/>
                  <a:ext cx="84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5AF8-79F8-5B66-4EA2-88015A4ABDB9}"/>
                    </a:ext>
                  </a:extLst>
                </p14:cNvPr>
                <p14:cNvContentPartPr/>
                <p14:nvPr/>
              </p14:nvContentPartPr>
              <p14:xfrm>
                <a:off x="7492494" y="2445741"/>
                <a:ext cx="67320" cy="82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5AF8-79F8-5B66-4EA2-88015A4ABD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86374" y="2439621"/>
                  <a:ext cx="79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C26618-3235-B7FE-5DB2-A5C81A599DAB}"/>
                    </a:ext>
                  </a:extLst>
                </p14:cNvPr>
                <p14:cNvContentPartPr/>
                <p14:nvPr/>
              </p14:nvContentPartPr>
              <p14:xfrm>
                <a:off x="7650174" y="2396421"/>
                <a:ext cx="17640" cy="25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C26618-3235-B7FE-5DB2-A5C81A599D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44054" y="2390301"/>
                  <a:ext cx="29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B20508-258B-07F9-5E61-043BA09C3D99}"/>
                    </a:ext>
                  </a:extLst>
                </p14:cNvPr>
                <p14:cNvContentPartPr/>
                <p14:nvPr/>
              </p14:nvContentPartPr>
              <p14:xfrm>
                <a:off x="7612014" y="2482461"/>
                <a:ext cx="1281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B20508-258B-07F9-5E61-043BA09C3D9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05894" y="2476341"/>
                  <a:ext cx="140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73DEE2-B809-0268-3F94-D3C8354E4B1C}"/>
                    </a:ext>
                  </a:extLst>
                </p14:cNvPr>
                <p14:cNvContentPartPr/>
                <p14:nvPr/>
              </p14:nvContentPartPr>
              <p14:xfrm>
                <a:off x="7774014" y="2494701"/>
                <a:ext cx="72000" cy="14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73DEE2-B809-0268-3F94-D3C8354E4B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67894" y="2488581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46945F-EFA4-B0D7-97B4-8141A91B3B60}"/>
                    </a:ext>
                  </a:extLst>
                </p14:cNvPr>
                <p14:cNvContentPartPr/>
                <p14:nvPr/>
              </p14:nvContentPartPr>
              <p14:xfrm>
                <a:off x="7884174" y="2497941"/>
                <a:ext cx="51840" cy="105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46945F-EFA4-B0D7-97B4-8141A91B3B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78054" y="2491821"/>
                  <a:ext cx="64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522239-6B8D-A151-4AE4-C5E4B4D6155D}"/>
                    </a:ext>
                  </a:extLst>
                </p14:cNvPr>
                <p14:cNvContentPartPr/>
                <p14:nvPr/>
              </p14:nvContentPartPr>
              <p14:xfrm>
                <a:off x="7996494" y="2417301"/>
                <a:ext cx="360" cy="20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522239-6B8D-A151-4AE4-C5E4B4D615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90374" y="2411181"/>
                  <a:ext cx="12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F07D83-81A0-699C-8EF6-E03AE7FE096D}"/>
                    </a:ext>
                  </a:extLst>
                </p14:cNvPr>
                <p14:cNvContentPartPr/>
                <p14:nvPr/>
              </p14:nvContentPartPr>
              <p14:xfrm>
                <a:off x="7965894" y="2511981"/>
                <a:ext cx="90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F07D83-81A0-699C-8EF6-E03AE7FE09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59774" y="2505861"/>
                  <a:ext cx="10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CFD7F8-E330-35CA-A1F3-E147AA0108D8}"/>
                    </a:ext>
                  </a:extLst>
                </p14:cNvPr>
                <p14:cNvContentPartPr/>
                <p14:nvPr/>
              </p14:nvContentPartPr>
              <p14:xfrm>
                <a:off x="8050854" y="2521701"/>
                <a:ext cx="93960" cy="11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CFD7F8-E330-35CA-A1F3-E147AA0108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44734" y="2515581"/>
                  <a:ext cx="106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759135-E990-7CB2-4F0B-88A7455CA085}"/>
                    </a:ext>
                  </a:extLst>
                </p14:cNvPr>
                <p14:cNvContentPartPr/>
                <p14:nvPr/>
              </p14:nvContentPartPr>
              <p14:xfrm>
                <a:off x="6808494" y="2549061"/>
                <a:ext cx="41400" cy="102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759135-E990-7CB2-4F0B-88A7455CA08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2374" y="2542941"/>
                  <a:ext cx="53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D89A55-1805-E226-31A0-CC9B09B01764}"/>
                    </a:ext>
                  </a:extLst>
                </p14:cNvPr>
                <p14:cNvContentPartPr/>
                <p14:nvPr/>
              </p14:nvContentPartPr>
              <p14:xfrm>
                <a:off x="6787974" y="2599461"/>
                <a:ext cx="597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D89A55-1805-E226-31A0-CC9B09B0176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81854" y="2593341"/>
                  <a:ext cx="72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20C09C-5E1F-4EFF-0390-09EA13ACA901}"/>
                    </a:ext>
                  </a:extLst>
                </p14:cNvPr>
                <p14:cNvContentPartPr/>
                <p14:nvPr/>
              </p14:nvContentPartPr>
              <p14:xfrm>
                <a:off x="6857814" y="2609181"/>
                <a:ext cx="59760" cy="6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20C09C-5E1F-4EFF-0390-09EA13ACA9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51694" y="2603061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E97588-2A2E-36AF-05F0-3A95CE2D1C4A}"/>
                    </a:ext>
                  </a:extLst>
                </p14:cNvPr>
                <p14:cNvContentPartPr/>
                <p14:nvPr/>
              </p14:nvContentPartPr>
              <p14:xfrm>
                <a:off x="6936654" y="2627901"/>
                <a:ext cx="51120" cy="43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E97588-2A2E-36AF-05F0-3A95CE2D1C4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30534" y="2621781"/>
                  <a:ext cx="63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7BF65B6-4E5D-BED4-FFB4-3CDB730BCD2A}"/>
                    </a:ext>
                  </a:extLst>
                </p14:cNvPr>
                <p14:cNvContentPartPr/>
                <p14:nvPr/>
              </p14:nvContentPartPr>
              <p14:xfrm>
                <a:off x="7081014" y="2585061"/>
                <a:ext cx="54000" cy="117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7BF65B6-4E5D-BED4-FFB4-3CDB730BCD2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74894" y="2578941"/>
                  <a:ext cx="6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7EE70F-1E34-3B87-8113-07AE223B421B}"/>
                    </a:ext>
                  </a:extLst>
                </p14:cNvPr>
                <p14:cNvContentPartPr/>
                <p14:nvPr/>
              </p14:nvContentPartPr>
              <p14:xfrm>
                <a:off x="7164174" y="2653821"/>
                <a:ext cx="360" cy="6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7EE70F-1E34-3B87-8113-07AE223B421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58054" y="2647701"/>
                  <a:ext cx="1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503167-4246-FD18-8D0A-943DF5241FC1}"/>
                    </a:ext>
                  </a:extLst>
                </p14:cNvPr>
                <p14:cNvContentPartPr/>
                <p14:nvPr/>
              </p14:nvContentPartPr>
              <p14:xfrm>
                <a:off x="7166694" y="2616741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503167-4246-FD18-8D0A-943DF5241F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60574" y="26106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9BCB4E-F435-E293-2565-0F29ADA41377}"/>
                    </a:ext>
                  </a:extLst>
                </p14:cNvPr>
                <p14:cNvContentPartPr/>
                <p14:nvPr/>
              </p14:nvContentPartPr>
              <p14:xfrm>
                <a:off x="7245174" y="2614221"/>
                <a:ext cx="51840" cy="99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9BCB4E-F435-E293-2565-0F29ADA413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39054" y="2608101"/>
                  <a:ext cx="64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7575D8-A542-135A-9989-1F8C138FB332}"/>
                    </a:ext>
                  </a:extLst>
                </p14:cNvPr>
                <p14:cNvContentPartPr/>
                <p14:nvPr/>
              </p14:nvContentPartPr>
              <p14:xfrm>
                <a:off x="7205574" y="2644821"/>
                <a:ext cx="651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7575D8-A542-135A-9989-1F8C138FB3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99454" y="2638701"/>
                  <a:ext cx="77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04A10B-677C-0D43-A831-B1EE7973FA3B}"/>
                    </a:ext>
                  </a:extLst>
                </p14:cNvPr>
                <p14:cNvContentPartPr/>
                <p14:nvPr/>
              </p14:nvContentPartPr>
              <p14:xfrm>
                <a:off x="7355694" y="2644821"/>
                <a:ext cx="72720" cy="83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04A10B-677C-0D43-A831-B1EE7973FA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49574" y="2638701"/>
                  <a:ext cx="84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49FF5D-F111-8B32-8B8B-304C6F1FFEFC}"/>
                    </a:ext>
                  </a:extLst>
                </p14:cNvPr>
                <p14:cNvContentPartPr/>
                <p14:nvPr/>
              </p14:nvContentPartPr>
              <p14:xfrm>
                <a:off x="7345254" y="2671821"/>
                <a:ext cx="133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49FF5D-F111-8B32-8B8B-304C6F1FFE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39134" y="2665701"/>
                  <a:ext cx="146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A39608-5F8E-A08B-755E-EB3665CE098C}"/>
                    </a:ext>
                  </a:extLst>
                </p14:cNvPr>
                <p14:cNvContentPartPr/>
                <p14:nvPr/>
              </p14:nvContentPartPr>
              <p14:xfrm>
                <a:off x="7546134" y="2685141"/>
                <a:ext cx="96480" cy="222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A39608-5F8E-A08B-755E-EB3665CE09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40014" y="2679021"/>
                  <a:ext cx="108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BDC3E2-D44C-1403-1E94-E100C7BF672F}"/>
                    </a:ext>
                  </a:extLst>
                </p14:cNvPr>
                <p14:cNvContentPartPr/>
                <p14:nvPr/>
              </p14:nvContentPartPr>
              <p14:xfrm>
                <a:off x="7696974" y="2709261"/>
                <a:ext cx="140760" cy="99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BDC3E2-D44C-1403-1E94-E100C7BF67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90854" y="2703141"/>
                  <a:ext cx="153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F0F6B4-6D68-4586-C86C-C128613C12A3}"/>
                    </a:ext>
                  </a:extLst>
                </p14:cNvPr>
                <p14:cNvContentPartPr/>
                <p14:nvPr/>
              </p14:nvContentPartPr>
              <p14:xfrm>
                <a:off x="7865814" y="2745621"/>
                <a:ext cx="113760" cy="97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F0F6B4-6D68-4586-C86C-C128613C12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59694" y="2739501"/>
                  <a:ext cx="126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46EE9D-BC6C-AAD8-F081-6D1625D1CA3D}"/>
                    </a:ext>
                  </a:extLst>
                </p14:cNvPr>
                <p14:cNvContentPartPr/>
                <p14:nvPr/>
              </p14:nvContentPartPr>
              <p14:xfrm>
                <a:off x="7979934" y="2768661"/>
                <a:ext cx="129240" cy="85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46EE9D-BC6C-AAD8-F081-6D1625D1CA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73814" y="2762541"/>
                  <a:ext cx="141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B9F69C-0CBA-47EA-0872-70D97EF9321C}"/>
                    </a:ext>
                  </a:extLst>
                </p14:cNvPr>
                <p14:cNvContentPartPr/>
                <p14:nvPr/>
              </p14:nvContentPartPr>
              <p14:xfrm>
                <a:off x="8112054" y="2722941"/>
                <a:ext cx="28080" cy="178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B9F69C-0CBA-47EA-0872-70D97EF932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05934" y="2716821"/>
                  <a:ext cx="40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BED151-00DD-C9E7-DFA7-8CB9CD739485}"/>
                    </a:ext>
                  </a:extLst>
                </p14:cNvPr>
                <p14:cNvContentPartPr/>
                <p14:nvPr/>
              </p14:nvContentPartPr>
              <p14:xfrm>
                <a:off x="8138694" y="2806101"/>
                <a:ext cx="104040" cy="87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BED151-00DD-C9E7-DFA7-8CB9CD7394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32574" y="2799981"/>
                  <a:ext cx="116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952A22-5F27-1B6C-9310-1D244CBDF144}"/>
                    </a:ext>
                  </a:extLst>
                </p14:cNvPr>
                <p14:cNvContentPartPr/>
                <p14:nvPr/>
              </p14:nvContentPartPr>
              <p14:xfrm>
                <a:off x="8279454" y="2799261"/>
                <a:ext cx="94680" cy="126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952A22-5F27-1B6C-9310-1D244CBDF1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73334" y="2793141"/>
                  <a:ext cx="106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EEC24A-0B8C-0576-9BDA-F8D123293039}"/>
                    </a:ext>
                  </a:extLst>
                </p14:cNvPr>
                <p14:cNvContentPartPr/>
                <p14:nvPr/>
              </p14:nvContentPartPr>
              <p14:xfrm>
                <a:off x="8428494" y="2801061"/>
                <a:ext cx="259920" cy="180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EEC24A-0B8C-0576-9BDA-F8D1232930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22374" y="2794941"/>
                  <a:ext cx="2721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FF684C4-EC38-8B17-285A-988483D4D802}"/>
              </a:ext>
            </a:extLst>
          </p:cNvPr>
          <p:cNvGrpSpPr/>
          <p:nvPr/>
        </p:nvGrpSpPr>
        <p:grpSpPr>
          <a:xfrm>
            <a:off x="4937127" y="5312557"/>
            <a:ext cx="1328760" cy="300960"/>
            <a:chOff x="4937127" y="5312557"/>
            <a:chExt cx="132876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64F79D2-ED94-FA9B-24C7-1E74EFB331A2}"/>
                    </a:ext>
                  </a:extLst>
                </p14:cNvPr>
                <p14:cNvContentPartPr/>
                <p14:nvPr/>
              </p14:nvContentPartPr>
              <p14:xfrm>
                <a:off x="5073567" y="5391037"/>
                <a:ext cx="134280" cy="148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64F79D2-ED94-FA9B-24C7-1E74EFB331A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67447" y="5384917"/>
                  <a:ext cx="146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41AF26-7F3B-4F0B-A3BC-24ADD8DC6D9E}"/>
                    </a:ext>
                  </a:extLst>
                </p14:cNvPr>
                <p14:cNvContentPartPr/>
                <p14:nvPr/>
              </p14:nvContentPartPr>
              <p14:xfrm>
                <a:off x="4937127" y="5312557"/>
                <a:ext cx="451800" cy="27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41AF26-7F3B-4F0B-A3BC-24ADD8DC6D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31007" y="5306437"/>
                  <a:ext cx="4640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F77351-EBDD-8B8D-37C3-D792D0F01A79}"/>
                    </a:ext>
                  </a:extLst>
                </p14:cNvPr>
                <p14:cNvContentPartPr/>
                <p14:nvPr/>
              </p14:nvContentPartPr>
              <p14:xfrm>
                <a:off x="5446887" y="5356837"/>
                <a:ext cx="154800" cy="184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F77351-EBDD-8B8D-37C3-D792D0F01A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40767" y="5350717"/>
                  <a:ext cx="167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2ABB3B-9E0A-35B9-6140-D584D500C77F}"/>
                    </a:ext>
                  </a:extLst>
                </p14:cNvPr>
                <p14:cNvContentPartPr/>
                <p14:nvPr/>
              </p14:nvContentPartPr>
              <p14:xfrm>
                <a:off x="5652807" y="5357557"/>
                <a:ext cx="111240" cy="214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2ABB3B-9E0A-35B9-6140-D584D500C7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46687" y="5351437"/>
                  <a:ext cx="123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93BD0E-B89B-3267-9F39-2A966B8D4FEA}"/>
                    </a:ext>
                  </a:extLst>
                </p14:cNvPr>
                <p14:cNvContentPartPr/>
                <p14:nvPr/>
              </p14:nvContentPartPr>
              <p14:xfrm>
                <a:off x="5815167" y="5446117"/>
                <a:ext cx="156960" cy="167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93BD0E-B89B-3267-9F39-2A966B8D4F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09047" y="5439997"/>
                  <a:ext cx="169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128BB48-8A36-60B7-DF32-9C27871B8A36}"/>
                    </a:ext>
                  </a:extLst>
                </p14:cNvPr>
                <p14:cNvContentPartPr/>
                <p14:nvPr/>
              </p14:nvContentPartPr>
              <p14:xfrm>
                <a:off x="5984367" y="5459077"/>
                <a:ext cx="108000" cy="12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128BB48-8A36-60B7-DF32-9C27871B8A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78247" y="5452957"/>
                  <a:ext cx="120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C402D1-D433-5A93-0067-194D20CAC3B3}"/>
                    </a:ext>
                  </a:extLst>
                </p14:cNvPr>
                <p14:cNvContentPartPr/>
                <p14:nvPr/>
              </p14:nvContentPartPr>
              <p14:xfrm>
                <a:off x="6160047" y="5346757"/>
                <a:ext cx="360" cy="244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C402D1-D433-5A93-0067-194D20CAC3B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53927" y="5340637"/>
                  <a:ext cx="12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E83BD9-5728-63E4-A721-8473A14F93CC}"/>
                    </a:ext>
                  </a:extLst>
                </p14:cNvPr>
                <p14:cNvContentPartPr/>
                <p14:nvPr/>
              </p14:nvContentPartPr>
              <p14:xfrm>
                <a:off x="6147807" y="5474557"/>
                <a:ext cx="118080" cy="121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E83BD9-5728-63E4-A721-8473A14F93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41687" y="5468437"/>
                  <a:ext cx="13032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8DEE15-5957-2783-F401-8415D8EECADB}"/>
              </a:ext>
            </a:extLst>
          </p:cNvPr>
          <p:cNvGrpSpPr/>
          <p:nvPr/>
        </p:nvGrpSpPr>
        <p:grpSpPr>
          <a:xfrm>
            <a:off x="5002647" y="5703877"/>
            <a:ext cx="218880" cy="201240"/>
            <a:chOff x="5002647" y="5703877"/>
            <a:chExt cx="2188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C0494A-7CAC-C127-D0E9-AB5A936EC3D4}"/>
                    </a:ext>
                  </a:extLst>
                </p14:cNvPr>
                <p14:cNvContentPartPr/>
                <p14:nvPr/>
              </p14:nvContentPartPr>
              <p14:xfrm>
                <a:off x="5002647" y="5782357"/>
                <a:ext cx="360" cy="106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C0494A-7CAC-C127-D0E9-AB5A936EC3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96527" y="5776237"/>
                  <a:ext cx="12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581B5C-3558-ECE5-0030-ACE18638C3DE}"/>
                    </a:ext>
                  </a:extLst>
                </p14:cNvPr>
                <p14:cNvContentPartPr/>
                <p14:nvPr/>
              </p14:nvContentPartPr>
              <p14:xfrm>
                <a:off x="5002647" y="570387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581B5C-3558-ECE5-0030-ACE18638C3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96527" y="569775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815B5D-4A00-BAA6-DABC-7CA8708A12B1}"/>
                    </a:ext>
                  </a:extLst>
                </p14:cNvPr>
                <p14:cNvContentPartPr/>
                <p14:nvPr/>
              </p14:nvContentPartPr>
              <p14:xfrm>
                <a:off x="5110287" y="5708917"/>
                <a:ext cx="65520" cy="19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815B5D-4A00-BAA6-DABC-7CA8708A12B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04167" y="5702797"/>
                  <a:ext cx="7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B27F1D-3ADD-85C3-024D-B783357862A2}"/>
                    </a:ext>
                  </a:extLst>
                </p14:cNvPr>
                <p14:cNvContentPartPr/>
                <p14:nvPr/>
              </p14:nvContentPartPr>
              <p14:xfrm>
                <a:off x="5074287" y="5834917"/>
                <a:ext cx="147240" cy="2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B27F1D-3ADD-85C3-024D-B783357862A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68167" y="5828797"/>
                  <a:ext cx="1594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D9821AD-32BA-F0F1-1CBC-40ABBBD0FC63}"/>
              </a:ext>
            </a:extLst>
          </p:cNvPr>
          <p:cNvGrpSpPr/>
          <p:nvPr/>
        </p:nvGrpSpPr>
        <p:grpSpPr>
          <a:xfrm>
            <a:off x="5408727" y="5753917"/>
            <a:ext cx="1200240" cy="253800"/>
            <a:chOff x="5408727" y="5753917"/>
            <a:chExt cx="12002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9EED45-7DAF-8D9E-2E8D-82D23A44520B}"/>
                    </a:ext>
                  </a:extLst>
                </p14:cNvPr>
                <p14:cNvContentPartPr/>
                <p14:nvPr/>
              </p14:nvContentPartPr>
              <p14:xfrm>
                <a:off x="5408727" y="5753917"/>
                <a:ext cx="91440" cy="17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9EED45-7DAF-8D9E-2E8D-82D23A44520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02607" y="5747797"/>
                  <a:ext cx="103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BF921A7-146E-1E21-C710-5ADA38B24A9F}"/>
                    </a:ext>
                  </a:extLst>
                </p14:cNvPr>
                <p14:cNvContentPartPr/>
                <p14:nvPr/>
              </p14:nvContentPartPr>
              <p14:xfrm>
                <a:off x="5518167" y="5842117"/>
                <a:ext cx="135720" cy="105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BF921A7-146E-1E21-C710-5ADA38B24A9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12047" y="5835997"/>
                  <a:ext cx="147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587A5A-0CAF-4F29-09FC-FB1F6A2C735C}"/>
                    </a:ext>
                  </a:extLst>
                </p14:cNvPr>
                <p14:cNvContentPartPr/>
                <p14:nvPr/>
              </p14:nvContentPartPr>
              <p14:xfrm>
                <a:off x="5676207" y="5841397"/>
                <a:ext cx="83520" cy="141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587A5A-0CAF-4F29-09FC-FB1F6A2C735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70087" y="5835277"/>
                  <a:ext cx="95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2F490C-C021-DBE8-E8E5-94B33E852AA8}"/>
                    </a:ext>
                  </a:extLst>
                </p14:cNvPr>
                <p14:cNvContentPartPr/>
                <p14:nvPr/>
              </p14:nvContentPartPr>
              <p14:xfrm>
                <a:off x="5817327" y="5761837"/>
                <a:ext cx="71280" cy="207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2F490C-C021-DBE8-E8E5-94B33E852AA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11207" y="5755717"/>
                  <a:ext cx="83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22FDA2F-5CCD-DD80-CCD5-71B1D60C7383}"/>
                    </a:ext>
                  </a:extLst>
                </p14:cNvPr>
                <p14:cNvContentPartPr/>
                <p14:nvPr/>
              </p14:nvContentPartPr>
              <p14:xfrm>
                <a:off x="5960967" y="5891797"/>
                <a:ext cx="64440" cy="115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22FDA2F-5CCD-DD80-CCD5-71B1D60C738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54847" y="5885677"/>
                  <a:ext cx="76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8ADC74-717B-0762-B26E-B915E9B024A5}"/>
                    </a:ext>
                  </a:extLst>
                </p14:cNvPr>
                <p14:cNvContentPartPr/>
                <p14:nvPr/>
              </p14:nvContentPartPr>
              <p14:xfrm>
                <a:off x="6104607" y="5895037"/>
                <a:ext cx="85320" cy="87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8ADC74-717B-0762-B26E-B915E9B024A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98487" y="5888917"/>
                  <a:ext cx="97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D36121-F881-3189-095D-813DD3EF95A7}"/>
                    </a:ext>
                  </a:extLst>
                </p14:cNvPr>
                <p14:cNvContentPartPr/>
                <p14:nvPr/>
              </p14:nvContentPartPr>
              <p14:xfrm>
                <a:off x="6252207" y="5787397"/>
                <a:ext cx="88200" cy="194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D36121-F881-3189-095D-813DD3EF95A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46087" y="5781277"/>
                  <a:ext cx="100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8E7E8C-D68D-3087-FA1A-3DC83001BB90}"/>
                    </a:ext>
                  </a:extLst>
                </p14:cNvPr>
                <p14:cNvContentPartPr/>
                <p14:nvPr/>
              </p14:nvContentPartPr>
              <p14:xfrm>
                <a:off x="6359127" y="5865517"/>
                <a:ext cx="104040" cy="11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8E7E8C-D68D-3087-FA1A-3DC83001BB9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53007" y="5859397"/>
                  <a:ext cx="116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7B9C45-D40F-83B7-187D-296479E41A7B}"/>
                    </a:ext>
                  </a:extLst>
                </p14:cNvPr>
                <p14:cNvContentPartPr/>
                <p14:nvPr/>
              </p14:nvContentPartPr>
              <p14:xfrm>
                <a:off x="6529407" y="5888557"/>
                <a:ext cx="79560" cy="118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7B9C45-D40F-83B7-187D-296479E41A7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23287" y="5882437"/>
                  <a:ext cx="918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0FBC2DD-C044-36FE-5C86-07EADE123F95}"/>
              </a:ext>
            </a:extLst>
          </p:cNvPr>
          <p:cNvGrpSpPr/>
          <p:nvPr/>
        </p:nvGrpSpPr>
        <p:grpSpPr>
          <a:xfrm>
            <a:off x="5034327" y="6088717"/>
            <a:ext cx="997200" cy="222120"/>
            <a:chOff x="5034327" y="6088717"/>
            <a:chExt cx="99720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A80E9C5-0F43-97F0-E38C-3F44DC9EC01C}"/>
                    </a:ext>
                  </a:extLst>
                </p14:cNvPr>
                <p14:cNvContentPartPr/>
                <p14:nvPr/>
              </p14:nvContentPartPr>
              <p14:xfrm>
                <a:off x="5034327" y="6088717"/>
                <a:ext cx="268920" cy="187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A80E9C5-0F43-97F0-E38C-3F44DC9EC01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28207" y="6082597"/>
                  <a:ext cx="281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6F025CF-1022-6364-D34B-031D9F630DA2}"/>
                    </a:ext>
                  </a:extLst>
                </p14:cNvPr>
                <p14:cNvContentPartPr/>
                <p14:nvPr/>
              </p14:nvContentPartPr>
              <p14:xfrm>
                <a:off x="5373807" y="6153517"/>
                <a:ext cx="119880" cy="73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6F025CF-1022-6364-D34B-031D9F630DA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367687" y="6147397"/>
                  <a:ext cx="132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70D61A-A45D-7E33-3037-CC20C4930EB1}"/>
                    </a:ext>
                  </a:extLst>
                </p14:cNvPr>
                <p14:cNvContentPartPr/>
                <p14:nvPr/>
              </p14:nvContentPartPr>
              <p14:xfrm>
                <a:off x="5583327" y="6098437"/>
                <a:ext cx="360" cy="18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70D61A-A45D-7E33-3037-CC20C4930EB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77207" y="6092317"/>
                  <a:ext cx="12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9A3A79-7BF2-9926-FD77-7E5E78565414}"/>
                    </a:ext>
                  </a:extLst>
                </p14:cNvPr>
                <p14:cNvContentPartPr/>
                <p14:nvPr/>
              </p14:nvContentPartPr>
              <p14:xfrm>
                <a:off x="5543007" y="6184477"/>
                <a:ext cx="18900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9A3A79-7BF2-9926-FD77-7E5E7856541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36887" y="6178357"/>
                  <a:ext cx="201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E7FA453-35B1-6244-0726-82AFA7D475E3}"/>
                    </a:ext>
                  </a:extLst>
                </p14:cNvPr>
                <p14:cNvContentPartPr/>
                <p14:nvPr/>
              </p14:nvContentPartPr>
              <p14:xfrm>
                <a:off x="5696007" y="6172237"/>
                <a:ext cx="163080" cy="129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E7FA453-35B1-6244-0726-82AFA7D475E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89887" y="6166117"/>
                  <a:ext cx="175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DB8FC76-D193-5914-5BAF-6A37B2F9D7FD}"/>
                    </a:ext>
                  </a:extLst>
                </p14:cNvPr>
                <p14:cNvContentPartPr/>
                <p14:nvPr/>
              </p14:nvContentPartPr>
              <p14:xfrm>
                <a:off x="5895447" y="6093397"/>
                <a:ext cx="136080" cy="21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DB8FC76-D193-5914-5BAF-6A37B2F9D7F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89327" y="6087277"/>
                  <a:ext cx="148320" cy="2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474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Secure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via</a:t>
            </a:r>
            <a:r>
              <a:rPr lang="zh-CN" altLang="en-US" sz="3600" dirty="0"/>
              <a:t> </a:t>
            </a:r>
            <a:r>
              <a:rPr lang="en-US" altLang="zh-CN" sz="3600" dirty="0"/>
              <a:t>Magnetic</a:t>
            </a:r>
            <a:r>
              <a:rPr lang="zh-CN" altLang="en-US" sz="3600" dirty="0"/>
              <a:t> </a:t>
            </a:r>
            <a:r>
              <a:rPr lang="en-US" altLang="zh-CN" sz="3600" dirty="0"/>
              <a:t>Induction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Helper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endParaRPr lang="en-US" sz="3600" dirty="0"/>
          </a:p>
        </p:txBody>
      </p:sp>
      <p:pic>
        <p:nvPicPr>
          <p:cNvPr id="7" name="Content Placeholder 6" descr="A diagram of a wireless connection&#10;&#10;Description automatically generated">
            <a:extLst>
              <a:ext uri="{FF2B5EF4-FFF2-40B4-BE49-F238E27FC236}">
                <a16:creationId xmlns:a16="http://schemas.microsoft.com/office/drawing/2014/main" id="{841DE1A2-C823-1A91-80AA-E769651E5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311" y="1111541"/>
            <a:ext cx="4989689" cy="5260734"/>
          </a:xfrm>
        </p:spPr>
      </p:pic>
      <p:pic>
        <p:nvPicPr>
          <p:cNvPr id="8" name="Content Placeholder 4" descr="A diagram of a device connected to a head&#10;&#10;Description automatically generated">
            <a:extLst>
              <a:ext uri="{FF2B5EF4-FFF2-40B4-BE49-F238E27FC236}">
                <a16:creationId xmlns:a16="http://schemas.microsoft.com/office/drawing/2014/main" id="{59FD04A6-5BA7-E95F-83CB-A43269C1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67" y="1855812"/>
            <a:ext cx="3405010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0DD016-4742-F059-BF98-FBA2B51BC24F}"/>
                  </a:ext>
                </a:extLst>
              </p14:cNvPr>
              <p14:cNvContentPartPr/>
              <p14:nvPr/>
            </p14:nvContentPartPr>
            <p14:xfrm>
              <a:off x="5032510" y="3970020"/>
              <a:ext cx="78120" cy="83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0DD016-4742-F059-BF98-FBA2B51BC2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6390" y="3963900"/>
                <a:ext cx="903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1D9391-72E3-F34E-65B4-35E092995BE7}"/>
                  </a:ext>
                </a:extLst>
              </p14:cNvPr>
              <p14:cNvContentPartPr/>
              <p14:nvPr/>
            </p14:nvContentPartPr>
            <p14:xfrm>
              <a:off x="4968270" y="4097680"/>
              <a:ext cx="360" cy="94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1D9391-72E3-F34E-65B4-35E092995B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2150" y="4091560"/>
                <a:ext cx="126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9A0E17-C15B-1EB8-DBD6-39C215518AAB}"/>
                  </a:ext>
                </a:extLst>
              </p14:cNvPr>
              <p14:cNvContentPartPr/>
              <p14:nvPr/>
            </p14:nvContentPartPr>
            <p14:xfrm>
              <a:off x="4875030" y="4073560"/>
              <a:ext cx="176040" cy="195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9A0E17-C15B-1EB8-DBD6-39C215518A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910" y="4067440"/>
                <a:ext cx="1882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9D24199-1BDF-0412-0049-C37521B81123}"/>
                  </a:ext>
                </a:extLst>
              </p14:cNvPr>
              <p14:cNvContentPartPr/>
              <p14:nvPr/>
            </p14:nvContentPartPr>
            <p14:xfrm>
              <a:off x="5037030" y="3457960"/>
              <a:ext cx="117720" cy="119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9D24199-1BDF-0412-0049-C37521B811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0910" y="3451840"/>
                <a:ext cx="129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1C1F72A-E28E-3757-80C2-92BD80FB4137}"/>
                  </a:ext>
                </a:extLst>
              </p14:cNvPr>
              <p14:cNvContentPartPr/>
              <p14:nvPr/>
            </p14:nvContentPartPr>
            <p14:xfrm>
              <a:off x="5006070" y="3396040"/>
              <a:ext cx="172080" cy="234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1C1F72A-E28E-3757-80C2-92BD80FB41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9950" y="3389920"/>
                <a:ext cx="1843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C751F06-BF5A-17F3-416A-AC6496F2C1AF}"/>
                  </a:ext>
                </a:extLst>
              </p14:cNvPr>
              <p14:cNvContentPartPr/>
              <p14:nvPr/>
            </p14:nvContentPartPr>
            <p14:xfrm>
              <a:off x="5798860" y="3597690"/>
              <a:ext cx="58680" cy="167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751F06-BF5A-17F3-416A-AC6496F2C1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2740" y="3591570"/>
                <a:ext cx="70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417639E-EDEA-B794-5A63-2961F81ECA40}"/>
                  </a:ext>
                </a:extLst>
              </p14:cNvPr>
              <p14:cNvContentPartPr/>
              <p14:nvPr/>
            </p14:nvContentPartPr>
            <p14:xfrm>
              <a:off x="3783170" y="2861030"/>
              <a:ext cx="69840" cy="72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417639E-EDEA-B794-5A63-2961F81ECA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7050" y="2854910"/>
                <a:ext cx="820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57F3DE8-C1F0-51FF-A53B-D062FCA76016}"/>
                  </a:ext>
                </a:extLst>
              </p14:cNvPr>
              <p14:cNvContentPartPr/>
              <p14:nvPr/>
            </p14:nvContentPartPr>
            <p14:xfrm>
              <a:off x="3831050" y="2885510"/>
              <a:ext cx="1132920" cy="947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57F3DE8-C1F0-51FF-A53B-D062FCA760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4930" y="2879390"/>
                <a:ext cx="1145160" cy="9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0701932-BAB2-EB26-25AD-08F3544ADF66}"/>
              </a:ext>
            </a:extLst>
          </p:cNvPr>
          <p:cNvGrpSpPr/>
          <p:nvPr/>
        </p:nvGrpSpPr>
        <p:grpSpPr>
          <a:xfrm>
            <a:off x="3871730" y="2555750"/>
            <a:ext cx="3540290" cy="1732780"/>
            <a:chOff x="3871730" y="2555750"/>
            <a:chExt cx="3540290" cy="17327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B39784-9A14-DED1-46B0-95429FF305EC}"/>
                    </a:ext>
                  </a:extLst>
                </p14:cNvPr>
                <p14:cNvContentPartPr/>
                <p14:nvPr/>
              </p14:nvContentPartPr>
              <p14:xfrm>
                <a:off x="5086510" y="4029420"/>
                <a:ext cx="16560" cy="32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B39784-9A14-DED1-46B0-95429FF305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0390" y="4023300"/>
                  <a:ext cx="28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AD32BA-C85E-92FD-CCED-0853A9F740A5}"/>
                    </a:ext>
                  </a:extLst>
                </p14:cNvPr>
                <p14:cNvContentPartPr/>
                <p14:nvPr/>
              </p14:nvContentPartPr>
              <p14:xfrm>
                <a:off x="5131150" y="407478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AD32BA-C85E-92FD-CCED-0853A9F740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25030" y="40686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260692-F500-DC3A-AD0F-38CE7D4EB52D}"/>
                    </a:ext>
                  </a:extLst>
                </p14:cNvPr>
                <p14:cNvContentPartPr/>
                <p14:nvPr/>
              </p14:nvContentPartPr>
              <p14:xfrm>
                <a:off x="5001190" y="3926100"/>
                <a:ext cx="92520" cy="9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260692-F500-DC3A-AD0F-38CE7D4EB5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95070" y="3919980"/>
                  <a:ext cx="104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371D7F-0DB6-483B-6D9C-26FBBBF10733}"/>
                    </a:ext>
                  </a:extLst>
                </p14:cNvPr>
                <p14:cNvContentPartPr/>
                <p14:nvPr/>
              </p14:nvContentPartPr>
              <p14:xfrm>
                <a:off x="4959430" y="3871020"/>
                <a:ext cx="106920" cy="11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371D7F-0DB6-483B-6D9C-26FBBBF107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3310" y="3864900"/>
                  <a:ext cx="119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D28820-1734-9D6C-3F3A-AACB802CE7CF}"/>
                    </a:ext>
                  </a:extLst>
                </p14:cNvPr>
                <p14:cNvContentPartPr/>
                <p14:nvPr/>
              </p14:nvContentPartPr>
              <p14:xfrm>
                <a:off x="5002470" y="3506200"/>
                <a:ext cx="403560" cy="31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D28820-1734-9D6C-3F3A-AACB802CE7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96350" y="3500080"/>
                  <a:ext cx="415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6884FD-AB53-24AF-E308-046CA9C3863F}"/>
                    </a:ext>
                  </a:extLst>
                </p14:cNvPr>
                <p14:cNvContentPartPr/>
                <p14:nvPr/>
              </p14:nvContentPartPr>
              <p14:xfrm>
                <a:off x="5308470" y="3454720"/>
                <a:ext cx="127080" cy="14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6884FD-AB53-24AF-E308-046CA9C386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02350" y="3448600"/>
                  <a:ext cx="139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6A4040-3CFA-8272-321C-836DA2323C13}"/>
                    </a:ext>
                  </a:extLst>
                </p14:cNvPr>
                <p14:cNvContentPartPr/>
                <p14:nvPr/>
              </p14:nvContentPartPr>
              <p14:xfrm>
                <a:off x="5532750" y="3383440"/>
                <a:ext cx="69480" cy="17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6A4040-3CFA-8272-321C-836DA2323C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6630" y="3377320"/>
                  <a:ext cx="81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FA4F0E-5BA7-463B-F8AD-A0B9FFF95DA8}"/>
                    </a:ext>
                  </a:extLst>
                </p14:cNvPr>
                <p14:cNvContentPartPr/>
                <p14:nvPr/>
              </p14:nvContentPartPr>
              <p14:xfrm>
                <a:off x="5632470" y="3385960"/>
                <a:ext cx="109080" cy="9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FA4F0E-5BA7-463B-F8AD-A0B9FFF95D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6350" y="3379840"/>
                  <a:ext cx="121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0A6C4-557F-3A9A-110F-78372F35A4B6}"/>
                    </a:ext>
                  </a:extLst>
                </p14:cNvPr>
                <p14:cNvContentPartPr/>
                <p14:nvPr/>
              </p14:nvContentPartPr>
              <p14:xfrm>
                <a:off x="5782590" y="3405040"/>
                <a:ext cx="360" cy="7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0A6C4-557F-3A9A-110F-78372F35A4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76470" y="3398920"/>
                  <a:ext cx="12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8B0A65-ECE3-E342-78B4-9F1FB0424A34}"/>
                    </a:ext>
                  </a:extLst>
                </p14:cNvPr>
                <p14:cNvContentPartPr/>
                <p14:nvPr/>
              </p14:nvContentPartPr>
              <p14:xfrm>
                <a:off x="5789070" y="334960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8B0A65-ECE3-E342-78B4-9F1FB0424A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2950" y="33434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C5E5EB-388F-3596-67AD-3CBABCA3BC88}"/>
                    </a:ext>
                  </a:extLst>
                </p14:cNvPr>
                <p14:cNvContentPartPr/>
                <p14:nvPr/>
              </p14:nvContentPartPr>
              <p14:xfrm>
                <a:off x="5822910" y="3388120"/>
                <a:ext cx="67680" cy="8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C5E5EB-388F-3596-67AD-3CBABCA3BC8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6790" y="3382000"/>
                  <a:ext cx="79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90E10C-91BF-BDAF-584D-DEC2394319B9}"/>
                    </a:ext>
                  </a:extLst>
                </p14:cNvPr>
                <p14:cNvContentPartPr/>
                <p14:nvPr/>
              </p14:nvContentPartPr>
              <p14:xfrm>
                <a:off x="5939550" y="3403960"/>
                <a:ext cx="360" cy="85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90E10C-91BF-BDAF-584D-DEC2394319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33430" y="3397840"/>
                  <a:ext cx="12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7D1A22-2C44-3354-1FEE-E7F319163768}"/>
                    </a:ext>
                  </a:extLst>
                </p14:cNvPr>
                <p14:cNvContentPartPr/>
                <p14:nvPr/>
              </p14:nvContentPartPr>
              <p14:xfrm>
                <a:off x="5952870" y="336184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7D1A22-2C44-3354-1FEE-E7F3191637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6750" y="33557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E95DD47-C0EF-C512-27E1-B073970F66B6}"/>
                    </a:ext>
                  </a:extLst>
                </p14:cNvPr>
                <p14:cNvContentPartPr/>
                <p14:nvPr/>
              </p14:nvContentPartPr>
              <p14:xfrm>
                <a:off x="5982030" y="3429880"/>
                <a:ext cx="8136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E95DD47-C0EF-C512-27E1-B073970F66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75910" y="3423760"/>
                  <a:ext cx="93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CCE7F4-DC48-D449-A2B4-4DA1FB817F25}"/>
                    </a:ext>
                  </a:extLst>
                </p14:cNvPr>
                <p14:cNvContentPartPr/>
                <p14:nvPr/>
              </p14:nvContentPartPr>
              <p14:xfrm>
                <a:off x="6053670" y="3442840"/>
                <a:ext cx="96120" cy="179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CCE7F4-DC48-D449-A2B4-4DA1FB817F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47550" y="3436720"/>
                  <a:ext cx="108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6153278-DCCF-0D85-5667-7E44D839F8A5}"/>
                    </a:ext>
                  </a:extLst>
                </p14:cNvPr>
                <p14:cNvContentPartPr/>
                <p14:nvPr/>
              </p14:nvContentPartPr>
              <p14:xfrm>
                <a:off x="6250590" y="3443200"/>
                <a:ext cx="83880" cy="6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6153278-DCCF-0D85-5667-7E44D839F8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44470" y="3437080"/>
                  <a:ext cx="96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FFF5C4-1788-4035-2D4A-4A688BF9EADE}"/>
                    </a:ext>
                  </a:extLst>
                </p14:cNvPr>
                <p14:cNvContentPartPr/>
                <p14:nvPr/>
              </p14:nvContentPartPr>
              <p14:xfrm>
                <a:off x="6378030" y="3454720"/>
                <a:ext cx="59400" cy="5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FFF5C4-1788-4035-2D4A-4A688BF9EA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71910" y="3448600"/>
                  <a:ext cx="71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9775CE-40D0-1F6E-3975-805F0BC99C04}"/>
                    </a:ext>
                  </a:extLst>
                </p14:cNvPr>
                <p14:cNvContentPartPr/>
                <p14:nvPr/>
              </p14:nvContentPartPr>
              <p14:xfrm>
                <a:off x="6460110" y="3366520"/>
                <a:ext cx="88200" cy="159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9775CE-40D0-1F6E-3975-805F0BC99C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53990" y="3360400"/>
                  <a:ext cx="100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1FDB424-D7A7-D127-63CF-7A0093B74928}"/>
                    </a:ext>
                  </a:extLst>
                </p14:cNvPr>
                <p14:cNvContentPartPr/>
                <p14:nvPr/>
              </p14:nvContentPartPr>
              <p14:xfrm>
                <a:off x="6603390" y="3428440"/>
                <a:ext cx="78480" cy="90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1FDB424-D7A7-D127-63CF-7A0093B749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7270" y="3422320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0F0EB3-91E9-5BEE-CB85-FCD0B6282E0F}"/>
                    </a:ext>
                  </a:extLst>
                </p14:cNvPr>
                <p14:cNvContentPartPr/>
                <p14:nvPr/>
              </p14:nvContentPartPr>
              <p14:xfrm>
                <a:off x="5898220" y="3676530"/>
                <a:ext cx="51120" cy="12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0F0EB3-91E9-5BEE-CB85-FCD0B6282E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92100" y="3670410"/>
                  <a:ext cx="63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99B1C4-78AF-4012-5DDB-D108237F552E}"/>
                    </a:ext>
                  </a:extLst>
                </p14:cNvPr>
                <p14:cNvContentPartPr/>
                <p14:nvPr/>
              </p14:nvContentPartPr>
              <p14:xfrm>
                <a:off x="6013420" y="3706410"/>
                <a:ext cx="56520" cy="64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99B1C4-78AF-4012-5DDB-D108237F55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07300" y="3700290"/>
                  <a:ext cx="68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DB28071-7AD7-9830-C335-5EA845DD0597}"/>
                    </a:ext>
                  </a:extLst>
                </p14:cNvPr>
                <p14:cNvContentPartPr/>
                <p14:nvPr/>
              </p14:nvContentPartPr>
              <p14:xfrm>
                <a:off x="6134380" y="3643050"/>
                <a:ext cx="360" cy="121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DB28071-7AD7-9830-C335-5EA845DD05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28260" y="3636930"/>
                  <a:ext cx="12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1F4A136-ACA7-68EB-D06A-261B53DB1E98}"/>
                    </a:ext>
                  </a:extLst>
                </p14:cNvPr>
                <p14:cNvContentPartPr/>
                <p14:nvPr/>
              </p14:nvContentPartPr>
              <p14:xfrm>
                <a:off x="6092980" y="3715410"/>
                <a:ext cx="81720" cy="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F4A136-ACA7-68EB-D06A-261B53DB1E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86860" y="3709290"/>
                  <a:ext cx="93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0D19D98-2827-D5C1-DFEA-315BF5D98606}"/>
                    </a:ext>
                  </a:extLst>
                </p14:cNvPr>
                <p14:cNvContentPartPr/>
                <p14:nvPr/>
              </p14:nvContentPartPr>
              <p14:xfrm>
                <a:off x="6205660" y="3649170"/>
                <a:ext cx="12600" cy="127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0D19D98-2827-D5C1-DFEA-315BF5D986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99540" y="3643050"/>
                  <a:ext cx="24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5DC8986-CCB4-586A-CE63-754D610934C4}"/>
                    </a:ext>
                  </a:extLst>
                </p14:cNvPr>
                <p14:cNvContentPartPr/>
                <p14:nvPr/>
              </p14:nvContentPartPr>
              <p14:xfrm>
                <a:off x="6181540" y="3731610"/>
                <a:ext cx="9972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5DC8986-CCB4-586A-CE63-754D610934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75420" y="3725490"/>
                  <a:ext cx="111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46FA465-1299-CDDF-0B19-103DE0A9A03D}"/>
                    </a:ext>
                  </a:extLst>
                </p14:cNvPr>
                <p14:cNvContentPartPr/>
                <p14:nvPr/>
              </p14:nvContentPartPr>
              <p14:xfrm>
                <a:off x="6314740" y="3704970"/>
                <a:ext cx="76680" cy="83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46FA465-1299-CDDF-0B19-103DE0A9A0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08620" y="3698850"/>
                  <a:ext cx="88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C8B1F9-9F5F-36B7-6E3D-F32E3C87FF6E}"/>
                    </a:ext>
                  </a:extLst>
                </p14:cNvPr>
                <p14:cNvContentPartPr/>
                <p14:nvPr/>
              </p14:nvContentPartPr>
              <p14:xfrm>
                <a:off x="6398620" y="3689130"/>
                <a:ext cx="34920" cy="63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C8B1F9-9F5F-36B7-6E3D-F32E3C87FF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92500" y="3683010"/>
                  <a:ext cx="47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00E302-D13E-0B26-3079-19DA95F3C9B3}"/>
                    </a:ext>
                  </a:extLst>
                </p14:cNvPr>
                <p14:cNvContentPartPr/>
                <p14:nvPr/>
              </p14:nvContentPartPr>
              <p14:xfrm>
                <a:off x="6476380" y="3694530"/>
                <a:ext cx="51120" cy="79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00E302-D13E-0B26-3079-19DA95F3C9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0260" y="3688410"/>
                  <a:ext cx="63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3BB08D-BFE1-D822-78FE-1DAC7A3F1939}"/>
                    </a:ext>
                  </a:extLst>
                </p14:cNvPr>
                <p14:cNvContentPartPr/>
                <p14:nvPr/>
              </p14:nvContentPartPr>
              <p14:xfrm>
                <a:off x="6586540" y="3672210"/>
                <a:ext cx="125280" cy="113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3BB08D-BFE1-D822-78FE-1DAC7A3F19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80420" y="3666090"/>
                  <a:ext cx="137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FA83E5-1BB1-A1DC-5D5D-AE207392D31B}"/>
                    </a:ext>
                  </a:extLst>
                </p14:cNvPr>
                <p14:cNvContentPartPr/>
                <p14:nvPr/>
              </p14:nvContentPartPr>
              <p14:xfrm>
                <a:off x="6788500" y="3658170"/>
                <a:ext cx="3240" cy="137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FA83E5-1BB1-A1DC-5D5D-AE207392D3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82380" y="3652050"/>
                  <a:ext cx="15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2E9588-3226-2EE1-F916-B6161F1C8DBA}"/>
                    </a:ext>
                  </a:extLst>
                </p14:cNvPr>
                <p14:cNvContentPartPr/>
                <p14:nvPr/>
              </p14:nvContentPartPr>
              <p14:xfrm>
                <a:off x="6842860" y="3619290"/>
                <a:ext cx="23040" cy="205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2E9588-3226-2EE1-F916-B6161F1C8D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36740" y="3613170"/>
                  <a:ext cx="3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5377F4-8962-8705-9D57-5DAE38CA7EAC}"/>
                    </a:ext>
                  </a:extLst>
                </p14:cNvPr>
                <p14:cNvContentPartPr/>
                <p14:nvPr/>
              </p14:nvContentPartPr>
              <p14:xfrm>
                <a:off x="6760420" y="3710730"/>
                <a:ext cx="17028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5377F4-8962-8705-9D57-5DAE38CA7E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54300" y="3704610"/>
                  <a:ext cx="182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1DEDED0-5584-458F-6761-FAF8BE2F4CC2}"/>
                    </a:ext>
                  </a:extLst>
                </p14:cNvPr>
                <p14:cNvContentPartPr/>
                <p14:nvPr/>
              </p14:nvContentPartPr>
              <p14:xfrm>
                <a:off x="6766900" y="3767610"/>
                <a:ext cx="1684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1DEDED0-5584-458F-6761-FAF8BE2F4C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0780" y="3761490"/>
                  <a:ext cx="180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72B22E6-006B-5685-CDBC-3458466A99E3}"/>
                    </a:ext>
                  </a:extLst>
                </p14:cNvPr>
                <p14:cNvContentPartPr/>
                <p14:nvPr/>
              </p14:nvContentPartPr>
              <p14:xfrm>
                <a:off x="6058060" y="3884610"/>
                <a:ext cx="71280" cy="61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72B22E6-006B-5685-CDBC-3458466A99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51940" y="3878490"/>
                  <a:ext cx="83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D32ECE-8FCA-B9A9-77F1-A6783D46F263}"/>
                    </a:ext>
                  </a:extLst>
                </p14:cNvPr>
                <p14:cNvContentPartPr/>
                <p14:nvPr/>
              </p14:nvContentPartPr>
              <p14:xfrm>
                <a:off x="6195580" y="3875250"/>
                <a:ext cx="66960" cy="68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D32ECE-8FCA-B9A9-77F1-A6783D46F2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89460" y="3869130"/>
                  <a:ext cx="79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6F074B-8FEA-939A-D854-DFF46829709E}"/>
                    </a:ext>
                  </a:extLst>
                </p14:cNvPr>
                <p14:cNvContentPartPr/>
                <p14:nvPr/>
              </p14:nvContentPartPr>
              <p14:xfrm>
                <a:off x="5935300" y="3992610"/>
                <a:ext cx="90720" cy="175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6F074B-8FEA-939A-D854-DFF4682970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29180" y="3986490"/>
                  <a:ext cx="102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5973FDE-B67D-34C1-B10B-25CBF2CEABDD}"/>
                    </a:ext>
                  </a:extLst>
                </p14:cNvPr>
                <p14:cNvContentPartPr/>
                <p14:nvPr/>
              </p14:nvContentPartPr>
              <p14:xfrm>
                <a:off x="6066700" y="4034730"/>
                <a:ext cx="73800" cy="158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5973FDE-B67D-34C1-B10B-25CBF2CEAB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60580" y="4028610"/>
                  <a:ext cx="86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589E2C-8D2C-FD80-7553-9F2E7C8A882F}"/>
                    </a:ext>
                  </a:extLst>
                </p14:cNvPr>
                <p14:cNvContentPartPr/>
                <p14:nvPr/>
              </p14:nvContentPartPr>
              <p14:xfrm>
                <a:off x="6157420" y="4027530"/>
                <a:ext cx="128160" cy="197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589E2C-8D2C-FD80-7553-9F2E7C8A88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51300" y="4021410"/>
                  <a:ext cx="140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5DD65B-BB24-3A36-175F-9C40E3595994}"/>
                    </a:ext>
                  </a:extLst>
                </p14:cNvPr>
                <p14:cNvContentPartPr/>
                <p14:nvPr/>
              </p14:nvContentPartPr>
              <p14:xfrm>
                <a:off x="6353260" y="4063170"/>
                <a:ext cx="73080" cy="88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5DD65B-BB24-3A36-175F-9C40E35959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47140" y="4057050"/>
                  <a:ext cx="85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E508190-FE6A-B06C-7876-DAF00F4029BB}"/>
                    </a:ext>
                  </a:extLst>
                </p14:cNvPr>
                <p14:cNvContentPartPr/>
                <p14:nvPr/>
              </p14:nvContentPartPr>
              <p14:xfrm>
                <a:off x="6438940" y="4098090"/>
                <a:ext cx="54000" cy="2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E508190-FE6A-B06C-7876-DAF00F4029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32820" y="4091970"/>
                  <a:ext cx="66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6749AF-9FD6-E12E-8F7D-8127C6BFDC33}"/>
                    </a:ext>
                  </a:extLst>
                </p14:cNvPr>
                <p14:cNvContentPartPr/>
                <p14:nvPr/>
              </p14:nvContentPartPr>
              <p14:xfrm>
                <a:off x="6485380" y="4039410"/>
                <a:ext cx="360" cy="168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6749AF-9FD6-E12E-8F7D-8127C6BFDC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79260" y="4033290"/>
                  <a:ext cx="12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5A69DCF-16D6-1CE0-2C56-3BFEAF78869C}"/>
                    </a:ext>
                  </a:extLst>
                </p14:cNvPr>
                <p14:cNvContentPartPr/>
                <p14:nvPr/>
              </p14:nvContentPartPr>
              <p14:xfrm>
                <a:off x="6522460" y="4129770"/>
                <a:ext cx="21960" cy="48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5A69DCF-16D6-1CE0-2C56-3BFEAF7886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16340" y="4123650"/>
                  <a:ext cx="34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BA39DF4-7CAD-6AD0-FB06-E9A9CC0E5541}"/>
                    </a:ext>
                  </a:extLst>
                </p14:cNvPr>
                <p14:cNvContentPartPr/>
                <p14:nvPr/>
              </p14:nvContentPartPr>
              <p14:xfrm>
                <a:off x="6562780" y="4098090"/>
                <a:ext cx="88920" cy="89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BA39DF4-7CAD-6AD0-FB06-E9A9CC0E55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56660" y="4091970"/>
                  <a:ext cx="101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346582-1622-9D8F-3571-2D686D72AA20}"/>
                    </a:ext>
                  </a:extLst>
                </p14:cNvPr>
                <p14:cNvContentPartPr/>
                <p14:nvPr/>
              </p14:nvContentPartPr>
              <p14:xfrm>
                <a:off x="6660700" y="4111050"/>
                <a:ext cx="60120" cy="68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346582-1622-9D8F-3571-2D686D72AA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54580" y="4104930"/>
                  <a:ext cx="72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8E84AD-F290-D11D-5FEC-83CAEC4C7F9F}"/>
                    </a:ext>
                  </a:extLst>
                </p14:cNvPr>
                <p14:cNvContentPartPr/>
                <p14:nvPr/>
              </p14:nvContentPartPr>
              <p14:xfrm>
                <a:off x="6733420" y="4118250"/>
                <a:ext cx="84600" cy="154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8E84AD-F290-D11D-5FEC-83CAEC4C7F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27300" y="4112130"/>
                  <a:ext cx="96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292721-3C18-DC21-78BA-548E031CDB06}"/>
                    </a:ext>
                  </a:extLst>
                </p14:cNvPr>
                <p14:cNvContentPartPr/>
                <p14:nvPr/>
              </p14:nvContentPartPr>
              <p14:xfrm>
                <a:off x="6840340" y="4038690"/>
                <a:ext cx="12600" cy="147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292721-3C18-DC21-78BA-548E031CDB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34220" y="4032570"/>
                  <a:ext cx="24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38EAB81-E7BF-6A11-BA6E-36F7F13135FE}"/>
                    </a:ext>
                  </a:extLst>
                </p14:cNvPr>
                <p14:cNvContentPartPr/>
                <p14:nvPr/>
              </p14:nvContentPartPr>
              <p14:xfrm>
                <a:off x="6812980" y="4104930"/>
                <a:ext cx="579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38EAB81-E7BF-6A11-BA6E-36F7F13135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06860" y="4098810"/>
                  <a:ext cx="70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0B309F9-31A4-1765-05E6-85C946838FAA}"/>
                    </a:ext>
                  </a:extLst>
                </p14:cNvPr>
                <p14:cNvContentPartPr/>
                <p14:nvPr/>
              </p14:nvContentPartPr>
              <p14:xfrm>
                <a:off x="6908020" y="4030770"/>
                <a:ext cx="47160" cy="15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0B309F9-31A4-1765-05E6-85C946838F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01900" y="4024650"/>
                  <a:ext cx="59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34A0D59-6D3D-E3B8-12F9-C41B7D745457}"/>
                    </a:ext>
                  </a:extLst>
                </p14:cNvPr>
                <p14:cNvContentPartPr/>
                <p14:nvPr/>
              </p14:nvContentPartPr>
              <p14:xfrm>
                <a:off x="7015660" y="4069290"/>
                <a:ext cx="132120" cy="97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34A0D59-6D3D-E3B8-12F9-C41B7D7454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09540" y="4063170"/>
                  <a:ext cx="144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4332AD-62F6-A22C-B9EC-4F6C67AA3766}"/>
                    </a:ext>
                  </a:extLst>
                </p14:cNvPr>
                <p14:cNvContentPartPr/>
                <p14:nvPr/>
              </p14:nvContentPartPr>
              <p14:xfrm>
                <a:off x="7204300" y="4029690"/>
                <a:ext cx="18720" cy="227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4332AD-62F6-A22C-B9EC-4F6C67AA37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98180" y="4023570"/>
                  <a:ext cx="30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EBA658-64D1-B58E-7D0A-B812B205A836}"/>
                    </a:ext>
                  </a:extLst>
                </p14:cNvPr>
                <p14:cNvContentPartPr/>
                <p14:nvPr/>
              </p14:nvContentPartPr>
              <p14:xfrm>
                <a:off x="7267300" y="4006650"/>
                <a:ext cx="21600" cy="248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EBA658-64D1-B58E-7D0A-B812B205A8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61180" y="4000530"/>
                  <a:ext cx="33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4AB896F-A3CD-CBF1-EFC5-BBF0951C3095}"/>
                    </a:ext>
                  </a:extLst>
                </p14:cNvPr>
                <p14:cNvContentPartPr/>
                <p14:nvPr/>
              </p14:nvContentPartPr>
              <p14:xfrm>
                <a:off x="7178020" y="4112490"/>
                <a:ext cx="154440" cy="15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4AB896F-A3CD-CBF1-EFC5-BBF0951C30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71900" y="4106370"/>
                  <a:ext cx="166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A0F9112-7DCB-E0C5-24E8-CF79F6B8FBA9}"/>
                    </a:ext>
                  </a:extLst>
                </p14:cNvPr>
                <p14:cNvContentPartPr/>
                <p14:nvPr/>
              </p14:nvContentPartPr>
              <p14:xfrm>
                <a:off x="7188100" y="4210410"/>
                <a:ext cx="164160" cy="2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A0F9112-7DCB-E0C5-24E8-CF79F6B8FBA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81980" y="4204290"/>
                  <a:ext cx="176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447473-D028-ACD4-0331-9285EB09E5A1}"/>
                    </a:ext>
                  </a:extLst>
                </p14:cNvPr>
                <p14:cNvContentPartPr/>
                <p14:nvPr/>
              </p14:nvContentPartPr>
              <p14:xfrm>
                <a:off x="7353700" y="4001610"/>
                <a:ext cx="58320" cy="286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447473-D028-ACD4-0331-9285EB09E5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47580" y="3995490"/>
                  <a:ext cx="70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3199EFF-3CE7-34E0-992B-0F516B976294}"/>
                    </a:ext>
                  </a:extLst>
                </p14:cNvPr>
                <p14:cNvContentPartPr/>
                <p14:nvPr/>
              </p14:nvContentPartPr>
              <p14:xfrm>
                <a:off x="3871730" y="2691470"/>
                <a:ext cx="1211400" cy="1076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3199EFF-3CE7-34E0-992B-0F516B9762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5610" y="2685350"/>
                  <a:ext cx="122364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DFFBF80-DEC8-301B-94CF-090107C1151D}"/>
                    </a:ext>
                  </a:extLst>
                </p14:cNvPr>
                <p14:cNvContentPartPr/>
                <p14:nvPr/>
              </p14:nvContentPartPr>
              <p14:xfrm>
                <a:off x="4355930" y="2866790"/>
                <a:ext cx="119160" cy="167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DFFBF80-DEC8-301B-94CF-090107C115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49810" y="2860670"/>
                  <a:ext cx="13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EDD852-4D5C-C0BF-DDC1-85D1C0E9CA13}"/>
                    </a:ext>
                  </a:extLst>
                </p14:cNvPr>
                <p14:cNvContentPartPr/>
                <p14:nvPr/>
              </p14:nvContentPartPr>
              <p14:xfrm>
                <a:off x="4305170" y="2798030"/>
                <a:ext cx="263520" cy="306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EDD852-4D5C-C0BF-DDC1-85D1C0E9CA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99050" y="2791910"/>
                  <a:ext cx="275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2267EF8-FDEC-AEA8-ECDF-C31AB101CFD7}"/>
                    </a:ext>
                  </a:extLst>
                </p14:cNvPr>
                <p14:cNvContentPartPr/>
                <p14:nvPr/>
              </p14:nvContentPartPr>
              <p14:xfrm>
                <a:off x="4616930" y="2857070"/>
                <a:ext cx="101160" cy="146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2267EF8-FDEC-AEA8-ECDF-C31AB101CF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10810" y="2850950"/>
                  <a:ext cx="113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1B6E42-01C1-2861-2BEE-E29D51E97FDA}"/>
                    </a:ext>
                  </a:extLst>
                </p14:cNvPr>
                <p14:cNvContentPartPr/>
                <p14:nvPr/>
              </p14:nvContentPartPr>
              <p14:xfrm>
                <a:off x="4755530" y="2835470"/>
                <a:ext cx="33480" cy="153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1B6E42-01C1-2861-2BEE-E29D51E97F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49410" y="2829350"/>
                  <a:ext cx="45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4D91FD0-9D8F-6045-9FC9-23983DACDF32}"/>
                    </a:ext>
                  </a:extLst>
                </p14:cNvPr>
                <p14:cNvContentPartPr/>
                <p14:nvPr/>
              </p14:nvContentPartPr>
              <p14:xfrm>
                <a:off x="4829690" y="2805590"/>
                <a:ext cx="14760" cy="16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4D91FD0-9D8F-6045-9FC9-23983DACDF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23570" y="2799470"/>
                  <a:ext cx="27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6B8F001-E80E-178C-D1BA-63975768414C}"/>
                    </a:ext>
                  </a:extLst>
                </p14:cNvPr>
                <p14:cNvContentPartPr/>
                <p14:nvPr/>
              </p14:nvContentPartPr>
              <p14:xfrm>
                <a:off x="4774970" y="2934110"/>
                <a:ext cx="6444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6B8F001-E80E-178C-D1BA-63975768414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68850" y="2927990"/>
                  <a:ext cx="76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238F7F9-9C4E-56C7-38BF-95778AE87BE2}"/>
                    </a:ext>
                  </a:extLst>
                </p14:cNvPr>
                <p14:cNvContentPartPr/>
                <p14:nvPr/>
              </p14:nvContentPartPr>
              <p14:xfrm>
                <a:off x="4873610" y="2801270"/>
                <a:ext cx="26640" cy="182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238F7F9-9C4E-56C7-38BF-95778AE87B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67490" y="2795150"/>
                  <a:ext cx="3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1FF2DBF-AF7A-028C-6688-D6F44B0A9B70}"/>
                    </a:ext>
                  </a:extLst>
                </p14:cNvPr>
                <p14:cNvContentPartPr/>
                <p14:nvPr/>
              </p14:nvContentPartPr>
              <p14:xfrm>
                <a:off x="4911770" y="2789030"/>
                <a:ext cx="87840" cy="155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1FF2DBF-AF7A-028C-6688-D6F44B0A9B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05650" y="2782910"/>
                  <a:ext cx="100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F748896-EA96-93E7-FDFB-302C0669AE9C}"/>
                    </a:ext>
                  </a:extLst>
                </p14:cNvPr>
                <p14:cNvContentPartPr/>
                <p14:nvPr/>
              </p14:nvContentPartPr>
              <p14:xfrm>
                <a:off x="5026250" y="2764550"/>
                <a:ext cx="181080" cy="19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F748896-EA96-93E7-FDFB-302C0669AE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20130" y="2758430"/>
                  <a:ext cx="193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B2DAFD-3D1F-8BF6-D5AA-FA9F98B03CD5}"/>
                    </a:ext>
                  </a:extLst>
                </p14:cNvPr>
                <p14:cNvContentPartPr/>
                <p14:nvPr/>
              </p14:nvContentPartPr>
              <p14:xfrm>
                <a:off x="5061170" y="2869310"/>
                <a:ext cx="1047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B2DAFD-3D1F-8BF6-D5AA-FA9F98B03C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55050" y="2863190"/>
                  <a:ext cx="117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A29AB9-CEB8-5CC7-4F06-F99D0FA413A0}"/>
                    </a:ext>
                  </a:extLst>
                </p14:cNvPr>
                <p14:cNvContentPartPr/>
                <p14:nvPr/>
              </p14:nvContentPartPr>
              <p14:xfrm>
                <a:off x="5282210" y="2789750"/>
                <a:ext cx="77400" cy="75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A29AB9-CEB8-5CC7-4F06-F99D0FA413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76090" y="2783630"/>
                  <a:ext cx="89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D7FAAA6-4CE6-26B9-BA93-696736564782}"/>
                    </a:ext>
                  </a:extLst>
                </p14:cNvPr>
                <p14:cNvContentPartPr/>
                <p14:nvPr/>
              </p14:nvContentPartPr>
              <p14:xfrm>
                <a:off x="5389850" y="2702990"/>
                <a:ext cx="360" cy="272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D7FAAA6-4CE6-26B9-BA93-6967365647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83730" y="2696870"/>
                  <a:ext cx="12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678087E-A63E-D4F1-65EA-16FD104643B6}"/>
                    </a:ext>
                  </a:extLst>
                </p14:cNvPr>
                <p14:cNvContentPartPr/>
                <p14:nvPr/>
              </p14:nvContentPartPr>
              <p14:xfrm>
                <a:off x="5466890" y="2790470"/>
                <a:ext cx="71640" cy="114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678087E-A63E-D4F1-65EA-16FD104643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60770" y="2784350"/>
                  <a:ext cx="83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AB05BBC-42F6-7AF7-F071-AC2A36129E2A}"/>
                    </a:ext>
                  </a:extLst>
                </p14:cNvPr>
                <p14:cNvContentPartPr/>
                <p14:nvPr/>
              </p14:nvContentPartPr>
              <p14:xfrm>
                <a:off x="5577770" y="2808830"/>
                <a:ext cx="64440" cy="84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AB05BBC-42F6-7AF7-F071-AC2A36129E2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71650" y="2802710"/>
                  <a:ext cx="76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D63689-8175-1AA2-7165-91567B7543B4}"/>
                    </a:ext>
                  </a:extLst>
                </p14:cNvPr>
                <p14:cNvContentPartPr/>
                <p14:nvPr/>
              </p14:nvContentPartPr>
              <p14:xfrm>
                <a:off x="5667050" y="2775710"/>
                <a:ext cx="131760" cy="7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D63689-8175-1AA2-7165-91567B7543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60930" y="2769590"/>
                  <a:ext cx="144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2F826E2-AE5B-A076-CEE9-BE35B11C7FE4}"/>
                    </a:ext>
                  </a:extLst>
                </p14:cNvPr>
                <p14:cNvContentPartPr/>
                <p14:nvPr/>
              </p14:nvContentPartPr>
              <p14:xfrm>
                <a:off x="5811410" y="2774270"/>
                <a:ext cx="140760" cy="69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2F826E2-AE5B-A076-CEE9-BE35B11C7F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05290" y="2768150"/>
                  <a:ext cx="153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C9AB3D-C74C-AF23-8FB9-F3CE22B8B3EB}"/>
                    </a:ext>
                  </a:extLst>
                </p14:cNvPr>
                <p14:cNvContentPartPr/>
                <p14:nvPr/>
              </p14:nvContentPartPr>
              <p14:xfrm>
                <a:off x="5951810" y="2698670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C9AB3D-C74C-AF23-8FB9-F3CE22B8B3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5690" y="26925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09E3030-E271-F008-F865-564868784D91}"/>
                    </a:ext>
                  </a:extLst>
                </p14:cNvPr>
                <p14:cNvContentPartPr/>
                <p14:nvPr/>
              </p14:nvContentPartPr>
              <p14:xfrm>
                <a:off x="5972690" y="2789750"/>
                <a:ext cx="27360" cy="71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09E3030-E271-F008-F865-564868784D9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66570" y="2783630"/>
                  <a:ext cx="39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DE6BBBD-4B7A-F753-AF3E-369063E46B4D}"/>
                    </a:ext>
                  </a:extLst>
                </p14:cNvPr>
                <p14:cNvContentPartPr/>
                <p14:nvPr/>
              </p14:nvContentPartPr>
              <p14:xfrm>
                <a:off x="6023810" y="2665550"/>
                <a:ext cx="27360" cy="173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DE6BBBD-4B7A-F753-AF3E-369063E46B4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17690" y="2659430"/>
                  <a:ext cx="39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D1B6C90-84A7-53D8-D48D-D3B1133F02FD}"/>
                    </a:ext>
                  </a:extLst>
                </p14:cNvPr>
                <p14:cNvContentPartPr/>
                <p14:nvPr/>
              </p14:nvContentPartPr>
              <p14:xfrm>
                <a:off x="6005450" y="2768150"/>
                <a:ext cx="1980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D1B6C90-84A7-53D8-D48D-D3B1133F02F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999330" y="2762030"/>
                  <a:ext cx="32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4C2822-3A8C-CF30-D531-23DCC9B75776}"/>
                    </a:ext>
                  </a:extLst>
                </p14:cNvPr>
                <p14:cNvContentPartPr/>
                <p14:nvPr/>
              </p14:nvContentPartPr>
              <p14:xfrm>
                <a:off x="6019130" y="2761310"/>
                <a:ext cx="52200" cy="9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4C2822-3A8C-CF30-D531-23DCC9B7577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13010" y="2755190"/>
                  <a:ext cx="64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F1D2C67-4A03-4091-4771-A0732DB4624E}"/>
                    </a:ext>
                  </a:extLst>
                </p14:cNvPr>
                <p14:cNvContentPartPr/>
                <p14:nvPr/>
              </p14:nvContentPartPr>
              <p14:xfrm>
                <a:off x="6112730" y="2754830"/>
                <a:ext cx="4104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F1D2C67-4A03-4091-4771-A0732DB4624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106610" y="2748710"/>
                  <a:ext cx="53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2600E4-55F8-B575-BAB7-73F2D6AE2523}"/>
                    </a:ext>
                  </a:extLst>
                </p14:cNvPr>
                <p14:cNvContentPartPr/>
                <p14:nvPr/>
              </p14:nvContentPartPr>
              <p14:xfrm>
                <a:off x="6202730" y="2743310"/>
                <a:ext cx="54360" cy="105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2600E4-55F8-B575-BAB7-73F2D6AE252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96610" y="2737190"/>
                  <a:ext cx="66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F273656-FB7C-26AE-B38B-838BF4579267}"/>
                    </a:ext>
                  </a:extLst>
                </p14:cNvPr>
                <p14:cNvContentPartPr/>
                <p14:nvPr/>
              </p14:nvContentPartPr>
              <p14:xfrm>
                <a:off x="6292010" y="2716310"/>
                <a:ext cx="98640" cy="110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F273656-FB7C-26AE-B38B-838BF457926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85890" y="2710190"/>
                  <a:ext cx="110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6F79FCA-D2EE-A552-43ED-D789E23004B7}"/>
                    </a:ext>
                  </a:extLst>
                </p14:cNvPr>
                <p14:cNvContentPartPr/>
                <p14:nvPr/>
              </p14:nvContentPartPr>
              <p14:xfrm>
                <a:off x="6424850" y="2709830"/>
                <a:ext cx="56880" cy="75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6F79FCA-D2EE-A552-43ED-D789E23004B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18730" y="2703710"/>
                  <a:ext cx="69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40EE177-CCE4-0910-2655-B476C488CBBA}"/>
                    </a:ext>
                  </a:extLst>
                </p14:cNvPr>
                <p14:cNvContentPartPr/>
                <p14:nvPr/>
              </p14:nvContentPartPr>
              <p14:xfrm>
                <a:off x="6536090" y="2680670"/>
                <a:ext cx="83160" cy="105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40EE177-CCE4-0910-2655-B476C488CBB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29970" y="2674550"/>
                  <a:ext cx="95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759587E-4673-E72A-5FE1-2610988CAE52}"/>
                    </a:ext>
                  </a:extLst>
                </p14:cNvPr>
                <p14:cNvContentPartPr/>
                <p14:nvPr/>
              </p14:nvContentPartPr>
              <p14:xfrm>
                <a:off x="6637250" y="2674190"/>
                <a:ext cx="105840" cy="102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759587E-4673-E72A-5FE1-2610988CAE5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31130" y="2668070"/>
                  <a:ext cx="118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BCDC051-F437-3E92-DE81-2F2A8CB85FDF}"/>
                    </a:ext>
                  </a:extLst>
                </p14:cNvPr>
                <p14:cNvContentPartPr/>
                <p14:nvPr/>
              </p14:nvContentPartPr>
              <p14:xfrm>
                <a:off x="6742730" y="2555750"/>
                <a:ext cx="25560" cy="213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BCDC051-F437-3E92-DE81-2F2A8CB85FD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36610" y="2549630"/>
                  <a:ext cx="3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4E6490-3B9B-8A3F-3A34-8BCC70B69423}"/>
                    </a:ext>
                  </a:extLst>
                </p14:cNvPr>
                <p14:cNvContentPartPr/>
                <p14:nvPr/>
              </p14:nvContentPartPr>
              <p14:xfrm>
                <a:off x="4705130" y="3056510"/>
                <a:ext cx="71280" cy="132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4E6490-3B9B-8A3F-3A34-8BCC70B6942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99010" y="3050390"/>
                  <a:ext cx="83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6A75D4E-9922-D9D8-FB0E-E82DE2700461}"/>
                    </a:ext>
                  </a:extLst>
                </p14:cNvPr>
                <p14:cNvContentPartPr/>
                <p14:nvPr/>
              </p14:nvContentPartPr>
              <p14:xfrm>
                <a:off x="4824650" y="3074510"/>
                <a:ext cx="46800" cy="43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6A75D4E-9922-D9D8-FB0E-E82DE270046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818530" y="3068390"/>
                  <a:ext cx="59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E936123-3990-3AD6-C097-12C6F90EC536}"/>
                    </a:ext>
                  </a:extLst>
                </p14:cNvPr>
                <p14:cNvContentPartPr/>
                <p14:nvPr/>
              </p14:nvContentPartPr>
              <p14:xfrm>
                <a:off x="4911050" y="3074510"/>
                <a:ext cx="77400" cy="55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E936123-3990-3AD6-C097-12C6F90EC53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04930" y="3068390"/>
                  <a:ext cx="89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5E52484-9E94-0E8F-9D15-B17043AC65D9}"/>
                    </a:ext>
                  </a:extLst>
                </p14:cNvPr>
                <p14:cNvContentPartPr/>
                <p14:nvPr/>
              </p14:nvContentPartPr>
              <p14:xfrm>
                <a:off x="5020490" y="3084950"/>
                <a:ext cx="117360" cy="2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5E52484-9E94-0E8F-9D15-B17043AC65D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14370" y="3078830"/>
                  <a:ext cx="129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B2FA28-24EE-2409-F0E2-4E633364DBB5}"/>
                    </a:ext>
                  </a:extLst>
                </p14:cNvPr>
                <p14:cNvContentPartPr/>
                <p14:nvPr/>
              </p14:nvContentPartPr>
              <p14:xfrm>
                <a:off x="5079170" y="3024470"/>
                <a:ext cx="1440" cy="141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B2FA28-24EE-2409-F0E2-4E633364DBB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73050" y="3018350"/>
                  <a:ext cx="13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8AF29C-9EDC-E0A6-12CB-F33DE1D96AC8}"/>
                    </a:ext>
                  </a:extLst>
                </p14:cNvPr>
                <p14:cNvContentPartPr/>
                <p14:nvPr/>
              </p14:nvContentPartPr>
              <p14:xfrm>
                <a:off x="5151170" y="3077030"/>
                <a:ext cx="84240" cy="69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8AF29C-9EDC-E0A6-12CB-F33DE1D96AC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45050" y="3070910"/>
                  <a:ext cx="96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660C7D-29C0-504A-C189-4C02F20272D0}"/>
                    </a:ext>
                  </a:extLst>
                </p14:cNvPr>
                <p14:cNvContentPartPr/>
                <p14:nvPr/>
              </p14:nvContentPartPr>
              <p14:xfrm>
                <a:off x="5264930" y="3073430"/>
                <a:ext cx="73080" cy="62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660C7D-29C0-504A-C189-4C02F20272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58810" y="3067310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537371-75B9-FA75-DC1B-206C098BAECE}"/>
                    </a:ext>
                  </a:extLst>
                </p14:cNvPr>
                <p14:cNvContentPartPr/>
                <p14:nvPr/>
              </p14:nvContentPartPr>
              <p14:xfrm>
                <a:off x="5384810" y="3013310"/>
                <a:ext cx="1800" cy="140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537371-75B9-FA75-DC1B-206C098BAEC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8690" y="3007190"/>
                  <a:ext cx="14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3E046B-8215-63FA-1E21-3D20689AA098}"/>
                    </a:ext>
                  </a:extLst>
                </p14:cNvPr>
                <p14:cNvContentPartPr/>
                <p14:nvPr/>
              </p14:nvContentPartPr>
              <p14:xfrm>
                <a:off x="5362130" y="3083150"/>
                <a:ext cx="4968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3E046B-8215-63FA-1E21-3D20689AA09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56010" y="3077030"/>
                  <a:ext cx="61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3B92D5C-8116-5FEA-B876-AB096F7D9E01}"/>
                    </a:ext>
                  </a:extLst>
                </p14:cNvPr>
                <p14:cNvContentPartPr/>
                <p14:nvPr/>
              </p14:nvContentPartPr>
              <p14:xfrm>
                <a:off x="5457170" y="3040310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3B92D5C-8116-5FEA-B876-AB096F7D9E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51050" y="303419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28F85C0-77F2-AC60-835F-13D8CF0F4EAF}"/>
                    </a:ext>
                  </a:extLst>
                </p14:cNvPr>
                <p14:cNvContentPartPr/>
                <p14:nvPr/>
              </p14:nvContentPartPr>
              <p14:xfrm>
                <a:off x="5457890" y="3083510"/>
                <a:ext cx="360" cy="53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28F85C0-77F2-AC60-835F-13D8CF0F4E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51770" y="3077390"/>
                  <a:ext cx="1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2626E29-5135-6B80-DE87-B53BB6B98FD5}"/>
                    </a:ext>
                  </a:extLst>
                </p14:cNvPr>
                <p14:cNvContentPartPr/>
                <p14:nvPr/>
              </p14:nvContentPartPr>
              <p14:xfrm>
                <a:off x="5513690" y="3089990"/>
                <a:ext cx="79920" cy="51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2626E29-5135-6B80-DE87-B53BB6B98F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07570" y="3083870"/>
                  <a:ext cx="92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3EFDD4-2EE1-C017-36ED-9DA1FD2D3091}"/>
                    </a:ext>
                  </a:extLst>
                </p14:cNvPr>
                <p14:cNvContentPartPr/>
                <p14:nvPr/>
              </p14:nvContentPartPr>
              <p14:xfrm>
                <a:off x="5642930" y="3067670"/>
                <a:ext cx="80640" cy="59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3EFDD4-2EE1-C017-36ED-9DA1FD2D309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36810" y="3061550"/>
                  <a:ext cx="9288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57011AA-BD16-8FEE-C398-89427CAEACC9}"/>
              </a:ext>
            </a:extLst>
          </p:cNvPr>
          <p:cNvGrpSpPr/>
          <p:nvPr/>
        </p:nvGrpSpPr>
        <p:grpSpPr>
          <a:xfrm>
            <a:off x="2142900" y="3253070"/>
            <a:ext cx="2040950" cy="1333430"/>
            <a:chOff x="2142900" y="3253070"/>
            <a:chExt cx="2040950" cy="13334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5BA4FCA-E521-D0BF-31BF-0B9857E31155}"/>
                    </a:ext>
                  </a:extLst>
                </p14:cNvPr>
                <p14:cNvContentPartPr/>
                <p14:nvPr/>
              </p14:nvContentPartPr>
              <p14:xfrm>
                <a:off x="3297530" y="3253070"/>
                <a:ext cx="886320" cy="389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5BA4FCA-E521-D0BF-31BF-0B9857E3115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91410" y="3246950"/>
                  <a:ext cx="898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2F105B7-CE60-AB96-B95E-1149FF39A17F}"/>
                    </a:ext>
                  </a:extLst>
                </p14:cNvPr>
                <p14:cNvContentPartPr/>
                <p14:nvPr/>
              </p14:nvContentPartPr>
              <p14:xfrm>
                <a:off x="2360570" y="3604820"/>
                <a:ext cx="98640" cy="174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2F105B7-CE60-AB96-B95E-1149FF39A1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54450" y="3598700"/>
                  <a:ext cx="110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0DB28CF-A09E-B19E-1C8F-8685A032E9FC}"/>
                    </a:ext>
                  </a:extLst>
                </p14:cNvPr>
                <p14:cNvContentPartPr/>
                <p14:nvPr/>
              </p14:nvContentPartPr>
              <p14:xfrm>
                <a:off x="2428250" y="3670700"/>
                <a:ext cx="360" cy="160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0DB28CF-A09E-B19E-1C8F-8685A032E9F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22130" y="3664580"/>
                  <a:ext cx="12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5A60172-5F3B-3D7C-90A9-65844BF92409}"/>
                    </a:ext>
                  </a:extLst>
                </p14:cNvPr>
                <p14:cNvContentPartPr/>
                <p14:nvPr/>
              </p14:nvContentPartPr>
              <p14:xfrm>
                <a:off x="2275970" y="3538580"/>
                <a:ext cx="266400" cy="356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5A60172-5F3B-3D7C-90A9-65844BF9240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69850" y="3532460"/>
                  <a:ext cx="278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2AE817B-F7BA-6E32-776D-94AA4D8C3FA1}"/>
                    </a:ext>
                  </a:extLst>
                </p14:cNvPr>
                <p14:cNvContentPartPr/>
                <p14:nvPr/>
              </p14:nvContentPartPr>
              <p14:xfrm>
                <a:off x="2624940" y="3713500"/>
                <a:ext cx="101160" cy="208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2AE817B-F7BA-6E32-776D-94AA4D8C3F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18820" y="3707380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5F2496F-EA7F-897A-6929-33A55CC3FC82}"/>
                    </a:ext>
                  </a:extLst>
                </p14:cNvPr>
                <p14:cNvContentPartPr/>
                <p14:nvPr/>
              </p14:nvContentPartPr>
              <p14:xfrm>
                <a:off x="2630700" y="3855340"/>
                <a:ext cx="88200" cy="13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5F2496F-EA7F-897A-6929-33A55CC3FC8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24580" y="3849220"/>
                  <a:ext cx="100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F729DA3-733E-CFF7-DC1B-5F7411DF5E26}"/>
                    </a:ext>
                  </a:extLst>
                </p14:cNvPr>
                <p14:cNvContentPartPr/>
                <p14:nvPr/>
              </p14:nvContentPartPr>
              <p14:xfrm>
                <a:off x="2804580" y="3728980"/>
                <a:ext cx="360" cy="235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F729DA3-733E-CFF7-DC1B-5F7411DF5E2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98460" y="3722860"/>
                  <a:ext cx="12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A56CFD7-6CE0-DE3A-E9EF-4221641F6AD7}"/>
                    </a:ext>
                  </a:extLst>
                </p14:cNvPr>
                <p14:cNvContentPartPr/>
                <p14:nvPr/>
              </p14:nvContentPartPr>
              <p14:xfrm>
                <a:off x="2885580" y="3699820"/>
                <a:ext cx="360" cy="237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A56CFD7-6CE0-DE3A-E9EF-4221641F6A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79460" y="3693700"/>
                  <a:ext cx="12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513CCFA-85E6-B111-0A5A-55DCC077689E}"/>
                    </a:ext>
                  </a:extLst>
                </p14:cNvPr>
                <p14:cNvContentPartPr/>
                <p14:nvPr/>
              </p14:nvContentPartPr>
              <p14:xfrm>
                <a:off x="3012660" y="3816460"/>
                <a:ext cx="101520" cy="80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513CCFA-85E6-B111-0A5A-55DCC077689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006540" y="3810340"/>
                  <a:ext cx="113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9FA4D0-C5BB-2E06-890E-5A42232FEBFC}"/>
                    </a:ext>
                  </a:extLst>
                </p14:cNvPr>
                <p14:cNvContentPartPr/>
                <p14:nvPr/>
              </p14:nvContentPartPr>
              <p14:xfrm>
                <a:off x="3136500" y="3825460"/>
                <a:ext cx="121680" cy="111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9FA4D0-C5BB-2E06-890E-5A42232FEBF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130380" y="3819340"/>
                  <a:ext cx="133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ECFB2E6-4699-CBCF-0E1F-3475D561759D}"/>
                    </a:ext>
                  </a:extLst>
                </p14:cNvPr>
                <p14:cNvContentPartPr/>
                <p14:nvPr/>
              </p14:nvContentPartPr>
              <p14:xfrm>
                <a:off x="3331980" y="3772900"/>
                <a:ext cx="360" cy="21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ECFB2E6-4699-CBCF-0E1F-3475D561759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325860" y="3766780"/>
                  <a:ext cx="1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EA39B77-EA51-F2A2-5914-34EFCD9EFCA2}"/>
                    </a:ext>
                  </a:extLst>
                </p14:cNvPr>
                <p14:cNvContentPartPr/>
                <p14:nvPr/>
              </p14:nvContentPartPr>
              <p14:xfrm>
                <a:off x="3388860" y="3856780"/>
                <a:ext cx="109440" cy="1040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EA39B77-EA51-F2A2-5914-34EFCD9EFCA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82740" y="3850660"/>
                  <a:ext cx="121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8227CA6-8BDC-CBED-FF3F-DE6A2B475CB9}"/>
                    </a:ext>
                  </a:extLst>
                </p14:cNvPr>
                <p14:cNvContentPartPr/>
                <p14:nvPr/>
              </p14:nvContentPartPr>
              <p14:xfrm>
                <a:off x="3547620" y="3958660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8227CA6-8BDC-CBED-FF3F-DE6A2B475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1500" y="39525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0A0808A-4999-7223-5E12-B4E63D2BE199}"/>
                    </a:ext>
                  </a:extLst>
                </p14:cNvPr>
                <p14:cNvContentPartPr/>
                <p14:nvPr/>
              </p14:nvContentPartPr>
              <p14:xfrm>
                <a:off x="2409660" y="4053700"/>
                <a:ext cx="200520" cy="113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0A0808A-4999-7223-5E12-B4E63D2BE19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03540" y="4047580"/>
                  <a:ext cx="21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656B3AF-3C77-4ADD-EAE8-82DA8CDD0EF9}"/>
                    </a:ext>
                  </a:extLst>
                </p14:cNvPr>
                <p14:cNvContentPartPr/>
                <p14:nvPr/>
              </p14:nvContentPartPr>
              <p14:xfrm>
                <a:off x="2648700" y="4116340"/>
                <a:ext cx="177480" cy="102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656B3AF-3C77-4ADD-EAE8-82DA8CDD0EF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42580" y="4110220"/>
                  <a:ext cx="189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D99BCE1-13CA-72FD-ADE8-646F602A1576}"/>
                    </a:ext>
                  </a:extLst>
                </p14:cNvPr>
                <p14:cNvContentPartPr/>
                <p14:nvPr/>
              </p14:nvContentPartPr>
              <p14:xfrm>
                <a:off x="2943900" y="4048300"/>
                <a:ext cx="360" cy="169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D99BCE1-13CA-72FD-ADE8-646F602A157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37780" y="4042180"/>
                  <a:ext cx="12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6541405-1286-6AC2-BAF9-C230E759629F}"/>
                    </a:ext>
                  </a:extLst>
                </p14:cNvPr>
                <p14:cNvContentPartPr/>
                <p14:nvPr/>
              </p14:nvContentPartPr>
              <p14:xfrm>
                <a:off x="2859300" y="4132900"/>
                <a:ext cx="150120" cy="13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6541405-1286-6AC2-BAF9-C230E75962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53180" y="4126780"/>
                  <a:ext cx="162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AF360B7-3D4B-2485-8850-198EAB55C939}"/>
                    </a:ext>
                  </a:extLst>
                </p14:cNvPr>
                <p14:cNvContentPartPr/>
                <p14:nvPr/>
              </p14:nvContentPartPr>
              <p14:xfrm>
                <a:off x="3025620" y="4141180"/>
                <a:ext cx="150480" cy="125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AF360B7-3D4B-2485-8850-198EAB55C93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19500" y="4135060"/>
                  <a:ext cx="162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B08C3A5-703D-C802-6BD2-5E6391D481A1}"/>
                    </a:ext>
                  </a:extLst>
                </p14:cNvPr>
                <p14:cNvContentPartPr/>
                <p14:nvPr/>
              </p14:nvContentPartPr>
              <p14:xfrm>
                <a:off x="3241620" y="4056580"/>
                <a:ext cx="105480" cy="228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B08C3A5-703D-C802-6BD2-5E6391D481A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35500" y="4050460"/>
                  <a:ext cx="117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E5F5B84-050D-2DC0-0B14-F686AACDBC7B}"/>
                    </a:ext>
                  </a:extLst>
                </p14:cNvPr>
                <p14:cNvContentPartPr/>
                <p14:nvPr/>
              </p14:nvContentPartPr>
              <p14:xfrm>
                <a:off x="3429900" y="4078900"/>
                <a:ext cx="72720" cy="145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E5F5B84-050D-2DC0-0B14-F686AACDBC7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23780" y="4072780"/>
                  <a:ext cx="84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DD79DFB-6278-88D5-1D67-4A1E6D75BBCC}"/>
                    </a:ext>
                  </a:extLst>
                </p14:cNvPr>
                <p14:cNvContentPartPr/>
                <p14:nvPr/>
              </p14:nvContentPartPr>
              <p14:xfrm>
                <a:off x="3468780" y="4290220"/>
                <a:ext cx="15840" cy="9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DD79DFB-6278-88D5-1D67-4A1E6D75BB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62660" y="4284100"/>
                  <a:ext cx="28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71132C0-9822-3DF0-E67F-EC29DB79B5EA}"/>
                    </a:ext>
                  </a:extLst>
                </p14:cNvPr>
                <p14:cNvContentPartPr/>
                <p14:nvPr/>
              </p14:nvContentPartPr>
              <p14:xfrm>
                <a:off x="2142900" y="4305340"/>
                <a:ext cx="405000" cy="281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71132C0-9822-3DF0-E67F-EC29DB79B5E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36780" y="4299220"/>
                  <a:ext cx="417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21B9F06-9F53-5580-7CD2-A609090C3F59}"/>
                    </a:ext>
                  </a:extLst>
                </p14:cNvPr>
                <p14:cNvContentPartPr/>
                <p14:nvPr/>
              </p14:nvContentPartPr>
              <p14:xfrm>
                <a:off x="2179260" y="4234420"/>
                <a:ext cx="68400" cy="110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21B9F06-9F53-5580-7CD2-A609090C3F5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173140" y="4228300"/>
                  <a:ext cx="806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F89FE91-4980-21AC-2522-FB173628B882}"/>
                  </a:ext>
                </a:extLst>
              </p14:cNvPr>
              <p14:cNvContentPartPr/>
              <p14:nvPr/>
            </p14:nvContentPartPr>
            <p14:xfrm>
              <a:off x="1874700" y="4676860"/>
              <a:ext cx="233640" cy="230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F89FE91-4980-21AC-2522-FB173628B88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868580" y="4670740"/>
                <a:ext cx="2458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03E9332-2DFC-DDB3-B48A-9FEBE878A8F8}"/>
              </a:ext>
            </a:extLst>
          </p:cNvPr>
          <p:cNvGrpSpPr/>
          <p:nvPr/>
        </p:nvGrpSpPr>
        <p:grpSpPr>
          <a:xfrm>
            <a:off x="2889900" y="4384900"/>
            <a:ext cx="383040" cy="738000"/>
            <a:chOff x="2889900" y="4384900"/>
            <a:chExt cx="38304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CC22C71-AA2B-6D5A-1A54-30E65DA1214A}"/>
                    </a:ext>
                  </a:extLst>
                </p14:cNvPr>
                <p14:cNvContentPartPr/>
                <p14:nvPr/>
              </p14:nvContentPartPr>
              <p14:xfrm>
                <a:off x="3023460" y="4410460"/>
                <a:ext cx="120960" cy="365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CC22C71-AA2B-6D5A-1A54-30E65DA121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17340" y="4404340"/>
                  <a:ext cx="133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1729179-BD46-0FBD-FE5C-07D528A2F25A}"/>
                    </a:ext>
                  </a:extLst>
                </p14:cNvPr>
                <p14:cNvContentPartPr/>
                <p14:nvPr/>
              </p14:nvContentPartPr>
              <p14:xfrm>
                <a:off x="3038220" y="4647700"/>
                <a:ext cx="159480" cy="138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1729179-BD46-0FBD-FE5C-07D528A2F25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32100" y="4641580"/>
                  <a:ext cx="171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15371A-5D5A-7D8A-D97C-CC012F9307AF}"/>
                    </a:ext>
                  </a:extLst>
                </p14:cNvPr>
                <p14:cNvContentPartPr/>
                <p14:nvPr/>
              </p14:nvContentPartPr>
              <p14:xfrm>
                <a:off x="3150540" y="4384900"/>
                <a:ext cx="106920" cy="167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15371A-5D5A-7D8A-D97C-CC012F9307A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44420" y="4378780"/>
                  <a:ext cx="119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FDA1330-30C6-6BD9-714B-C157744AE9F4}"/>
                    </a:ext>
                  </a:extLst>
                </p14:cNvPr>
                <p14:cNvContentPartPr/>
                <p14:nvPr/>
              </p14:nvContentPartPr>
              <p14:xfrm>
                <a:off x="2955060" y="4870900"/>
                <a:ext cx="298440" cy="252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FDA1330-30C6-6BD9-714B-C157744AE9F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48940" y="4864780"/>
                  <a:ext cx="310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6050A8E-43A6-1DFC-7F28-109446F8055F}"/>
                    </a:ext>
                  </a:extLst>
                </p14:cNvPr>
                <p14:cNvContentPartPr/>
                <p14:nvPr/>
              </p14:nvContentPartPr>
              <p14:xfrm>
                <a:off x="2889900" y="4856500"/>
                <a:ext cx="383040" cy="224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6050A8E-43A6-1DFC-7F28-109446F8055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83780" y="4850380"/>
                  <a:ext cx="39528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203CBB0-9F19-B50D-A498-42426306FD07}"/>
                  </a:ext>
                </a:extLst>
              </p14:cNvPr>
              <p14:cNvContentPartPr/>
              <p14:nvPr/>
            </p14:nvContentPartPr>
            <p14:xfrm>
              <a:off x="5634438" y="3564811"/>
              <a:ext cx="1802160" cy="8769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203CBB0-9F19-B50D-A498-42426306FD0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628318" y="3558691"/>
                <a:ext cx="181440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D3FB95E-3463-5411-3B84-48A6D5DAA555}"/>
                  </a:ext>
                </a:extLst>
              </p14:cNvPr>
              <p14:cNvContentPartPr/>
              <p14:nvPr/>
            </p14:nvContentPartPr>
            <p14:xfrm>
              <a:off x="4735878" y="3800971"/>
              <a:ext cx="615600" cy="601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D3FB95E-3463-5411-3B84-48A6D5DAA55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729758" y="3794851"/>
                <a:ext cx="6278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E9BE380-C015-92E2-F368-AD44413C2248}"/>
                  </a:ext>
                </a:extLst>
              </p14:cNvPr>
              <p14:cNvContentPartPr/>
              <p14:nvPr/>
            </p14:nvContentPartPr>
            <p14:xfrm>
              <a:off x="7921828" y="1338332"/>
              <a:ext cx="3361680" cy="14745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E9BE380-C015-92E2-F368-AD44413C224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915708" y="1332212"/>
                <a:ext cx="3373920" cy="14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63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Secure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via</a:t>
            </a:r>
            <a:r>
              <a:rPr lang="zh-CN" altLang="en-US" sz="3600" dirty="0"/>
              <a:t> </a:t>
            </a:r>
            <a:r>
              <a:rPr lang="en-US" altLang="zh-CN" sz="3600" dirty="0"/>
              <a:t>Neural</a:t>
            </a:r>
            <a:r>
              <a:rPr lang="zh-CN" altLang="en-US" sz="3600" dirty="0"/>
              <a:t> </a:t>
            </a:r>
            <a:r>
              <a:rPr lang="en-US" altLang="zh-CN" sz="3600" dirty="0"/>
              <a:t>Signal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  <p:pic>
        <p:nvPicPr>
          <p:cNvPr id="6" name="Content Placeholder 5" descr="A diagram of a computer code&#10;&#10;Description automatically generated">
            <a:extLst>
              <a:ext uri="{FF2B5EF4-FFF2-40B4-BE49-F238E27FC236}">
                <a16:creationId xmlns:a16="http://schemas.microsoft.com/office/drawing/2014/main" id="{60F0793C-F8FF-8A2E-2415-6FB575F95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2583" y="1266393"/>
            <a:ext cx="4266672" cy="5426333"/>
          </a:xfrm>
        </p:spPr>
      </p:pic>
      <p:pic>
        <p:nvPicPr>
          <p:cNvPr id="8" name="Content Placeholder 4" descr="A diagram of a device connected to a head&#10;&#10;Description automatically generated">
            <a:extLst>
              <a:ext uri="{FF2B5EF4-FFF2-40B4-BE49-F238E27FC236}">
                <a16:creationId xmlns:a16="http://schemas.microsoft.com/office/drawing/2014/main" id="{3A6457B3-4D41-8353-F4F3-3974406A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67" y="1855812"/>
            <a:ext cx="3405010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57890D-E6F9-6B35-A3E6-ABDE5A05C7BF}"/>
                  </a:ext>
                </a:extLst>
              </p14:cNvPr>
              <p14:cNvContentPartPr/>
              <p14:nvPr/>
            </p14:nvContentPartPr>
            <p14:xfrm>
              <a:off x="4750520" y="4108040"/>
              <a:ext cx="463680" cy="291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57890D-E6F9-6B35-A3E6-ABDE5A05C7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4400" y="4101920"/>
                <a:ext cx="47592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436D1E1-2B3E-B3C1-050D-2F17E280921F}"/>
              </a:ext>
            </a:extLst>
          </p:cNvPr>
          <p:cNvGrpSpPr/>
          <p:nvPr/>
        </p:nvGrpSpPr>
        <p:grpSpPr>
          <a:xfrm>
            <a:off x="3247657" y="2329589"/>
            <a:ext cx="503069" cy="436377"/>
            <a:chOff x="3247657" y="2329589"/>
            <a:chExt cx="503069" cy="4363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C60092-F146-3DF7-AA85-970D076EC5D5}"/>
                    </a:ext>
                  </a:extLst>
                </p14:cNvPr>
                <p14:cNvContentPartPr/>
                <p14:nvPr/>
              </p14:nvContentPartPr>
              <p14:xfrm>
                <a:off x="3265806" y="2659406"/>
                <a:ext cx="56520" cy="81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C60092-F146-3DF7-AA85-970D076EC5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59686" y="2653286"/>
                  <a:ext cx="68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B668C4-0023-C6AA-C792-E4CD3862D781}"/>
                    </a:ext>
                  </a:extLst>
                </p14:cNvPr>
                <p14:cNvContentPartPr/>
                <p14:nvPr/>
              </p14:nvContentPartPr>
              <p14:xfrm>
                <a:off x="3350766" y="2610086"/>
                <a:ext cx="22680" cy="12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B668C4-0023-C6AA-C792-E4CD3862D7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4646" y="2603966"/>
                  <a:ext cx="34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C5C142-E980-F130-26B7-C5D354FD40F7}"/>
                    </a:ext>
                  </a:extLst>
                </p14:cNvPr>
                <p14:cNvContentPartPr/>
                <p14:nvPr/>
              </p14:nvContentPartPr>
              <p14:xfrm>
                <a:off x="3402606" y="2613686"/>
                <a:ext cx="360" cy="152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C5C142-E980-F130-26B7-C5D354FD40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96486" y="2607566"/>
                  <a:ext cx="12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4F11C3-2865-9DA9-E02A-1A4A44354691}"/>
                    </a:ext>
                  </a:extLst>
                </p14:cNvPr>
                <p14:cNvContentPartPr/>
                <p14:nvPr/>
              </p14:nvContentPartPr>
              <p14:xfrm>
                <a:off x="3419526" y="2648966"/>
                <a:ext cx="42120" cy="10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4F11C3-2865-9DA9-E02A-1A4A443546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3406" y="2642846"/>
                  <a:ext cx="54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2B7A86-32B3-3E11-CB29-591386078FFC}"/>
                    </a:ext>
                  </a:extLst>
                </p14:cNvPr>
                <p14:cNvContentPartPr/>
                <p14:nvPr/>
              </p14:nvContentPartPr>
              <p14:xfrm>
                <a:off x="3487566" y="2621246"/>
                <a:ext cx="29160" cy="11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2B7A86-32B3-3E11-CB29-591386078F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81446" y="2615126"/>
                  <a:ext cx="41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F1F59-8124-ED7E-1BCE-11B139E1DFA5}"/>
                    </a:ext>
                  </a:extLst>
                </p14:cNvPr>
                <p14:cNvContentPartPr/>
                <p14:nvPr/>
              </p14:nvContentPartPr>
              <p14:xfrm>
                <a:off x="3529326" y="2630246"/>
                <a:ext cx="39960" cy="87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F1F59-8124-ED7E-1BCE-11B139E1DF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3206" y="2624126"/>
                  <a:ext cx="52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8C92EB-D5D9-202E-1848-F397DA4EE394}"/>
                    </a:ext>
                  </a:extLst>
                </p14:cNvPr>
                <p14:cNvContentPartPr/>
                <p14:nvPr/>
              </p14:nvContentPartPr>
              <p14:xfrm>
                <a:off x="3600606" y="2632766"/>
                <a:ext cx="34920" cy="9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8C92EB-D5D9-202E-1848-F397DA4EE3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4486" y="2626646"/>
                  <a:ext cx="47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D90054-1DFF-575C-6578-6DA03D6EEB9F}"/>
                    </a:ext>
                  </a:extLst>
                </p14:cNvPr>
                <p14:cNvContentPartPr/>
                <p14:nvPr/>
              </p14:nvContentPartPr>
              <p14:xfrm>
                <a:off x="3663606" y="2639246"/>
                <a:ext cx="52560" cy="8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D90054-1DFF-575C-6578-6DA03D6EEB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57486" y="2633126"/>
                  <a:ext cx="64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B9F35A-7059-372A-CCB2-C1F27FE3B5AA}"/>
                    </a:ext>
                  </a:extLst>
                </p14:cNvPr>
                <p14:cNvContentPartPr/>
                <p14:nvPr/>
              </p14:nvContentPartPr>
              <p14:xfrm>
                <a:off x="3737046" y="2645006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B9F35A-7059-372A-CCB2-C1F27FE3B5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30926" y="263888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DE9B94-82E7-BB20-F84A-1C321B3C5A46}"/>
                    </a:ext>
                  </a:extLst>
                </p14:cNvPr>
                <p14:cNvContentPartPr/>
                <p14:nvPr/>
              </p14:nvContentPartPr>
              <p14:xfrm>
                <a:off x="3746046" y="2679206"/>
                <a:ext cx="4680" cy="50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DE9B94-82E7-BB20-F84A-1C321B3C5A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9926" y="2673086"/>
                  <a:ext cx="16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413A5D-8EE9-4608-30BF-6D63E32AEE17}"/>
                    </a:ext>
                  </a:extLst>
                </p14:cNvPr>
                <p14:cNvContentPartPr/>
                <p14:nvPr/>
              </p14:nvContentPartPr>
              <p14:xfrm>
                <a:off x="3320377" y="2393669"/>
                <a:ext cx="49320" cy="87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413A5D-8EE9-4608-30BF-6D63E32AEE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4257" y="2387549"/>
                  <a:ext cx="61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1A24641-20EA-7DDD-9DD4-4445294D3EF9}"/>
                    </a:ext>
                  </a:extLst>
                </p14:cNvPr>
                <p14:cNvContentPartPr/>
                <p14:nvPr/>
              </p14:nvContentPartPr>
              <p14:xfrm>
                <a:off x="3247657" y="2329589"/>
                <a:ext cx="212400" cy="225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1A24641-20EA-7DDD-9DD4-4445294D3E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1537" y="2323469"/>
                  <a:ext cx="22464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C391518-B52E-CCAD-A9F5-85C23BC3C4BB}"/>
                  </a:ext>
                </a:extLst>
              </p14:cNvPr>
              <p14:cNvContentPartPr/>
              <p14:nvPr/>
            </p14:nvContentPartPr>
            <p14:xfrm>
              <a:off x="3795480" y="2869671"/>
              <a:ext cx="1148400" cy="958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C391518-B52E-CCAD-A9F5-85C23BC3C4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89360" y="2863551"/>
                <a:ext cx="1160640" cy="9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72FF967-EA61-5157-116C-189C5F749764}"/>
              </a:ext>
            </a:extLst>
          </p:cNvPr>
          <p:cNvGrpSpPr/>
          <p:nvPr/>
        </p:nvGrpSpPr>
        <p:grpSpPr>
          <a:xfrm>
            <a:off x="3898440" y="2723871"/>
            <a:ext cx="2419634" cy="1851089"/>
            <a:chOff x="3898440" y="2723871"/>
            <a:chExt cx="2419634" cy="18510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A0C165-4D69-6F5A-B30B-9104B9E1BDD3}"/>
                    </a:ext>
                  </a:extLst>
                </p14:cNvPr>
                <p14:cNvContentPartPr/>
                <p14:nvPr/>
              </p14:nvContentPartPr>
              <p14:xfrm>
                <a:off x="4882640" y="3868280"/>
                <a:ext cx="79560" cy="166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A0C165-4D69-6F5A-B30B-9104B9E1BD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76520" y="3862160"/>
                  <a:ext cx="91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9AE3BB-0B4E-B71B-D1B0-404F411B3B2F}"/>
                    </a:ext>
                  </a:extLst>
                </p14:cNvPr>
                <p14:cNvContentPartPr/>
                <p14:nvPr/>
              </p14:nvContentPartPr>
              <p14:xfrm>
                <a:off x="4901000" y="3875840"/>
                <a:ext cx="72720" cy="156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9AE3BB-0B4E-B71B-D1B0-404F411B3B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4880" y="3869720"/>
                  <a:ext cx="84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E09D53-4D31-9C6E-FF63-4FB92F365957}"/>
                    </a:ext>
                  </a:extLst>
                </p14:cNvPr>
                <p14:cNvContentPartPr/>
                <p14:nvPr/>
              </p14:nvContentPartPr>
              <p14:xfrm>
                <a:off x="4920440" y="3896000"/>
                <a:ext cx="67680" cy="160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E09D53-4D31-9C6E-FF63-4FB92F3659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14320" y="3889880"/>
                  <a:ext cx="79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931861-B219-5AF3-BC29-200FD141FF4E}"/>
                    </a:ext>
                  </a:extLst>
                </p14:cNvPr>
                <p14:cNvContentPartPr/>
                <p14:nvPr/>
              </p14:nvContentPartPr>
              <p14:xfrm>
                <a:off x="4942400" y="3905720"/>
                <a:ext cx="76320" cy="165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931861-B219-5AF3-BC29-200FD141FF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36280" y="3899600"/>
                  <a:ext cx="88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E5987F-8B03-4048-0E05-759F3DFB9AE7}"/>
                    </a:ext>
                  </a:extLst>
                </p14:cNvPr>
                <p14:cNvContentPartPr/>
                <p14:nvPr/>
              </p14:nvContentPartPr>
              <p14:xfrm>
                <a:off x="4850960" y="3856400"/>
                <a:ext cx="51120" cy="57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E5987F-8B03-4048-0E05-759F3DFB9A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44840" y="3850280"/>
                  <a:ext cx="63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20AA56-792D-042D-7ADF-266B86D1B52A}"/>
                    </a:ext>
                  </a:extLst>
                </p14:cNvPr>
                <p14:cNvContentPartPr/>
                <p14:nvPr/>
              </p14:nvContentPartPr>
              <p14:xfrm>
                <a:off x="4764560" y="3875840"/>
                <a:ext cx="122400" cy="320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20AA56-792D-042D-7ADF-266B86D1B5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8440" y="3869720"/>
                  <a:ext cx="134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320D5C-D057-539E-8000-3E87290A3A08}"/>
                    </a:ext>
                  </a:extLst>
                </p14:cNvPr>
                <p14:cNvContentPartPr/>
                <p14:nvPr/>
              </p14:nvContentPartPr>
              <p14:xfrm>
                <a:off x="4541000" y="4081040"/>
                <a:ext cx="673560" cy="493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320D5C-D057-539E-8000-3E87290A3A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34880" y="4074920"/>
                  <a:ext cx="6858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64574A-81BF-0E11-6D3F-91709677BF51}"/>
                    </a:ext>
                  </a:extLst>
                </p14:cNvPr>
                <p14:cNvContentPartPr/>
                <p14:nvPr/>
              </p14:nvContentPartPr>
              <p14:xfrm>
                <a:off x="4646120" y="4187240"/>
                <a:ext cx="181800" cy="28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64574A-81BF-0E11-6D3F-91709677BF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0000" y="4181120"/>
                  <a:ext cx="194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E95C8C-6D5C-E214-9CA1-E91D46AAFE1F}"/>
                    </a:ext>
                  </a:extLst>
                </p14:cNvPr>
                <p14:cNvContentPartPr/>
                <p14:nvPr/>
              </p14:nvContentPartPr>
              <p14:xfrm>
                <a:off x="4611920" y="3858920"/>
                <a:ext cx="35640" cy="61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E95C8C-6D5C-E214-9CA1-E91D46AAFE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05800" y="3852800"/>
                  <a:ext cx="47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80EA55-CDDF-07C2-078E-6B764FF398A7}"/>
                    </a:ext>
                  </a:extLst>
                </p14:cNvPr>
                <p14:cNvContentPartPr/>
                <p14:nvPr/>
              </p14:nvContentPartPr>
              <p14:xfrm>
                <a:off x="4673480" y="3892400"/>
                <a:ext cx="360" cy="4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80EA55-CDDF-07C2-078E-6B764FF398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67360" y="3886280"/>
                  <a:ext cx="12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3C640B-5A1D-7A2D-4828-6C29E87CCDBC}"/>
                    </a:ext>
                  </a:extLst>
                </p14:cNvPr>
                <p14:cNvContentPartPr/>
                <p14:nvPr/>
              </p14:nvContentPartPr>
              <p14:xfrm>
                <a:off x="4681400" y="3852800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3C640B-5A1D-7A2D-4828-6C29E87CCD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75280" y="38466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3AF609-E775-EEFF-E183-F962A318E452}"/>
                    </a:ext>
                  </a:extLst>
                </p14:cNvPr>
                <p14:cNvContentPartPr/>
                <p14:nvPr/>
              </p14:nvContentPartPr>
              <p14:xfrm>
                <a:off x="4712360" y="3892040"/>
                <a:ext cx="27720" cy="133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3AF609-E775-EEFF-E183-F962A318E4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06240" y="3885920"/>
                  <a:ext cx="39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BFCC9A-3240-8E5D-9262-DB1AFA8A3974}"/>
                    </a:ext>
                  </a:extLst>
                </p14:cNvPr>
                <p14:cNvContentPartPr/>
                <p14:nvPr/>
              </p14:nvContentPartPr>
              <p14:xfrm>
                <a:off x="4789400" y="3955040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BFCC9A-3240-8E5D-9262-DB1AFA8A39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3280" y="39489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A47A73-2558-9CF7-DA4F-94892E96E363}"/>
                    </a:ext>
                  </a:extLst>
                </p14:cNvPr>
                <p14:cNvContentPartPr/>
                <p14:nvPr/>
              </p14:nvContentPartPr>
              <p14:xfrm>
                <a:off x="4521920" y="3831920"/>
                <a:ext cx="360" cy="5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A47A73-2558-9CF7-DA4F-94892E96E3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15800" y="3825800"/>
                  <a:ext cx="12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4153B2-6D95-D82E-B5D3-48787A15AD73}"/>
                    </a:ext>
                  </a:extLst>
                </p14:cNvPr>
                <p14:cNvContentPartPr/>
                <p14:nvPr/>
              </p14:nvContentPartPr>
              <p14:xfrm>
                <a:off x="4469720" y="3773240"/>
                <a:ext cx="121680" cy="163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4153B2-6D95-D82E-B5D3-48787A15AD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63600" y="3767120"/>
                  <a:ext cx="133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5C8D28-8092-4C34-8F7B-031724F489BB}"/>
                    </a:ext>
                  </a:extLst>
                </p14:cNvPr>
                <p14:cNvContentPartPr/>
                <p14:nvPr/>
              </p14:nvContentPartPr>
              <p14:xfrm>
                <a:off x="5028080" y="3403160"/>
                <a:ext cx="199080" cy="430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5C8D28-8092-4C34-8F7B-031724F489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21960" y="3397040"/>
                  <a:ext cx="2113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E2C4836-6832-169D-AD46-62FA591911D8}"/>
                    </a:ext>
                  </a:extLst>
                </p14:cNvPr>
                <p14:cNvContentPartPr/>
                <p14:nvPr/>
              </p14:nvContentPartPr>
              <p14:xfrm>
                <a:off x="5201600" y="3177080"/>
                <a:ext cx="68040" cy="72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E2C4836-6832-169D-AD46-62FA591911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95480" y="3170960"/>
                  <a:ext cx="80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75EEB6-A469-265A-C1BB-3D4E0A457A30}"/>
                    </a:ext>
                  </a:extLst>
                </p14:cNvPr>
                <p14:cNvContentPartPr/>
                <p14:nvPr/>
              </p14:nvContentPartPr>
              <p14:xfrm>
                <a:off x="5162720" y="3113720"/>
                <a:ext cx="162720" cy="18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75EEB6-A469-265A-C1BB-3D4E0A457A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56600" y="3107600"/>
                  <a:ext cx="174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7FB4E0-8C82-6334-0540-4AC4851D61BE}"/>
                    </a:ext>
                  </a:extLst>
                </p14:cNvPr>
                <p14:cNvContentPartPr/>
                <p14:nvPr/>
              </p14:nvContentPartPr>
              <p14:xfrm>
                <a:off x="5288360" y="3353480"/>
                <a:ext cx="50040" cy="43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7FB4E0-8C82-6334-0540-4AC4851D61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82240" y="3347360"/>
                  <a:ext cx="62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C5D9BE-C8E0-F107-DBFB-6ACF25EBA29A}"/>
                    </a:ext>
                  </a:extLst>
                </p14:cNvPr>
                <p14:cNvContentPartPr/>
                <p14:nvPr/>
              </p14:nvContentPartPr>
              <p14:xfrm>
                <a:off x="5358920" y="3349880"/>
                <a:ext cx="54360" cy="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C5D9BE-C8E0-F107-DBFB-6ACF25EBA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52800" y="3343760"/>
                  <a:ext cx="66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656E5B-185E-D2B2-2C7F-E6E1E5038083}"/>
                    </a:ext>
                  </a:extLst>
                </p14:cNvPr>
                <p14:cNvContentPartPr/>
                <p14:nvPr/>
              </p14:nvContentPartPr>
              <p14:xfrm>
                <a:off x="5424440" y="3321440"/>
                <a:ext cx="52920" cy="4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656E5B-185E-D2B2-2C7F-E6E1E50380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18320" y="3315320"/>
                  <a:ext cx="65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3A6497-2C3F-FB9F-4B7B-69FDCF6D1D22}"/>
                    </a:ext>
                  </a:extLst>
                </p14:cNvPr>
                <p14:cNvContentPartPr/>
                <p14:nvPr/>
              </p14:nvContentPartPr>
              <p14:xfrm>
                <a:off x="5503640" y="3293000"/>
                <a:ext cx="21240" cy="54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3A6497-2C3F-FB9F-4B7B-69FDCF6D1D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97520" y="3286880"/>
                  <a:ext cx="33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A47026-6640-139E-E257-6A42BB647ABF}"/>
                    </a:ext>
                  </a:extLst>
                </p14:cNvPr>
                <p14:cNvContentPartPr/>
                <p14:nvPr/>
              </p14:nvContentPartPr>
              <p14:xfrm>
                <a:off x="5545040" y="3281120"/>
                <a:ext cx="82080" cy="48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A47026-6640-139E-E257-6A42BB647A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38920" y="3275000"/>
                  <a:ext cx="94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0D7760-74A6-340D-96F1-3F8729DE578C}"/>
                    </a:ext>
                  </a:extLst>
                </p14:cNvPr>
                <p14:cNvContentPartPr/>
                <p14:nvPr/>
              </p14:nvContentPartPr>
              <p14:xfrm>
                <a:off x="5641160" y="3222800"/>
                <a:ext cx="18360" cy="130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0D7760-74A6-340D-96F1-3F8729DE57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35040" y="3216680"/>
                  <a:ext cx="30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19DADE-8AAB-645C-2323-08603E6CD351}"/>
                    </a:ext>
                  </a:extLst>
                </p14:cNvPr>
                <p14:cNvContentPartPr/>
                <p14:nvPr/>
              </p14:nvContentPartPr>
              <p14:xfrm>
                <a:off x="5739080" y="3285080"/>
                <a:ext cx="28800" cy="41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19DADE-8AAB-645C-2323-08603E6CD3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2960" y="3278960"/>
                  <a:ext cx="41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BFB0DA-3C91-45A7-6500-E83DB1AA2907}"/>
                    </a:ext>
                  </a:extLst>
                </p14:cNvPr>
                <p14:cNvContentPartPr/>
                <p14:nvPr/>
              </p14:nvContentPartPr>
              <p14:xfrm>
                <a:off x="5800280" y="3295880"/>
                <a:ext cx="360" cy="40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BFB0DA-3C91-45A7-6500-E83DB1AA29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94160" y="3289760"/>
                  <a:ext cx="12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6D5E41-74AF-1E34-5DF5-DBC117566F3C}"/>
                    </a:ext>
                  </a:extLst>
                </p14:cNvPr>
                <p14:cNvContentPartPr/>
                <p14:nvPr/>
              </p14:nvContentPartPr>
              <p14:xfrm>
                <a:off x="5810114" y="3249800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6D5E41-74AF-1E34-5DF5-DBC117566F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03994" y="32436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7667617-E1AF-9F6A-CB03-4E0A47D7F30D}"/>
                    </a:ext>
                  </a:extLst>
                </p14:cNvPr>
                <p14:cNvContentPartPr/>
                <p14:nvPr/>
              </p14:nvContentPartPr>
              <p14:xfrm>
                <a:off x="5839634" y="3295160"/>
                <a:ext cx="58320" cy="96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7667617-E1AF-9F6A-CB03-4E0A47D7F3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33514" y="3289040"/>
                  <a:ext cx="70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08011C-A7FC-6ACD-66FF-454CCBA42C18}"/>
                    </a:ext>
                  </a:extLst>
                </p14:cNvPr>
                <p14:cNvContentPartPr/>
                <p14:nvPr/>
              </p14:nvContentPartPr>
              <p14:xfrm>
                <a:off x="5945474" y="3271040"/>
                <a:ext cx="42480" cy="56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08011C-A7FC-6ACD-66FF-454CCBA42C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39354" y="3264920"/>
                  <a:ext cx="54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28B597-8F04-A1BC-3D7C-F6EE6B40C9FD}"/>
                    </a:ext>
                  </a:extLst>
                </p14:cNvPr>
                <p14:cNvContentPartPr/>
                <p14:nvPr/>
              </p14:nvContentPartPr>
              <p14:xfrm>
                <a:off x="6023954" y="3283640"/>
                <a:ext cx="60840" cy="40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28B597-8F04-A1BC-3D7C-F6EE6B40C9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17834" y="3277520"/>
                  <a:ext cx="73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5E9E48-9233-FEDA-299F-304CD467A206}"/>
                    </a:ext>
                  </a:extLst>
                </p14:cNvPr>
                <p14:cNvContentPartPr/>
                <p14:nvPr/>
              </p14:nvContentPartPr>
              <p14:xfrm>
                <a:off x="6103154" y="3212720"/>
                <a:ext cx="720" cy="11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5E9E48-9233-FEDA-299F-304CD467A2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97034" y="3206600"/>
                  <a:ext cx="12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186498-F6C9-2189-31E5-76006B752307}"/>
                    </a:ext>
                  </a:extLst>
                </p14:cNvPr>
                <p14:cNvContentPartPr/>
                <p14:nvPr/>
              </p14:nvContentPartPr>
              <p14:xfrm>
                <a:off x="6144554" y="3258440"/>
                <a:ext cx="37440" cy="51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186498-F6C9-2189-31E5-76006B7523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38434" y="3252320"/>
                  <a:ext cx="49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00B875-6BEF-9445-CA70-CFD146194F66}"/>
                    </a:ext>
                  </a:extLst>
                </p14:cNvPr>
                <p14:cNvContentPartPr/>
                <p14:nvPr/>
              </p14:nvContentPartPr>
              <p14:xfrm>
                <a:off x="5674394" y="3383720"/>
                <a:ext cx="105120" cy="8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00B875-6BEF-9445-CA70-CFD146194F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68274" y="3377600"/>
                  <a:ext cx="11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5B519C-967C-73D8-A568-6625984AD887}"/>
                    </a:ext>
                  </a:extLst>
                </p14:cNvPr>
                <p14:cNvContentPartPr/>
                <p14:nvPr/>
              </p14:nvContentPartPr>
              <p14:xfrm>
                <a:off x="5357234" y="3529520"/>
                <a:ext cx="53640" cy="12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5B519C-967C-73D8-A568-6625984AD8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51114" y="3523400"/>
                  <a:ext cx="65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298C14-C4B7-8DD9-1712-D4B416639F09}"/>
                    </a:ext>
                  </a:extLst>
                </p14:cNvPr>
                <p14:cNvContentPartPr/>
                <p14:nvPr/>
              </p14:nvContentPartPr>
              <p14:xfrm>
                <a:off x="5447234" y="3537440"/>
                <a:ext cx="76680" cy="52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298C14-C4B7-8DD9-1712-D4B416639F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41114" y="3531320"/>
                  <a:ext cx="88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8F9E73-70C6-B60D-DD23-800CABC0C2E9}"/>
                    </a:ext>
                  </a:extLst>
                </p14:cNvPr>
                <p14:cNvContentPartPr/>
                <p14:nvPr/>
              </p14:nvContentPartPr>
              <p14:xfrm>
                <a:off x="5521034" y="3494240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8F9E73-70C6-B60D-DD23-800CABC0C2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4914" y="34881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E584C96-E956-5DB9-BDDC-A98AD772A28F}"/>
                    </a:ext>
                  </a:extLst>
                </p14:cNvPr>
                <p14:cNvContentPartPr/>
                <p14:nvPr/>
              </p14:nvContentPartPr>
              <p14:xfrm>
                <a:off x="5557754" y="3542120"/>
                <a:ext cx="12600" cy="2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E584C96-E956-5DB9-BDDC-A98AD772A28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51634" y="3536000"/>
                  <a:ext cx="2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1ACD7A4-801B-C999-4C27-C602AD490D9A}"/>
                    </a:ext>
                  </a:extLst>
                </p14:cNvPr>
                <p14:cNvContentPartPr/>
                <p14:nvPr/>
              </p14:nvContentPartPr>
              <p14:xfrm>
                <a:off x="5603114" y="3531320"/>
                <a:ext cx="3600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1ACD7A4-801B-C999-4C27-C602AD490D9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96994" y="3525200"/>
                  <a:ext cx="4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0A927F-AE8C-6567-A073-2B23405CBB83}"/>
                    </a:ext>
                  </a:extLst>
                </p14:cNvPr>
                <p14:cNvContentPartPr/>
                <p14:nvPr/>
              </p14:nvContentPartPr>
              <p14:xfrm>
                <a:off x="5653514" y="3497480"/>
                <a:ext cx="720" cy="4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0A927F-AE8C-6567-A073-2B23405CBB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47394" y="3491360"/>
                  <a:ext cx="12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1A6A17-5D8F-290C-5F58-5A542421B94B}"/>
                    </a:ext>
                  </a:extLst>
                </p14:cNvPr>
                <p14:cNvContentPartPr/>
                <p14:nvPr/>
              </p14:nvContentPartPr>
              <p14:xfrm>
                <a:off x="5671154" y="3547880"/>
                <a:ext cx="1440" cy="29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1A6A17-5D8F-290C-5F58-5A542421B94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5034" y="3541760"/>
                  <a:ext cx="13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5CB309-967C-D06C-14E5-1E8112C88C82}"/>
                    </a:ext>
                  </a:extLst>
                </p14:cNvPr>
                <p14:cNvContentPartPr/>
                <p14:nvPr/>
              </p14:nvContentPartPr>
              <p14:xfrm>
                <a:off x="5703194" y="3525920"/>
                <a:ext cx="67320" cy="40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5CB309-967C-D06C-14E5-1E8112C88C8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97074" y="3519800"/>
                  <a:ext cx="79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2F0FE4-68A9-1B6A-E662-7ACEEED0D200}"/>
                    </a:ext>
                  </a:extLst>
                </p14:cNvPr>
                <p14:cNvContentPartPr/>
                <p14:nvPr/>
              </p14:nvContentPartPr>
              <p14:xfrm>
                <a:off x="5801834" y="3512240"/>
                <a:ext cx="64080" cy="133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2F0FE4-68A9-1B6A-E662-7ACEEED0D20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95714" y="3506120"/>
                  <a:ext cx="76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5C46B91-72CB-B00B-4D98-EEABB4CD8B89}"/>
                    </a:ext>
                  </a:extLst>
                </p14:cNvPr>
                <p14:cNvContentPartPr/>
                <p14:nvPr/>
              </p14:nvContentPartPr>
              <p14:xfrm>
                <a:off x="5954114" y="3500720"/>
                <a:ext cx="54000" cy="59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5C46B91-72CB-B00B-4D98-EEABB4CD8B8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47994" y="3494600"/>
                  <a:ext cx="66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FDC18F-9B96-5BF4-2B3A-EF913CB755E5}"/>
                    </a:ext>
                  </a:extLst>
                </p14:cNvPr>
                <p14:cNvContentPartPr/>
                <p14:nvPr/>
              </p14:nvContentPartPr>
              <p14:xfrm>
                <a:off x="6051314" y="3498200"/>
                <a:ext cx="72000" cy="49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FDC18F-9B96-5BF4-2B3A-EF913CB755E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45194" y="3492080"/>
                  <a:ext cx="84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1BA2E0-842F-9010-6DFF-4EE83AAC0EB9}"/>
                    </a:ext>
                  </a:extLst>
                </p14:cNvPr>
                <p14:cNvContentPartPr/>
                <p14:nvPr/>
              </p14:nvContentPartPr>
              <p14:xfrm>
                <a:off x="6158954" y="3439520"/>
                <a:ext cx="83880" cy="120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1BA2E0-842F-9010-6DFF-4EE83AAC0EB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52834" y="3433400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001B330-5A6A-06E7-1C68-05FBEE9567EB}"/>
                    </a:ext>
                  </a:extLst>
                </p14:cNvPr>
                <p14:cNvContentPartPr/>
                <p14:nvPr/>
              </p14:nvContentPartPr>
              <p14:xfrm>
                <a:off x="6235994" y="3482720"/>
                <a:ext cx="82080" cy="84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001B330-5A6A-06E7-1C68-05FBEE9567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29874" y="3476600"/>
                  <a:ext cx="94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0449243-5BF3-9F4D-A20A-AAD6E5CDFCA8}"/>
                    </a:ext>
                  </a:extLst>
                </p14:cNvPr>
                <p14:cNvContentPartPr/>
                <p14:nvPr/>
              </p14:nvContentPartPr>
              <p14:xfrm>
                <a:off x="3898440" y="2723871"/>
                <a:ext cx="1119960" cy="1098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0449243-5BF3-9F4D-A20A-AAD6E5CDFC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92320" y="2717751"/>
                  <a:ext cx="1132200" cy="11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21F926-4593-0640-F9F1-67FC85659ECA}"/>
              </a:ext>
            </a:extLst>
          </p:cNvPr>
          <p:cNvGrpSpPr/>
          <p:nvPr/>
        </p:nvGrpSpPr>
        <p:grpSpPr>
          <a:xfrm>
            <a:off x="4175640" y="2686431"/>
            <a:ext cx="631440" cy="278640"/>
            <a:chOff x="4175640" y="2686431"/>
            <a:chExt cx="6314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A25E0B-C037-F3B6-9095-0478786F4A95}"/>
                    </a:ext>
                  </a:extLst>
                </p14:cNvPr>
                <p14:cNvContentPartPr/>
                <p14:nvPr/>
              </p14:nvContentPartPr>
              <p14:xfrm>
                <a:off x="4175640" y="2738271"/>
                <a:ext cx="100440" cy="18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A25E0B-C037-F3B6-9095-0478786F4A9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69520" y="2732151"/>
                  <a:ext cx="112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D9B1DBC-4689-1FD3-B36F-C60D70E3F11A}"/>
                    </a:ext>
                  </a:extLst>
                </p14:cNvPr>
                <p14:cNvContentPartPr/>
                <p14:nvPr/>
              </p14:nvContentPartPr>
              <p14:xfrm>
                <a:off x="4329360" y="2720631"/>
                <a:ext cx="34920" cy="184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D9B1DBC-4689-1FD3-B36F-C60D70E3F11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23240" y="2714511"/>
                  <a:ext cx="47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52749B1-6444-57F5-56DB-7B4C52DDE012}"/>
                    </a:ext>
                  </a:extLst>
                </p14:cNvPr>
                <p14:cNvContentPartPr/>
                <p14:nvPr/>
              </p14:nvContentPartPr>
              <p14:xfrm>
                <a:off x="4413240" y="2715231"/>
                <a:ext cx="26640" cy="249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52749B1-6444-57F5-56DB-7B4C52DDE01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07120" y="2709111"/>
                  <a:ext cx="38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4D8CBA1-2CE0-2443-6C48-A76A8AC6431A}"/>
                    </a:ext>
                  </a:extLst>
                </p14:cNvPr>
                <p14:cNvContentPartPr/>
                <p14:nvPr/>
              </p14:nvContentPartPr>
              <p14:xfrm>
                <a:off x="4348080" y="2849871"/>
                <a:ext cx="72360" cy="1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4D8CBA1-2CE0-2443-6C48-A76A8AC6431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41960" y="2843751"/>
                  <a:ext cx="84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2454D0-C2AA-ADC2-72D5-003206E7F662}"/>
                    </a:ext>
                  </a:extLst>
                </p14:cNvPr>
                <p14:cNvContentPartPr/>
                <p14:nvPr/>
              </p14:nvContentPartPr>
              <p14:xfrm>
                <a:off x="4484880" y="2686431"/>
                <a:ext cx="160200" cy="260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2454D0-C2AA-ADC2-72D5-003206E7F66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78760" y="2680311"/>
                  <a:ext cx="172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DC5F6B-9C96-C27F-785A-B2CCDD548B23}"/>
                    </a:ext>
                  </a:extLst>
                </p14:cNvPr>
                <p14:cNvContentPartPr/>
                <p14:nvPr/>
              </p14:nvContentPartPr>
              <p14:xfrm>
                <a:off x="4668840" y="2709111"/>
                <a:ext cx="138240" cy="213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DC5F6B-9C96-C27F-785A-B2CCDD548B2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62720" y="2702991"/>
                  <a:ext cx="150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C734B5-7F95-14F2-0400-178964EF3E0E}"/>
                    </a:ext>
                  </a:extLst>
                </p14:cNvPr>
                <p14:cNvContentPartPr/>
                <p14:nvPr/>
              </p14:nvContentPartPr>
              <p14:xfrm>
                <a:off x="4689000" y="2825391"/>
                <a:ext cx="10944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C734B5-7F95-14F2-0400-178964EF3E0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82880" y="2819271"/>
                  <a:ext cx="1216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3C820A1-BCA3-3F29-39DE-316FEDB2B9EF}"/>
                  </a:ext>
                </a:extLst>
              </p14:cNvPr>
              <p14:cNvContentPartPr/>
              <p14:nvPr/>
            </p14:nvContentPartPr>
            <p14:xfrm>
              <a:off x="8211462" y="1777883"/>
              <a:ext cx="2881080" cy="15958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3C820A1-BCA3-3F29-39DE-316FEDB2B9E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205342" y="1771763"/>
                <a:ext cx="2893320" cy="16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C09CCD2-5D5E-00CE-44D9-F6D0C66C2905}"/>
                  </a:ext>
                </a:extLst>
              </p14:cNvPr>
              <p14:cNvContentPartPr/>
              <p14:nvPr/>
            </p14:nvContentPartPr>
            <p14:xfrm>
              <a:off x="4233886" y="2997305"/>
              <a:ext cx="2362320" cy="16909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C09CCD2-5D5E-00CE-44D9-F6D0C66C290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227766" y="2991185"/>
                <a:ext cx="2374560" cy="170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A910EF-07AF-7608-111B-0DA9661AFE98}"/>
              </a:ext>
            </a:extLst>
          </p:cNvPr>
          <p:cNvGrpSpPr/>
          <p:nvPr/>
        </p:nvGrpSpPr>
        <p:grpSpPr>
          <a:xfrm>
            <a:off x="2142900" y="3253070"/>
            <a:ext cx="2040950" cy="1333430"/>
            <a:chOff x="2142900" y="3253070"/>
            <a:chExt cx="2040950" cy="13334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C8B27DD-CD3D-3EE5-FE5C-CB8608EB0ACD}"/>
                    </a:ext>
                  </a:extLst>
                </p14:cNvPr>
                <p14:cNvContentPartPr/>
                <p14:nvPr/>
              </p14:nvContentPartPr>
              <p14:xfrm>
                <a:off x="3297530" y="3253070"/>
                <a:ext cx="886320" cy="389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C8B27DD-CD3D-3EE5-FE5C-CB8608EB0AC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91410" y="3246950"/>
                  <a:ext cx="898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F01569-3317-D437-D3E4-12B70BCAD017}"/>
                    </a:ext>
                  </a:extLst>
                </p14:cNvPr>
                <p14:cNvContentPartPr/>
                <p14:nvPr/>
              </p14:nvContentPartPr>
              <p14:xfrm>
                <a:off x="2360570" y="3604820"/>
                <a:ext cx="98640" cy="17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F01569-3317-D437-D3E4-12B70BCAD01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54450" y="3598700"/>
                  <a:ext cx="110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5532181-18C2-EEC9-F4FB-690283CC2EEC}"/>
                    </a:ext>
                  </a:extLst>
                </p14:cNvPr>
                <p14:cNvContentPartPr/>
                <p14:nvPr/>
              </p14:nvContentPartPr>
              <p14:xfrm>
                <a:off x="2428250" y="3670700"/>
                <a:ext cx="360" cy="160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5532181-18C2-EEC9-F4FB-690283CC2EE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22130" y="3664580"/>
                  <a:ext cx="12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7B128B2-0194-935B-5A14-0AC686AF485D}"/>
                    </a:ext>
                  </a:extLst>
                </p14:cNvPr>
                <p14:cNvContentPartPr/>
                <p14:nvPr/>
              </p14:nvContentPartPr>
              <p14:xfrm>
                <a:off x="2275970" y="3538580"/>
                <a:ext cx="266400" cy="356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7B128B2-0194-935B-5A14-0AC686AF485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69850" y="3532460"/>
                  <a:ext cx="278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9300F17-D6CD-01D9-39FC-5B42DF9E8057}"/>
                    </a:ext>
                  </a:extLst>
                </p14:cNvPr>
                <p14:cNvContentPartPr/>
                <p14:nvPr/>
              </p14:nvContentPartPr>
              <p14:xfrm>
                <a:off x="2624940" y="3713500"/>
                <a:ext cx="101160" cy="208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9300F17-D6CD-01D9-39FC-5B42DF9E805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18820" y="3707380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7B8E96E-0279-F737-54C2-761299B37152}"/>
                    </a:ext>
                  </a:extLst>
                </p14:cNvPr>
                <p14:cNvContentPartPr/>
                <p14:nvPr/>
              </p14:nvContentPartPr>
              <p14:xfrm>
                <a:off x="2630700" y="3855340"/>
                <a:ext cx="88200" cy="13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7B8E96E-0279-F737-54C2-761299B3715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24580" y="3849220"/>
                  <a:ext cx="100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2537B8E-83DA-CE27-38F8-1694F1E82DFB}"/>
                    </a:ext>
                  </a:extLst>
                </p14:cNvPr>
                <p14:cNvContentPartPr/>
                <p14:nvPr/>
              </p14:nvContentPartPr>
              <p14:xfrm>
                <a:off x="2804580" y="3728980"/>
                <a:ext cx="360" cy="235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2537B8E-83DA-CE27-38F8-1694F1E82DF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98460" y="3722860"/>
                  <a:ext cx="12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AED9B5B-467D-FFFB-7607-28A7417655C8}"/>
                    </a:ext>
                  </a:extLst>
                </p14:cNvPr>
                <p14:cNvContentPartPr/>
                <p14:nvPr/>
              </p14:nvContentPartPr>
              <p14:xfrm>
                <a:off x="2885580" y="3699820"/>
                <a:ext cx="360" cy="237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AED9B5B-467D-FFFB-7607-28A7417655C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9460" y="3693700"/>
                  <a:ext cx="12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7B4ECD6-9FC8-DFB6-F726-A91FE52FD6A1}"/>
                    </a:ext>
                  </a:extLst>
                </p14:cNvPr>
                <p14:cNvContentPartPr/>
                <p14:nvPr/>
              </p14:nvContentPartPr>
              <p14:xfrm>
                <a:off x="3012660" y="3816460"/>
                <a:ext cx="101520" cy="80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7B4ECD6-9FC8-DFB6-F726-A91FE52FD6A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06540" y="3810340"/>
                  <a:ext cx="113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6DD278-CA8F-A95C-B0A4-ABEC4A4BA180}"/>
                    </a:ext>
                  </a:extLst>
                </p14:cNvPr>
                <p14:cNvContentPartPr/>
                <p14:nvPr/>
              </p14:nvContentPartPr>
              <p14:xfrm>
                <a:off x="3136500" y="3825460"/>
                <a:ext cx="121680" cy="111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6DD278-CA8F-A95C-B0A4-ABEC4A4BA1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30380" y="3819340"/>
                  <a:ext cx="133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D7CCF1B-4639-F59C-5946-7FF29A7E9E25}"/>
                    </a:ext>
                  </a:extLst>
                </p14:cNvPr>
                <p14:cNvContentPartPr/>
                <p14:nvPr/>
              </p14:nvContentPartPr>
              <p14:xfrm>
                <a:off x="3331980" y="3772900"/>
                <a:ext cx="360" cy="219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D7CCF1B-4639-F59C-5946-7FF29A7E9E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25860" y="3766780"/>
                  <a:ext cx="1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0CB2F76-095C-EA06-6428-C0F06845418B}"/>
                    </a:ext>
                  </a:extLst>
                </p14:cNvPr>
                <p14:cNvContentPartPr/>
                <p14:nvPr/>
              </p14:nvContentPartPr>
              <p14:xfrm>
                <a:off x="3388860" y="3856780"/>
                <a:ext cx="109440" cy="104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0CB2F76-095C-EA06-6428-C0F0684541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82740" y="3850660"/>
                  <a:ext cx="121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31CDE3-8289-6E31-25B2-C59117005424}"/>
                    </a:ext>
                  </a:extLst>
                </p14:cNvPr>
                <p14:cNvContentPartPr/>
                <p14:nvPr/>
              </p14:nvContentPartPr>
              <p14:xfrm>
                <a:off x="3547620" y="3958660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31CDE3-8289-6E31-25B2-C591170054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1500" y="39525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D1B3B6-0D4D-A65B-98A9-59AF4D71D7DA}"/>
                    </a:ext>
                  </a:extLst>
                </p14:cNvPr>
                <p14:cNvContentPartPr/>
                <p14:nvPr/>
              </p14:nvContentPartPr>
              <p14:xfrm>
                <a:off x="2409660" y="4053700"/>
                <a:ext cx="200520" cy="113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D1B3B6-0D4D-A65B-98A9-59AF4D71D7D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403540" y="4047580"/>
                  <a:ext cx="21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86DCD1-D6D1-B2EE-2541-8C3334FC5575}"/>
                    </a:ext>
                  </a:extLst>
                </p14:cNvPr>
                <p14:cNvContentPartPr/>
                <p14:nvPr/>
              </p14:nvContentPartPr>
              <p14:xfrm>
                <a:off x="2648700" y="4116340"/>
                <a:ext cx="177480" cy="102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86DCD1-D6D1-B2EE-2541-8C3334FC557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42580" y="4110220"/>
                  <a:ext cx="189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65B81F-C9CD-A891-11CA-36C5570525AB}"/>
                    </a:ext>
                  </a:extLst>
                </p14:cNvPr>
                <p14:cNvContentPartPr/>
                <p14:nvPr/>
              </p14:nvContentPartPr>
              <p14:xfrm>
                <a:off x="2943900" y="4048300"/>
                <a:ext cx="360" cy="16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65B81F-C9CD-A891-11CA-36C5570525A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937780" y="4042180"/>
                  <a:ext cx="12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18B7D6-CC48-F45C-F60A-D6DB9086EF60}"/>
                    </a:ext>
                  </a:extLst>
                </p14:cNvPr>
                <p14:cNvContentPartPr/>
                <p14:nvPr/>
              </p14:nvContentPartPr>
              <p14:xfrm>
                <a:off x="2859300" y="4132900"/>
                <a:ext cx="150120" cy="13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18B7D6-CC48-F45C-F60A-D6DB9086EF6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853180" y="4126780"/>
                  <a:ext cx="162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F95CD66-E3BC-B1D5-8FAA-AD4CDA0E9157}"/>
                    </a:ext>
                  </a:extLst>
                </p14:cNvPr>
                <p14:cNvContentPartPr/>
                <p14:nvPr/>
              </p14:nvContentPartPr>
              <p14:xfrm>
                <a:off x="3025620" y="4141180"/>
                <a:ext cx="150480" cy="125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F95CD66-E3BC-B1D5-8FAA-AD4CDA0E915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19500" y="4135060"/>
                  <a:ext cx="162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A5B2EB7-4E04-A94F-7537-199E8B9B43D2}"/>
                    </a:ext>
                  </a:extLst>
                </p14:cNvPr>
                <p14:cNvContentPartPr/>
                <p14:nvPr/>
              </p14:nvContentPartPr>
              <p14:xfrm>
                <a:off x="3241620" y="4056580"/>
                <a:ext cx="105480" cy="22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A5B2EB7-4E04-A94F-7537-199E8B9B43D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35500" y="4050460"/>
                  <a:ext cx="117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28988E7-811E-E8F1-E855-2F72B79DDE92}"/>
                    </a:ext>
                  </a:extLst>
                </p14:cNvPr>
                <p14:cNvContentPartPr/>
                <p14:nvPr/>
              </p14:nvContentPartPr>
              <p14:xfrm>
                <a:off x="3429900" y="4078900"/>
                <a:ext cx="72720" cy="145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28988E7-811E-E8F1-E855-2F72B79DDE9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23780" y="4072780"/>
                  <a:ext cx="84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B34B734-DBC8-E74E-2E61-10FDB6D3E44B}"/>
                    </a:ext>
                  </a:extLst>
                </p14:cNvPr>
                <p14:cNvContentPartPr/>
                <p14:nvPr/>
              </p14:nvContentPartPr>
              <p14:xfrm>
                <a:off x="3468780" y="4290220"/>
                <a:ext cx="15840" cy="9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B34B734-DBC8-E74E-2E61-10FDB6D3E44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62660" y="4284100"/>
                  <a:ext cx="28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FBE814D-2031-4904-ED08-DE4CE2F9CA1E}"/>
                    </a:ext>
                  </a:extLst>
                </p14:cNvPr>
                <p14:cNvContentPartPr/>
                <p14:nvPr/>
              </p14:nvContentPartPr>
              <p14:xfrm>
                <a:off x="2142900" y="4305340"/>
                <a:ext cx="405000" cy="281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FBE814D-2031-4904-ED08-DE4CE2F9CA1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36780" y="4299220"/>
                  <a:ext cx="417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4609DBB-C129-02AB-95F9-47C22CDD71C7}"/>
                    </a:ext>
                  </a:extLst>
                </p14:cNvPr>
                <p14:cNvContentPartPr/>
                <p14:nvPr/>
              </p14:nvContentPartPr>
              <p14:xfrm>
                <a:off x="2179260" y="4234420"/>
                <a:ext cx="68400" cy="110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4609DBB-C129-02AB-95F9-47C22CDD71C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73140" y="4228300"/>
                  <a:ext cx="806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44D10C0-9DDE-694E-4E41-7DB24E24F23D}"/>
                  </a:ext>
                </a:extLst>
              </p14:cNvPr>
              <p14:cNvContentPartPr/>
              <p14:nvPr/>
            </p14:nvContentPartPr>
            <p14:xfrm>
              <a:off x="1874700" y="4676860"/>
              <a:ext cx="233640" cy="230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44D10C0-9DDE-694E-4E41-7DB24E24F23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868580" y="4670740"/>
                <a:ext cx="2458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33FC19-18BF-CF0B-4E29-39DFB9502897}"/>
              </a:ext>
            </a:extLst>
          </p:cNvPr>
          <p:cNvGrpSpPr/>
          <p:nvPr/>
        </p:nvGrpSpPr>
        <p:grpSpPr>
          <a:xfrm>
            <a:off x="2889900" y="4384900"/>
            <a:ext cx="383040" cy="738000"/>
            <a:chOff x="2889900" y="4384900"/>
            <a:chExt cx="38304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CA253DA-5676-A78F-771D-B97E2CC4E7B4}"/>
                    </a:ext>
                  </a:extLst>
                </p14:cNvPr>
                <p14:cNvContentPartPr/>
                <p14:nvPr/>
              </p14:nvContentPartPr>
              <p14:xfrm>
                <a:off x="3023460" y="4410460"/>
                <a:ext cx="120960" cy="365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CA253DA-5676-A78F-771D-B97E2CC4E7B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17340" y="4404340"/>
                  <a:ext cx="133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B567FF-59B1-4650-7ABF-9B434E39D2C6}"/>
                    </a:ext>
                  </a:extLst>
                </p14:cNvPr>
                <p14:cNvContentPartPr/>
                <p14:nvPr/>
              </p14:nvContentPartPr>
              <p14:xfrm>
                <a:off x="3038220" y="4647700"/>
                <a:ext cx="159480" cy="138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B567FF-59B1-4650-7ABF-9B434E39D2C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32100" y="4641580"/>
                  <a:ext cx="171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78133C2-2DDB-FE9E-E652-0FF67511534C}"/>
                    </a:ext>
                  </a:extLst>
                </p14:cNvPr>
                <p14:cNvContentPartPr/>
                <p14:nvPr/>
              </p14:nvContentPartPr>
              <p14:xfrm>
                <a:off x="3150540" y="4384900"/>
                <a:ext cx="106920" cy="167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78133C2-2DDB-FE9E-E652-0FF67511534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44420" y="4378780"/>
                  <a:ext cx="119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FAAE38-DAF1-C652-F1B7-EBA82292BDB5}"/>
                    </a:ext>
                  </a:extLst>
                </p14:cNvPr>
                <p14:cNvContentPartPr/>
                <p14:nvPr/>
              </p14:nvContentPartPr>
              <p14:xfrm>
                <a:off x="2955060" y="4870900"/>
                <a:ext cx="298440" cy="252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FAAE38-DAF1-C652-F1B7-EBA82292BDB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48940" y="4864780"/>
                  <a:ext cx="310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8830759-2679-3427-3C1C-D52EE5C41A03}"/>
                    </a:ext>
                  </a:extLst>
                </p14:cNvPr>
                <p14:cNvContentPartPr/>
                <p14:nvPr/>
              </p14:nvContentPartPr>
              <p14:xfrm>
                <a:off x="2889900" y="4856500"/>
                <a:ext cx="383040" cy="224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8830759-2679-3427-3C1C-D52EE5C41A0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83780" y="4850380"/>
                  <a:ext cx="395280" cy="23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86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491B-F1F7-E52C-7632-EAFDE211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Secure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via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Transmission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DDB8AA05-8A13-2F5A-895B-0CB87E8C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8903" y="1374212"/>
            <a:ext cx="4636188" cy="5350320"/>
          </a:xfrm>
        </p:spPr>
      </p:pic>
      <p:pic>
        <p:nvPicPr>
          <p:cNvPr id="6" name="Content Placeholder 4" descr="A diagram of a device connected to a head&#10;&#10;Description automatically generated">
            <a:extLst>
              <a:ext uri="{FF2B5EF4-FFF2-40B4-BE49-F238E27FC236}">
                <a16:creationId xmlns:a16="http://schemas.microsoft.com/office/drawing/2014/main" id="{4CD8F869-7A0F-DDA6-9B7D-B5097B84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267" y="1855812"/>
            <a:ext cx="3405010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DCF611-7D60-9322-11D6-DCD287F1ED05}"/>
                  </a:ext>
                </a:extLst>
              </p14:cNvPr>
              <p14:cNvContentPartPr/>
              <p14:nvPr/>
            </p14:nvContentPartPr>
            <p14:xfrm>
              <a:off x="3785051" y="2867006"/>
              <a:ext cx="1149480" cy="98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DCF611-7D60-9322-11D6-DCD287F1ED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8931" y="2860886"/>
                <a:ext cx="116172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289E74-8A45-50E2-49BD-94AB46F11A05}"/>
                  </a:ext>
                </a:extLst>
              </p14:cNvPr>
              <p14:cNvContentPartPr/>
              <p14:nvPr/>
            </p14:nvContentPartPr>
            <p14:xfrm>
              <a:off x="3853811" y="2708246"/>
              <a:ext cx="1227240" cy="113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289E74-8A45-50E2-49BD-94AB46F11A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7691" y="2702126"/>
                <a:ext cx="1239480" cy="11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26D550-8782-3D1E-6D7C-EF58C9BDDDDD}"/>
                  </a:ext>
                </a:extLst>
              </p14:cNvPr>
              <p14:cNvContentPartPr/>
              <p14:nvPr/>
            </p14:nvContentPartPr>
            <p14:xfrm>
              <a:off x="3667331" y="2730926"/>
              <a:ext cx="1545480" cy="879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26D550-8782-3D1E-6D7C-EF58C9BDDD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1211" y="2724806"/>
                <a:ext cx="155772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8E7A29B-E5C0-BF8D-255B-54583B8C6771}"/>
                  </a:ext>
                </a:extLst>
              </p14:cNvPr>
              <p14:cNvContentPartPr/>
              <p14:nvPr/>
            </p14:nvContentPartPr>
            <p14:xfrm>
              <a:off x="4991771" y="2547326"/>
              <a:ext cx="468360" cy="25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8E7A29B-E5C0-BF8D-255B-54583B8C67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85651" y="2541206"/>
                <a:ext cx="4806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F313DB7-32B1-097C-A948-3204CB616275}"/>
                  </a:ext>
                </a:extLst>
              </p14:cNvPr>
              <p14:cNvContentPartPr/>
              <p14:nvPr/>
            </p14:nvContentPartPr>
            <p14:xfrm>
              <a:off x="6135491" y="2622206"/>
              <a:ext cx="9612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F313DB7-32B1-097C-A948-3204CB6162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9371" y="2616086"/>
                <a:ext cx="1083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62CE59C-0B2C-F525-EFE0-A4E4B8D64824}"/>
              </a:ext>
            </a:extLst>
          </p:cNvPr>
          <p:cNvGrpSpPr/>
          <p:nvPr/>
        </p:nvGrpSpPr>
        <p:grpSpPr>
          <a:xfrm>
            <a:off x="5559851" y="2496566"/>
            <a:ext cx="1247760" cy="528840"/>
            <a:chOff x="5559851" y="2496566"/>
            <a:chExt cx="124776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749267-5E3E-2602-301C-5E1C1392E22F}"/>
                    </a:ext>
                  </a:extLst>
                </p14:cNvPr>
                <p14:cNvContentPartPr/>
                <p14:nvPr/>
              </p14:nvContentPartPr>
              <p14:xfrm>
                <a:off x="5578571" y="2586926"/>
                <a:ext cx="21132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749267-5E3E-2602-301C-5E1C1392E2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72451" y="2580806"/>
                  <a:ext cx="223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593F10-C65E-8156-99C6-9192C758BB9A}"/>
                    </a:ext>
                  </a:extLst>
                </p14:cNvPr>
                <p14:cNvContentPartPr/>
                <p14:nvPr/>
              </p14:nvContentPartPr>
              <p14:xfrm>
                <a:off x="5559851" y="2673686"/>
                <a:ext cx="290520" cy="2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593F10-C65E-8156-99C6-9192C758BB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53731" y="2667566"/>
                  <a:ext cx="3027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3945B5-8B79-6145-D7F6-71E6577350AC}"/>
                    </a:ext>
                  </a:extLst>
                </p14:cNvPr>
                <p14:cNvContentPartPr/>
                <p14:nvPr/>
              </p14:nvContentPartPr>
              <p14:xfrm>
                <a:off x="6050171" y="2617886"/>
                <a:ext cx="360" cy="9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3945B5-8B79-6145-D7F6-71E657735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4051" y="2611766"/>
                  <a:ext cx="12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13A032-FAE5-60E0-65F7-12E677C3977C}"/>
                    </a:ext>
                  </a:extLst>
                </p14:cNvPr>
                <p14:cNvContentPartPr/>
                <p14:nvPr/>
              </p14:nvContentPartPr>
              <p14:xfrm>
                <a:off x="6050171" y="2496566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13A032-FAE5-60E0-65F7-12E677C397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44051" y="249044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7585A7-CAA2-AAD5-618D-38AF64233B37}"/>
                    </a:ext>
                  </a:extLst>
                </p14:cNvPr>
                <p14:cNvContentPartPr/>
                <p14:nvPr/>
              </p14:nvContentPartPr>
              <p14:xfrm>
                <a:off x="6169691" y="2520326"/>
                <a:ext cx="65160" cy="207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7585A7-CAA2-AAD5-618D-38AF64233B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63571" y="2514206"/>
                  <a:ext cx="77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5AF296-BDAB-CA58-CE67-597166BA5820}"/>
                    </a:ext>
                  </a:extLst>
                </p14:cNvPr>
                <p14:cNvContentPartPr/>
                <p14:nvPr/>
              </p14:nvContentPartPr>
              <p14:xfrm>
                <a:off x="5693771" y="2828126"/>
                <a:ext cx="60120" cy="9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5AF296-BDAB-CA58-CE67-597166BA582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87651" y="2822006"/>
                  <a:ext cx="72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5DF460-17E5-33F5-7AB0-03764893FC22}"/>
                    </a:ext>
                  </a:extLst>
                </p14:cNvPr>
                <p14:cNvContentPartPr/>
                <p14:nvPr/>
              </p14:nvContentPartPr>
              <p14:xfrm>
                <a:off x="5798531" y="2824886"/>
                <a:ext cx="87840" cy="71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5DF460-17E5-33F5-7AB0-03764893FC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92411" y="2818766"/>
                  <a:ext cx="100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C8F553-84D6-F460-173B-6F0AA2691FA1}"/>
                    </a:ext>
                  </a:extLst>
                </p14:cNvPr>
                <p14:cNvContentPartPr/>
                <p14:nvPr/>
              </p14:nvContentPartPr>
              <p14:xfrm>
                <a:off x="5927411" y="2821286"/>
                <a:ext cx="65520" cy="91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C8F553-84D6-F460-173B-6F0AA2691FA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21291" y="2815166"/>
                  <a:ext cx="77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096E73-85A7-19CC-911A-305A6B297D7F}"/>
                    </a:ext>
                  </a:extLst>
                </p14:cNvPr>
                <p14:cNvContentPartPr/>
                <p14:nvPr/>
              </p14:nvContentPartPr>
              <p14:xfrm>
                <a:off x="6018851" y="2848646"/>
                <a:ext cx="68760" cy="89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096E73-85A7-19CC-911A-305A6B297D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12731" y="2842526"/>
                  <a:ext cx="8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03E5D6-5AE3-7D37-13A2-575B64312677}"/>
                    </a:ext>
                  </a:extLst>
                </p14:cNvPr>
                <p14:cNvContentPartPr/>
                <p14:nvPr/>
              </p14:nvContentPartPr>
              <p14:xfrm>
                <a:off x="6123971" y="2825246"/>
                <a:ext cx="86040" cy="15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03E5D6-5AE3-7D37-13A2-575B643126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17851" y="2819126"/>
                  <a:ext cx="98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A84448-EC3F-1B4D-AB43-BBAA2E5538DC}"/>
                    </a:ext>
                  </a:extLst>
                </p14:cNvPr>
                <p14:cNvContentPartPr/>
                <p14:nvPr/>
              </p14:nvContentPartPr>
              <p14:xfrm>
                <a:off x="6272291" y="2840006"/>
                <a:ext cx="59040" cy="11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A84448-EC3F-1B4D-AB43-BBAA2E5538D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66171" y="2833886"/>
                  <a:ext cx="71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01A842-1725-1054-18FE-797F9A0D087B}"/>
                    </a:ext>
                  </a:extLst>
                </p14:cNvPr>
                <p14:cNvContentPartPr/>
                <p14:nvPr/>
              </p14:nvContentPartPr>
              <p14:xfrm>
                <a:off x="6371291" y="2851526"/>
                <a:ext cx="86400" cy="10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01A842-1725-1054-18FE-797F9A0D087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65171" y="2845406"/>
                  <a:ext cx="98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042959-62D7-1B7A-D1D6-F989D9B82B07}"/>
                    </a:ext>
                  </a:extLst>
                </p14:cNvPr>
                <p14:cNvContentPartPr/>
                <p14:nvPr/>
              </p14:nvContentPartPr>
              <p14:xfrm>
                <a:off x="6532211" y="2808686"/>
                <a:ext cx="74160" cy="17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042959-62D7-1B7A-D1D6-F989D9B82B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26091" y="2802566"/>
                  <a:ext cx="86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8F856-A13D-7ED6-866B-76D01213FE99}"/>
                    </a:ext>
                  </a:extLst>
                </p14:cNvPr>
                <p14:cNvContentPartPr/>
                <p14:nvPr/>
              </p14:nvContentPartPr>
              <p14:xfrm>
                <a:off x="6494051" y="2914166"/>
                <a:ext cx="8604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8F856-A13D-7ED6-866B-76D01213FE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87931" y="2908046"/>
                  <a:ext cx="98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0550AC-04AC-5F15-3CC8-D0888BFF6218}"/>
                    </a:ext>
                  </a:extLst>
                </p14:cNvPr>
                <p14:cNvContentPartPr/>
                <p14:nvPr/>
              </p14:nvContentPartPr>
              <p14:xfrm>
                <a:off x="6623651" y="2901566"/>
                <a:ext cx="94680" cy="103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0550AC-04AC-5F15-3CC8-D0888BFF621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17531" y="2895446"/>
                  <a:ext cx="106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FC84BC-A4C3-D794-603E-2C370371256F}"/>
                    </a:ext>
                  </a:extLst>
                </p14:cNvPr>
                <p14:cNvContentPartPr/>
                <p14:nvPr/>
              </p14:nvContentPartPr>
              <p14:xfrm>
                <a:off x="6758651" y="2829566"/>
                <a:ext cx="48960" cy="195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FC84BC-A4C3-D794-603E-2C37037125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52531" y="2823446"/>
                  <a:ext cx="612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CEA5CAA-7E68-8B84-A04F-E2316A55AFC9}"/>
                  </a:ext>
                </a:extLst>
              </p14:cNvPr>
              <p14:cNvContentPartPr/>
              <p14:nvPr/>
            </p14:nvContentPartPr>
            <p14:xfrm>
              <a:off x="4923731" y="3948806"/>
              <a:ext cx="206280" cy="241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CEA5CAA-7E68-8B84-A04F-E2316A55AFC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17611" y="3942686"/>
                <a:ext cx="21852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C0C9737-9C9A-C6E1-9A67-5FD2FF147305}"/>
              </a:ext>
            </a:extLst>
          </p:cNvPr>
          <p:cNvGrpSpPr/>
          <p:nvPr/>
        </p:nvGrpSpPr>
        <p:grpSpPr>
          <a:xfrm>
            <a:off x="3327491" y="3253646"/>
            <a:ext cx="921960" cy="531000"/>
            <a:chOff x="3327491" y="3253646"/>
            <a:chExt cx="921960" cy="53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0960D2-9544-7F13-D38F-F25AB86B90D3}"/>
                    </a:ext>
                  </a:extLst>
                </p14:cNvPr>
                <p14:cNvContentPartPr/>
                <p14:nvPr/>
              </p14:nvContentPartPr>
              <p14:xfrm>
                <a:off x="3781091" y="3302246"/>
                <a:ext cx="88920" cy="12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0960D2-9544-7F13-D38F-F25AB86B90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74971" y="3296126"/>
                  <a:ext cx="101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66C9E5-36AA-6B45-74A6-66B0F2C02938}"/>
                    </a:ext>
                  </a:extLst>
                </p14:cNvPr>
                <p14:cNvContentPartPr/>
                <p14:nvPr/>
              </p14:nvContentPartPr>
              <p14:xfrm>
                <a:off x="3889091" y="3343646"/>
                <a:ext cx="78120" cy="6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66C9E5-36AA-6B45-74A6-66B0F2C0293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82971" y="3337526"/>
                  <a:ext cx="90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EADF41-0CCE-E289-4C72-32DDE11589A3}"/>
                    </a:ext>
                  </a:extLst>
                </p14:cNvPr>
                <p14:cNvContentPartPr/>
                <p14:nvPr/>
              </p14:nvContentPartPr>
              <p14:xfrm>
                <a:off x="4017251" y="3253646"/>
                <a:ext cx="8064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EADF41-0CCE-E289-4C72-32DDE11589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11131" y="3247526"/>
                  <a:ext cx="92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9265BD-0B96-47B2-7DE8-43C9CA013795}"/>
                    </a:ext>
                  </a:extLst>
                </p14:cNvPr>
                <p14:cNvContentPartPr/>
                <p14:nvPr/>
              </p14:nvContentPartPr>
              <p14:xfrm>
                <a:off x="4112651" y="3401246"/>
                <a:ext cx="7704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9265BD-0B96-47B2-7DE8-43C9CA0137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06531" y="3395126"/>
                  <a:ext cx="89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EDEECA-46E6-63FD-7E9B-884AEEA134E8}"/>
                    </a:ext>
                  </a:extLst>
                </p14:cNvPr>
                <p14:cNvContentPartPr/>
                <p14:nvPr/>
              </p14:nvContentPartPr>
              <p14:xfrm>
                <a:off x="4249091" y="3388646"/>
                <a:ext cx="360" cy="12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EDEECA-46E6-63FD-7E9B-884AEEA134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42971" y="3382526"/>
                  <a:ext cx="12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C5D22A-4746-201D-04CD-7C3AC4268A05}"/>
                    </a:ext>
                  </a:extLst>
                </p14:cNvPr>
                <p14:cNvContentPartPr/>
                <p14:nvPr/>
              </p14:nvContentPartPr>
              <p14:xfrm>
                <a:off x="3470771" y="3481886"/>
                <a:ext cx="2520" cy="21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C5D22A-4746-201D-04CD-7C3AC4268A0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64651" y="3475766"/>
                  <a:ext cx="14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B1303A-1C92-5DE9-4708-D49945BDB6D8}"/>
                    </a:ext>
                  </a:extLst>
                </p14:cNvPr>
                <p14:cNvContentPartPr/>
                <p14:nvPr/>
              </p14:nvContentPartPr>
              <p14:xfrm>
                <a:off x="3327491" y="3404126"/>
                <a:ext cx="318600" cy="38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B1303A-1C92-5DE9-4708-D49945BDB6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21371" y="3398006"/>
                  <a:ext cx="33084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DF505C-648D-8C05-801A-71936F721EFC}"/>
              </a:ext>
            </a:extLst>
          </p:cNvPr>
          <p:cNvGrpSpPr/>
          <p:nvPr/>
        </p:nvGrpSpPr>
        <p:grpSpPr>
          <a:xfrm>
            <a:off x="4570931" y="4048526"/>
            <a:ext cx="628200" cy="268200"/>
            <a:chOff x="4570931" y="4048526"/>
            <a:chExt cx="62820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B95DBD-3BAD-3A27-5E3D-0AF12D71EC80}"/>
                    </a:ext>
                  </a:extLst>
                </p14:cNvPr>
                <p14:cNvContentPartPr/>
                <p14:nvPr/>
              </p14:nvContentPartPr>
              <p14:xfrm>
                <a:off x="4789451" y="4151846"/>
                <a:ext cx="57960" cy="77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B95DBD-3BAD-3A27-5E3D-0AF12D71EC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83331" y="4145726"/>
                  <a:ext cx="70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772212-0537-095D-B5AC-D6D606EC4DF6}"/>
                    </a:ext>
                  </a:extLst>
                </p14:cNvPr>
                <p14:cNvContentPartPr/>
                <p14:nvPr/>
              </p14:nvContentPartPr>
              <p14:xfrm>
                <a:off x="4892771" y="4202966"/>
                <a:ext cx="46800" cy="3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C772212-0537-095D-B5AC-D6D606EC4DF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86651" y="4196846"/>
                  <a:ext cx="59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44E355-1CAF-0CB0-6C7E-FCFEDB22645D}"/>
                    </a:ext>
                  </a:extLst>
                </p14:cNvPr>
                <p14:cNvContentPartPr/>
                <p14:nvPr/>
              </p14:nvContentPartPr>
              <p14:xfrm>
                <a:off x="4976291" y="4181726"/>
                <a:ext cx="64800" cy="86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44E355-1CAF-0CB0-6C7E-FCFEDB22645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70171" y="4175606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D15BCA-6BB1-4975-82CF-C1C06A591485}"/>
                    </a:ext>
                  </a:extLst>
                </p14:cNvPr>
                <p14:cNvContentPartPr/>
                <p14:nvPr/>
              </p14:nvContentPartPr>
              <p14:xfrm>
                <a:off x="5083571" y="4240406"/>
                <a:ext cx="37080" cy="47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D15BCA-6BB1-4975-82CF-C1C06A59148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77451" y="4234286"/>
                  <a:ext cx="49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3D9FB3-71B4-B4BC-C04A-A02619DA0556}"/>
                    </a:ext>
                  </a:extLst>
                </p14:cNvPr>
                <p14:cNvContentPartPr/>
                <p14:nvPr/>
              </p14:nvContentPartPr>
              <p14:xfrm>
                <a:off x="5195171" y="4220966"/>
                <a:ext cx="3960" cy="95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3D9FB3-71B4-B4BC-C04A-A02619DA05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89051" y="4214846"/>
                  <a:ext cx="16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47B9AE9-C3AD-E552-AC7B-6CE11004F13B}"/>
                    </a:ext>
                  </a:extLst>
                </p14:cNvPr>
                <p14:cNvContentPartPr/>
                <p14:nvPr/>
              </p14:nvContentPartPr>
              <p14:xfrm>
                <a:off x="4623491" y="4100366"/>
                <a:ext cx="78480" cy="79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47B9AE9-C3AD-E552-AC7B-6CE11004F13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17371" y="4094246"/>
                  <a:ext cx="90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4869B-1268-BA87-98D9-8BC4B6F38D6A}"/>
                    </a:ext>
                  </a:extLst>
                </p14:cNvPr>
                <p14:cNvContentPartPr/>
                <p14:nvPr/>
              </p14:nvContentPartPr>
              <p14:xfrm>
                <a:off x="4570931" y="4048526"/>
                <a:ext cx="205560" cy="192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4869B-1268-BA87-98D9-8BC4B6F38D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64811" y="4042406"/>
                  <a:ext cx="21780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92A0DF-2DF5-2C6B-5472-8B02764315B1}"/>
                  </a:ext>
                </a:extLst>
              </p14:cNvPr>
              <p14:cNvContentPartPr/>
              <p14:nvPr/>
            </p14:nvContentPartPr>
            <p14:xfrm>
              <a:off x="5280064" y="3924776"/>
              <a:ext cx="1419840" cy="174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92A0DF-2DF5-2C6B-5472-8B02764315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73944" y="3918656"/>
                <a:ext cx="143208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FF75A73-1038-444E-534E-7F0763F5C1C1}"/>
              </a:ext>
            </a:extLst>
          </p:cNvPr>
          <p:cNvGrpSpPr/>
          <p:nvPr/>
        </p:nvGrpSpPr>
        <p:grpSpPr>
          <a:xfrm>
            <a:off x="6014824" y="3701576"/>
            <a:ext cx="308880" cy="304200"/>
            <a:chOff x="6014824" y="3701576"/>
            <a:chExt cx="3088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86CDA1D-97E8-C6DC-4D62-B5C6B737DA9F}"/>
                    </a:ext>
                  </a:extLst>
                </p14:cNvPr>
                <p14:cNvContentPartPr/>
                <p14:nvPr/>
              </p14:nvContentPartPr>
              <p14:xfrm>
                <a:off x="6100504" y="3786176"/>
                <a:ext cx="129600" cy="15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86CDA1D-97E8-C6DC-4D62-B5C6B737DA9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94384" y="3780056"/>
                  <a:ext cx="141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824C1C-B5E7-0D07-408F-8557D777800B}"/>
                    </a:ext>
                  </a:extLst>
                </p14:cNvPr>
                <p14:cNvContentPartPr/>
                <p14:nvPr/>
              </p14:nvContentPartPr>
              <p14:xfrm>
                <a:off x="6014824" y="3701576"/>
                <a:ext cx="308880" cy="30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824C1C-B5E7-0D07-408F-8557D77780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08704" y="3695456"/>
                  <a:ext cx="32112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CACC158-ABA5-8B46-423C-2C7BE1E13548}"/>
              </a:ext>
            </a:extLst>
          </p:cNvPr>
          <p:cNvGrpSpPr/>
          <p:nvPr/>
        </p:nvGrpSpPr>
        <p:grpSpPr>
          <a:xfrm>
            <a:off x="6595504" y="3841976"/>
            <a:ext cx="894600" cy="1220040"/>
            <a:chOff x="6595504" y="3841976"/>
            <a:chExt cx="894600" cy="12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2D4122D-6ED9-74EC-0A8E-9599AC1F4B41}"/>
                    </a:ext>
                  </a:extLst>
                </p14:cNvPr>
                <p14:cNvContentPartPr/>
                <p14:nvPr/>
              </p14:nvContentPartPr>
              <p14:xfrm>
                <a:off x="6753904" y="3961856"/>
                <a:ext cx="84240" cy="11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2D4122D-6ED9-74EC-0A8E-9599AC1F4B4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47784" y="3955736"/>
                  <a:ext cx="96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B55EE7-D7F2-E36A-78BE-508037B795DB}"/>
                    </a:ext>
                  </a:extLst>
                </p14:cNvPr>
                <p14:cNvContentPartPr/>
                <p14:nvPr/>
              </p14:nvContentPartPr>
              <p14:xfrm>
                <a:off x="6882784" y="3964016"/>
                <a:ext cx="112320" cy="141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B55EE7-D7F2-E36A-78BE-508037B795D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76664" y="3957896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97C768-03E0-E1CC-967C-C5BC5894FAE8}"/>
                    </a:ext>
                  </a:extLst>
                </p14:cNvPr>
                <p14:cNvContentPartPr/>
                <p14:nvPr/>
              </p14:nvContentPartPr>
              <p14:xfrm>
                <a:off x="7042984" y="3904976"/>
                <a:ext cx="360" cy="187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97C768-03E0-E1CC-967C-C5BC5894FA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36864" y="3898856"/>
                  <a:ext cx="12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5EEE12-91E8-663D-D4E8-66D090FA8FCA}"/>
                    </a:ext>
                  </a:extLst>
                </p14:cNvPr>
                <p14:cNvContentPartPr/>
                <p14:nvPr/>
              </p14:nvContentPartPr>
              <p14:xfrm>
                <a:off x="6992584" y="4008296"/>
                <a:ext cx="9468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5EEE12-91E8-663D-D4E8-66D090FA8FC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86464" y="4002176"/>
                  <a:ext cx="106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821A1F-5CDF-155C-C6B3-8188FDFB97A3}"/>
                    </a:ext>
                  </a:extLst>
                </p14:cNvPr>
                <p14:cNvContentPartPr/>
                <p14:nvPr/>
              </p14:nvContentPartPr>
              <p14:xfrm>
                <a:off x="7129024" y="4008296"/>
                <a:ext cx="63360" cy="180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821A1F-5CDF-155C-C6B3-8188FDFB97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22904" y="4002176"/>
                  <a:ext cx="75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A154F4-4CCB-E78A-F653-202F4BB7DC31}"/>
                    </a:ext>
                  </a:extLst>
                </p14:cNvPr>
                <p14:cNvContentPartPr/>
                <p14:nvPr/>
              </p14:nvContentPartPr>
              <p14:xfrm>
                <a:off x="7247464" y="3984536"/>
                <a:ext cx="99000" cy="121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A154F4-4CCB-E78A-F653-202F4BB7DC3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41344" y="3978416"/>
                  <a:ext cx="11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8E5A5C8-4772-140D-23C2-AAA4D58975B9}"/>
                    </a:ext>
                  </a:extLst>
                </p14:cNvPr>
                <p14:cNvContentPartPr/>
                <p14:nvPr/>
              </p14:nvContentPartPr>
              <p14:xfrm>
                <a:off x="7418104" y="3841976"/>
                <a:ext cx="12600" cy="26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8E5A5C8-4772-140D-23C2-AAA4D58975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11984" y="3835856"/>
                  <a:ext cx="24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8206F09-04EC-1451-E316-1963CBFC88C1}"/>
                    </a:ext>
                  </a:extLst>
                </p14:cNvPr>
                <p14:cNvContentPartPr/>
                <p14:nvPr/>
              </p14:nvContentPartPr>
              <p14:xfrm>
                <a:off x="7358704" y="3969776"/>
                <a:ext cx="13140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8206F09-04EC-1451-E316-1963CBFC88C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52584" y="3963656"/>
                  <a:ext cx="143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8966D8F-F73B-0500-A7AC-D486844E3E93}"/>
                    </a:ext>
                  </a:extLst>
                </p14:cNvPr>
                <p14:cNvContentPartPr/>
                <p14:nvPr/>
              </p14:nvContentPartPr>
              <p14:xfrm>
                <a:off x="6704224" y="4221416"/>
                <a:ext cx="159480" cy="150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8966D8F-F73B-0500-A7AC-D486844E3E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98104" y="4215296"/>
                  <a:ext cx="171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FF92EF9-0171-375C-2BC7-3D6DA8A3AAE6}"/>
                    </a:ext>
                  </a:extLst>
                </p14:cNvPr>
                <p14:cNvContentPartPr/>
                <p14:nvPr/>
              </p14:nvContentPartPr>
              <p14:xfrm>
                <a:off x="6903664" y="4269296"/>
                <a:ext cx="122400" cy="123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FF92EF9-0171-375C-2BC7-3D6DA8A3AAE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97544" y="4263176"/>
                  <a:ext cx="134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F488258-B15D-9C2B-125C-A0AEFD9F77FC}"/>
                    </a:ext>
                  </a:extLst>
                </p14:cNvPr>
                <p14:cNvContentPartPr/>
                <p14:nvPr/>
              </p14:nvContentPartPr>
              <p14:xfrm>
                <a:off x="7056664" y="4180016"/>
                <a:ext cx="91440" cy="267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F488258-B15D-9C2B-125C-A0AEFD9F77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50544" y="4173896"/>
                  <a:ext cx="103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45F416-EC7D-A9EB-D5F3-194BC7B56ABF}"/>
                    </a:ext>
                  </a:extLst>
                </p14:cNvPr>
                <p14:cNvContentPartPr/>
                <p14:nvPr/>
              </p14:nvContentPartPr>
              <p14:xfrm>
                <a:off x="7212904" y="4288016"/>
                <a:ext cx="172080" cy="167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45F416-EC7D-A9EB-D5F3-194BC7B56AB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06784" y="4281896"/>
                  <a:ext cx="184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153C6B-927D-9730-02DD-6141FDF42E4C}"/>
                    </a:ext>
                  </a:extLst>
                </p14:cNvPr>
                <p14:cNvContentPartPr/>
                <p14:nvPr/>
              </p14:nvContentPartPr>
              <p14:xfrm>
                <a:off x="7460944" y="4215656"/>
                <a:ext cx="360" cy="228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1153C6B-927D-9730-02DD-6141FDF42E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54824" y="4209536"/>
                  <a:ext cx="12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EBCF7B-9DA8-C4C4-CD55-38ABBDDCEE3E}"/>
                    </a:ext>
                  </a:extLst>
                </p14:cNvPr>
                <p14:cNvContentPartPr/>
                <p14:nvPr/>
              </p14:nvContentPartPr>
              <p14:xfrm>
                <a:off x="6595504" y="4457936"/>
                <a:ext cx="84960" cy="187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EBCF7B-9DA8-C4C4-CD55-38ABBDDCEE3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89384" y="4451816"/>
                  <a:ext cx="97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A78330-1EEC-7E16-96B2-95BB0763B1F2}"/>
                    </a:ext>
                  </a:extLst>
                </p14:cNvPr>
                <p14:cNvContentPartPr/>
                <p14:nvPr/>
              </p14:nvContentPartPr>
              <p14:xfrm>
                <a:off x="6686944" y="4536056"/>
                <a:ext cx="64080" cy="115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A78330-1EEC-7E16-96B2-95BB0763B1F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80824" y="4529936"/>
                  <a:ext cx="76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6829AF-4C0E-B94F-BDA0-89E6EF6AC94E}"/>
                    </a:ext>
                  </a:extLst>
                </p14:cNvPr>
                <p14:cNvContentPartPr/>
                <p14:nvPr/>
              </p14:nvContentPartPr>
              <p14:xfrm>
                <a:off x="6829504" y="4639016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6829AF-4C0E-B94F-BDA0-89E6EF6AC94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23384" y="46328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DA759-0B0D-51C2-685C-8EA0FA036652}"/>
                    </a:ext>
                  </a:extLst>
                </p14:cNvPr>
                <p14:cNvContentPartPr/>
                <p14:nvPr/>
              </p14:nvContentPartPr>
              <p14:xfrm>
                <a:off x="6824824" y="4534976"/>
                <a:ext cx="164520" cy="218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DA759-0B0D-51C2-685C-8EA0FA0366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8704" y="4528856"/>
                  <a:ext cx="176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52E7A8-25F7-A9A9-28BB-394172B89C2C}"/>
                    </a:ext>
                  </a:extLst>
                </p14:cNvPr>
                <p14:cNvContentPartPr/>
                <p14:nvPr/>
              </p14:nvContentPartPr>
              <p14:xfrm>
                <a:off x="7026424" y="4655216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52E7A8-25F7-A9A9-28BB-394172B89C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20304" y="46490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7050E2-7677-727D-E306-040D3AE9BB97}"/>
                    </a:ext>
                  </a:extLst>
                </p14:cNvPr>
                <p14:cNvContentPartPr/>
                <p14:nvPr/>
              </p14:nvContentPartPr>
              <p14:xfrm>
                <a:off x="7060624" y="4655216"/>
                <a:ext cx="33120" cy="54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7050E2-7677-727D-E306-040D3AE9BB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54504" y="4649096"/>
                  <a:ext cx="45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E245C59-F6E6-603D-A369-68133AB690F2}"/>
                    </a:ext>
                  </a:extLst>
                </p14:cNvPr>
                <p14:cNvContentPartPr/>
                <p14:nvPr/>
              </p14:nvContentPartPr>
              <p14:xfrm>
                <a:off x="6614224" y="4817936"/>
                <a:ext cx="14112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E245C59-F6E6-603D-A369-68133AB690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08104" y="4811816"/>
                  <a:ext cx="153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CAC5FD-1330-CC20-7045-411D146A1237}"/>
                    </a:ext>
                  </a:extLst>
                </p14:cNvPr>
                <p14:cNvContentPartPr/>
                <p14:nvPr/>
              </p14:nvContentPartPr>
              <p14:xfrm>
                <a:off x="6767944" y="4826216"/>
                <a:ext cx="101880" cy="10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CAC5FD-1330-CC20-7045-411D146A12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61824" y="4820096"/>
                  <a:ext cx="114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25E025-334E-0D4D-34BD-F6CAD86899C5}"/>
                    </a:ext>
                  </a:extLst>
                </p14:cNvPr>
                <p14:cNvContentPartPr/>
                <p14:nvPr/>
              </p14:nvContentPartPr>
              <p14:xfrm>
                <a:off x="6885304" y="4771136"/>
                <a:ext cx="10008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25E025-334E-0D4D-34BD-F6CAD86899C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79184" y="4765016"/>
                  <a:ext cx="112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368FE88-EACF-051F-90D7-D77BFBD199C8}"/>
                    </a:ext>
                  </a:extLst>
                </p14:cNvPr>
                <p14:cNvContentPartPr/>
                <p14:nvPr/>
              </p14:nvContentPartPr>
              <p14:xfrm>
                <a:off x="7013464" y="4838816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368FE88-EACF-051F-90D7-D77BFBD199C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07344" y="48326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F24049A-0662-1773-7736-C600CD4B50AE}"/>
                    </a:ext>
                  </a:extLst>
                </p14:cNvPr>
                <p14:cNvContentPartPr/>
                <p14:nvPr/>
              </p14:nvContentPartPr>
              <p14:xfrm>
                <a:off x="7041184" y="4887416"/>
                <a:ext cx="10440" cy="101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F24049A-0662-1773-7736-C600CD4B50A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35064" y="4881296"/>
                  <a:ext cx="22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95883D5-7A29-779D-1192-98A5206FC25A}"/>
                    </a:ext>
                  </a:extLst>
                </p14:cNvPr>
                <p14:cNvContentPartPr/>
                <p14:nvPr/>
              </p14:nvContentPartPr>
              <p14:xfrm>
                <a:off x="7086544" y="4857896"/>
                <a:ext cx="74880" cy="70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95883D5-7A29-779D-1192-98A5206FC25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80424" y="4851776"/>
                  <a:ext cx="87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CA1DE2-9A58-73F2-1119-F01868CEF51B}"/>
                    </a:ext>
                  </a:extLst>
                </p14:cNvPr>
                <p14:cNvContentPartPr/>
                <p14:nvPr/>
              </p14:nvContentPartPr>
              <p14:xfrm>
                <a:off x="7173664" y="4760336"/>
                <a:ext cx="67320" cy="30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CA1DE2-9A58-73F2-1119-F01868CEF51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167544" y="4754216"/>
                  <a:ext cx="795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1F03BFE-E565-796B-1E9B-E95AD4F63CA3}"/>
              </a:ext>
            </a:extLst>
          </p:cNvPr>
          <p:cNvGrpSpPr/>
          <p:nvPr/>
        </p:nvGrpSpPr>
        <p:grpSpPr>
          <a:xfrm>
            <a:off x="3272333" y="2273254"/>
            <a:ext cx="479688" cy="533801"/>
            <a:chOff x="3272333" y="2273254"/>
            <a:chExt cx="479688" cy="5338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C25968-5834-D0BF-2577-D90D359CCFF0}"/>
                    </a:ext>
                  </a:extLst>
                </p14:cNvPr>
                <p14:cNvContentPartPr/>
                <p14:nvPr/>
              </p14:nvContentPartPr>
              <p14:xfrm>
                <a:off x="3276101" y="2632095"/>
                <a:ext cx="60120" cy="11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C25968-5834-D0BF-2577-D90D359CCFF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69981" y="2625975"/>
                  <a:ext cx="72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71A3ED4-983C-1D63-7E29-9B1BC11A8F92}"/>
                    </a:ext>
                  </a:extLst>
                </p14:cNvPr>
                <p14:cNvContentPartPr/>
                <p14:nvPr/>
              </p14:nvContentPartPr>
              <p14:xfrm>
                <a:off x="3383021" y="2653335"/>
                <a:ext cx="79200" cy="112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71A3ED4-983C-1D63-7E29-9B1BC11A8F9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76901" y="2647215"/>
                  <a:ext cx="91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B2A78-D14D-71BA-A4C4-741E044E4E6B}"/>
                    </a:ext>
                  </a:extLst>
                </p14:cNvPr>
                <p14:cNvContentPartPr/>
                <p14:nvPr/>
              </p14:nvContentPartPr>
              <p14:xfrm>
                <a:off x="3501821" y="2543535"/>
                <a:ext cx="85320" cy="218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B2A78-D14D-71BA-A4C4-741E044E4E6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95701" y="2537415"/>
                  <a:ext cx="97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25755E6-896F-D3EA-5514-617CACE56F6E}"/>
                    </a:ext>
                  </a:extLst>
                </p14:cNvPr>
                <p14:cNvContentPartPr/>
                <p14:nvPr/>
              </p14:nvContentPartPr>
              <p14:xfrm>
                <a:off x="3588221" y="2660895"/>
                <a:ext cx="72000" cy="107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25755E6-896F-D3EA-5514-617CACE56F6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82101" y="2654775"/>
                  <a:ext cx="84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D4BF35-5E4D-8638-5C1B-507D466997D3}"/>
                    </a:ext>
                  </a:extLst>
                </p14:cNvPr>
                <p14:cNvContentPartPr/>
                <p14:nvPr/>
              </p14:nvContentPartPr>
              <p14:xfrm>
                <a:off x="3667421" y="2631375"/>
                <a:ext cx="84600" cy="175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D4BF35-5E4D-8638-5C1B-507D466997D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61301" y="2625255"/>
                  <a:ext cx="96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DCAC1FA-526A-E2A3-9F39-467BD2CAEDF8}"/>
                    </a:ext>
                  </a:extLst>
                </p14:cNvPr>
                <p14:cNvContentPartPr/>
                <p14:nvPr/>
              </p14:nvContentPartPr>
              <p14:xfrm>
                <a:off x="3325253" y="2368654"/>
                <a:ext cx="80280" cy="134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DCAC1FA-526A-E2A3-9F39-467BD2CAED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19133" y="2362534"/>
                  <a:ext cx="92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944178-9ACE-6626-D362-4868D262DAE8}"/>
                    </a:ext>
                  </a:extLst>
                </p14:cNvPr>
                <p14:cNvContentPartPr/>
                <p14:nvPr/>
              </p14:nvContentPartPr>
              <p14:xfrm>
                <a:off x="3272333" y="2273254"/>
                <a:ext cx="232200" cy="281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944178-9ACE-6626-D362-4868D262DAE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66213" y="2267134"/>
                  <a:ext cx="2444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AC57A90-74F0-1F10-6377-FA5BA20CDA8A}"/>
              </a:ext>
            </a:extLst>
          </p:cNvPr>
          <p:cNvGrpSpPr/>
          <p:nvPr/>
        </p:nvGrpSpPr>
        <p:grpSpPr>
          <a:xfrm>
            <a:off x="4371131" y="2719564"/>
            <a:ext cx="653040" cy="407002"/>
            <a:chOff x="4371131" y="2719564"/>
            <a:chExt cx="653040" cy="407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7A5086-E2E5-2BB8-63A1-ACF614C423A3}"/>
                    </a:ext>
                  </a:extLst>
                </p14:cNvPr>
                <p14:cNvContentPartPr/>
                <p14:nvPr/>
              </p14:nvContentPartPr>
              <p14:xfrm>
                <a:off x="4371131" y="2966006"/>
                <a:ext cx="56880" cy="13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7A5086-E2E5-2BB8-63A1-ACF614C423A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365011" y="2959886"/>
                  <a:ext cx="69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9FC5F6-593A-2341-BEC4-003400F1F1A6}"/>
                    </a:ext>
                  </a:extLst>
                </p14:cNvPr>
                <p14:cNvContentPartPr/>
                <p14:nvPr/>
              </p14:nvContentPartPr>
              <p14:xfrm>
                <a:off x="4484891" y="2998406"/>
                <a:ext cx="73440" cy="8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9FC5F6-593A-2341-BEC4-003400F1F1A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78771" y="2992286"/>
                  <a:ext cx="85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EA8A72-4510-6567-C16E-99175CE86B3B}"/>
                    </a:ext>
                  </a:extLst>
                </p14:cNvPr>
                <p14:cNvContentPartPr/>
                <p14:nvPr/>
              </p14:nvContentPartPr>
              <p14:xfrm>
                <a:off x="4626371" y="2869166"/>
                <a:ext cx="94320" cy="21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EA8A72-4510-6567-C16E-99175CE86B3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20251" y="2863046"/>
                  <a:ext cx="106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4F92DD-2C35-3F89-4138-DCB1AFEC478D}"/>
                    </a:ext>
                  </a:extLst>
                </p14:cNvPr>
                <p14:cNvContentPartPr/>
                <p14:nvPr/>
              </p14:nvContentPartPr>
              <p14:xfrm>
                <a:off x="4740491" y="2998046"/>
                <a:ext cx="90000" cy="12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4F92DD-2C35-3F89-4138-DCB1AFEC478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734371" y="2991926"/>
                  <a:ext cx="102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E55744-DD21-60C7-91C7-FA53EAF893AD}"/>
                    </a:ext>
                  </a:extLst>
                </p14:cNvPr>
                <p14:cNvContentPartPr/>
                <p14:nvPr/>
              </p14:nvContentPartPr>
              <p14:xfrm>
                <a:off x="4889531" y="2908046"/>
                <a:ext cx="134640" cy="20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E55744-DD21-60C7-91C7-FA53EAF893A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83411" y="2901926"/>
                  <a:ext cx="146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885B59-C7C2-8A9A-3CA2-95B89DFDB30E}"/>
                    </a:ext>
                  </a:extLst>
                </p14:cNvPr>
                <p14:cNvContentPartPr/>
                <p14:nvPr/>
              </p14:nvContentPartPr>
              <p14:xfrm>
                <a:off x="4473180" y="2799844"/>
                <a:ext cx="85320" cy="107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885B59-C7C2-8A9A-3CA2-95B89DFDB3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467060" y="2793724"/>
                  <a:ext cx="97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D6EA24-7874-73A2-C47F-C5F1C97D3A48}"/>
                    </a:ext>
                  </a:extLst>
                </p14:cNvPr>
                <p14:cNvContentPartPr/>
                <p14:nvPr/>
              </p14:nvContentPartPr>
              <p14:xfrm>
                <a:off x="4377060" y="2719564"/>
                <a:ext cx="287280" cy="260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D6EA24-7874-73A2-C47F-C5F1C97D3A4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70940" y="2713444"/>
                  <a:ext cx="2995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CE916EB-C0EF-82C5-00F4-FC5476B98907}"/>
              </a:ext>
            </a:extLst>
          </p:cNvPr>
          <p:cNvGrpSpPr/>
          <p:nvPr/>
        </p:nvGrpSpPr>
        <p:grpSpPr>
          <a:xfrm>
            <a:off x="5734980" y="2175964"/>
            <a:ext cx="315360" cy="318240"/>
            <a:chOff x="5734980" y="2175964"/>
            <a:chExt cx="3153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824DDE-672F-1D67-2BB0-E97A31AB0510}"/>
                    </a:ext>
                  </a:extLst>
                </p14:cNvPr>
                <p14:cNvContentPartPr/>
                <p14:nvPr/>
              </p14:nvContentPartPr>
              <p14:xfrm>
                <a:off x="5836860" y="2281804"/>
                <a:ext cx="102240" cy="124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824DDE-672F-1D67-2BB0-E97A31AB051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830740" y="2275684"/>
                  <a:ext cx="114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41B035B-188B-7AC1-A1C9-15C12AFCB6C7}"/>
                    </a:ext>
                  </a:extLst>
                </p14:cNvPr>
                <p14:cNvContentPartPr/>
                <p14:nvPr/>
              </p14:nvContentPartPr>
              <p14:xfrm>
                <a:off x="5827140" y="2268124"/>
                <a:ext cx="12600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41B035B-188B-7AC1-A1C9-15C12AFCB6C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821020" y="2262004"/>
                  <a:ext cx="138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F4D7FD-4838-A3C1-FC7D-1BDD55001C41}"/>
                    </a:ext>
                  </a:extLst>
                </p14:cNvPr>
                <p14:cNvContentPartPr/>
                <p14:nvPr/>
              </p14:nvContentPartPr>
              <p14:xfrm>
                <a:off x="5734980" y="2175964"/>
                <a:ext cx="315360" cy="318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F4D7FD-4838-A3C1-FC7D-1BDD55001C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28860" y="2169844"/>
                  <a:ext cx="327600" cy="33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59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8784-94F9-BDED-8A73-CD5E5BA5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Example</a:t>
            </a:r>
            <a:r>
              <a:rPr lang="zh-CN" altLang="en-US" sz="3600" dirty="0"/>
              <a:t> </a:t>
            </a:r>
            <a:r>
              <a:rPr lang="en-US" altLang="zh-CN" sz="3600" dirty="0"/>
              <a:t>Computer</a:t>
            </a:r>
            <a:r>
              <a:rPr lang="zh-CN" altLang="en-US" sz="3600" dirty="0"/>
              <a:t> </a:t>
            </a:r>
            <a:r>
              <a:rPr lang="en-US" altLang="zh-CN" sz="3600" dirty="0"/>
              <a:t>System</a:t>
            </a:r>
            <a:endParaRPr lang="en-US" sz="3600" dirty="0"/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1A52E34-8F14-CC56-9580-7D900060C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583" y="1825625"/>
            <a:ext cx="5916833" cy="4351338"/>
          </a:xfrm>
        </p:spPr>
      </p:pic>
    </p:spTree>
    <p:extLst>
      <p:ext uri="{BB962C8B-B14F-4D97-AF65-F5344CB8AC3E}">
        <p14:creationId xmlns:p14="http://schemas.microsoft.com/office/powerpoint/2010/main" val="34243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Background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7BAE-CD84-C7DB-743B-C18F115B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/>
              <a:t>Brain-machine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interfaces</a:t>
            </a:r>
            <a:r>
              <a:rPr lang="zh-CN" altLang="en-US" sz="1800" b="1" dirty="0"/>
              <a:t> </a:t>
            </a:r>
            <a:r>
              <a:rPr lang="en-US" altLang="zh-CN" sz="1800" dirty="0"/>
              <a:t>require</a:t>
            </a:r>
            <a:r>
              <a:rPr lang="zh-CN" altLang="en-US" sz="1800" dirty="0"/>
              <a:t> </a:t>
            </a:r>
            <a:r>
              <a:rPr lang="en-US" altLang="zh-CN" sz="1800" b="1" dirty="0"/>
              <a:t>fine-scale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communication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at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level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b="1" dirty="0"/>
              <a:t>individual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neurons</a:t>
            </a:r>
            <a:r>
              <a:rPr lang="zh-CN" altLang="en-US" sz="1800" b="1" dirty="0"/>
              <a:t>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b="1" dirty="0"/>
              <a:t>large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#s</a:t>
            </a:r>
            <a:r>
              <a:rPr lang="zh-CN" altLang="en-US" sz="1800" dirty="0"/>
              <a:t> </a:t>
            </a:r>
            <a:r>
              <a:rPr lang="en-US" altLang="zh-CN" sz="1800" dirty="0"/>
              <a:t>across</a:t>
            </a:r>
            <a:r>
              <a:rPr lang="zh-CN" altLang="en-US" sz="1800" dirty="0"/>
              <a:t> </a:t>
            </a:r>
            <a:r>
              <a:rPr lang="en-US" altLang="zh-CN" sz="1800" b="1" dirty="0"/>
              <a:t>multiple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brain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areas</a:t>
            </a:r>
          </a:p>
          <a:p>
            <a:r>
              <a:rPr lang="en-US" altLang="zh-CN" sz="1800" dirty="0"/>
              <a:t>A </a:t>
            </a:r>
            <a:r>
              <a:rPr lang="en-US" altLang="zh-CN" sz="1800" b="1" dirty="0"/>
              <a:t>large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amount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information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needed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processing</a:t>
            </a:r>
            <a:r>
              <a:rPr lang="zh-CN" altLang="en-US" sz="1800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dirty="0"/>
              <a:t>communication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outside</a:t>
            </a:r>
            <a:r>
              <a:rPr lang="zh-CN" altLang="en-US" sz="1800" dirty="0"/>
              <a:t> </a:t>
            </a:r>
            <a:r>
              <a:rPr lang="en-US" altLang="zh-CN" sz="1800" dirty="0"/>
              <a:t>world</a:t>
            </a:r>
          </a:p>
          <a:p>
            <a:r>
              <a:rPr lang="en-US" altLang="zh-CN" sz="1800" b="1" dirty="0">
                <a:solidFill>
                  <a:srgbClr val="00B050"/>
                </a:solidFill>
              </a:rPr>
              <a:t>Wireless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solutions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dirty="0"/>
              <a:t>needed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more</a:t>
            </a:r>
            <a:r>
              <a:rPr lang="zh-CN" altLang="en-US" sz="1800" dirty="0"/>
              <a:t> </a:t>
            </a:r>
            <a:r>
              <a:rPr lang="en-US" altLang="zh-CN" sz="1800" dirty="0"/>
              <a:t>convenient</a:t>
            </a:r>
            <a:r>
              <a:rPr lang="zh-CN" altLang="en-US" sz="1800" dirty="0"/>
              <a:t> </a:t>
            </a:r>
            <a:r>
              <a:rPr lang="en-US" altLang="zh-CN" sz="1800" dirty="0"/>
              <a:t>communication</a:t>
            </a:r>
            <a:r>
              <a:rPr lang="zh-CN" altLang="en-US" sz="1800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dirty="0"/>
              <a:t>processing</a:t>
            </a:r>
          </a:p>
          <a:p>
            <a:r>
              <a:rPr lang="en-US" altLang="zh-CN" sz="1800" b="1" dirty="0">
                <a:solidFill>
                  <a:srgbClr val="FF0000"/>
                </a:solidFill>
              </a:rPr>
              <a:t>Challenge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wireless</a:t>
            </a:r>
            <a:r>
              <a:rPr lang="zh-CN" altLang="en-US" sz="1800" dirty="0"/>
              <a:t> </a:t>
            </a:r>
            <a:r>
              <a:rPr lang="en-US" altLang="zh-CN" sz="1800" dirty="0"/>
              <a:t>solutions</a:t>
            </a:r>
            <a:r>
              <a:rPr lang="zh-CN" altLang="en-US" sz="1800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vulnerable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man-in-the-middle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(MTTM)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attacks</a:t>
            </a:r>
          </a:p>
          <a:p>
            <a:r>
              <a:rPr lang="en-US" altLang="zh-CN" sz="1800" dirty="0"/>
              <a:t>Need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securely</a:t>
            </a:r>
            <a:r>
              <a:rPr lang="zh-CN" altLang="en-US" sz="1800" dirty="0">
                <a:solidFill>
                  <a:srgbClr val="00B050"/>
                </a:solidFill>
              </a:rPr>
              <a:t> </a:t>
            </a:r>
            <a:r>
              <a:rPr lang="en-US" altLang="zh-CN" sz="1800" dirty="0"/>
              <a:t>transfer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brain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wirelessly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3501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Outline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7BAE-CD84-C7DB-743B-C18F115B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/>
              <a:t>Goal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Describe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b="1" dirty="0"/>
              <a:t>secure</a:t>
            </a:r>
            <a:r>
              <a:rPr lang="zh-CN" altLang="en-US" sz="1800" dirty="0"/>
              <a:t> </a:t>
            </a:r>
            <a:r>
              <a:rPr lang="en-US" altLang="zh-CN" sz="1800" b="1" dirty="0"/>
              <a:t>wireless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pairing</a:t>
            </a:r>
            <a:r>
              <a:rPr lang="zh-CN" altLang="en-US" sz="1800" b="1" dirty="0"/>
              <a:t> </a:t>
            </a:r>
            <a:r>
              <a:rPr lang="en-US" altLang="zh-CN" sz="1800" dirty="0"/>
              <a:t>between</a:t>
            </a:r>
            <a:r>
              <a:rPr lang="zh-CN" altLang="en-US" sz="1800" dirty="0"/>
              <a:t> </a:t>
            </a:r>
            <a:r>
              <a:rPr lang="en-US" altLang="zh-CN" sz="1800" b="1" dirty="0"/>
              <a:t>neural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implant</a:t>
            </a:r>
            <a:r>
              <a:rPr lang="zh-CN" altLang="en-US" sz="1800" b="1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b="1" dirty="0"/>
              <a:t>remote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device</a:t>
            </a:r>
            <a:r>
              <a:rPr lang="zh-CN" altLang="en-US" sz="1800" b="1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via</a:t>
            </a:r>
            <a:r>
              <a:rPr lang="zh-CN" altLang="en-US" sz="1800" dirty="0"/>
              <a:t> </a:t>
            </a:r>
            <a:r>
              <a:rPr lang="en-US" altLang="zh-CN" sz="1800" b="1" dirty="0"/>
              <a:t>magnetic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induction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b="1" dirty="0"/>
              <a:t>neural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signal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analysis</a:t>
            </a:r>
            <a:r>
              <a:rPr lang="zh-CN" altLang="en-US" sz="1800" b="1" dirty="0"/>
              <a:t>  </a:t>
            </a:r>
            <a:endParaRPr lang="en-US" altLang="zh-CN" sz="1800" b="1" dirty="0"/>
          </a:p>
          <a:p>
            <a:r>
              <a:rPr lang="en-US" altLang="zh-CN" sz="1800" b="1" dirty="0"/>
              <a:t>Embodiments</a:t>
            </a:r>
            <a:r>
              <a:rPr lang="en-US" altLang="zh-CN" sz="1800" dirty="0"/>
              <a:t>:</a:t>
            </a:r>
          </a:p>
          <a:p>
            <a:pPr lvl="1"/>
            <a:r>
              <a:rPr lang="en-US" altLang="zh-CN" sz="1600" dirty="0"/>
              <a:t>Perspective</a:t>
            </a:r>
            <a:r>
              <a:rPr lang="zh-CN" altLang="en-US" sz="1600" dirty="0"/>
              <a:t> </a:t>
            </a:r>
            <a:r>
              <a:rPr lang="en-US" altLang="zh-CN" sz="1600" dirty="0"/>
              <a:t>View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System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Implanted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  <a:r>
              <a:rPr lang="zh-CN" altLang="en-US" sz="1600" dirty="0"/>
              <a:t> </a:t>
            </a:r>
            <a:r>
              <a:rPr lang="en-US" altLang="zh-CN" sz="1600" dirty="0"/>
              <a:t>+</a:t>
            </a:r>
            <a:r>
              <a:rPr lang="zh-CN" altLang="en-US" sz="1600" dirty="0"/>
              <a:t> </a:t>
            </a:r>
            <a:r>
              <a:rPr lang="en-US" altLang="zh-CN" sz="1600" dirty="0"/>
              <a:t>External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</a:p>
          <a:p>
            <a:pPr lvl="1"/>
            <a:r>
              <a:rPr lang="en-US" altLang="zh-CN" sz="1600" dirty="0"/>
              <a:t>Sectional</a:t>
            </a:r>
            <a:r>
              <a:rPr lang="zh-CN" altLang="en-US" sz="1600" dirty="0"/>
              <a:t> </a:t>
            </a:r>
            <a:r>
              <a:rPr lang="en-US" altLang="zh-CN" sz="1600" dirty="0"/>
              <a:t>Side</a:t>
            </a:r>
            <a:r>
              <a:rPr lang="zh-CN" altLang="en-US" sz="1600" dirty="0"/>
              <a:t> </a:t>
            </a:r>
            <a:r>
              <a:rPr lang="en-US" altLang="zh-CN" sz="1600" dirty="0"/>
              <a:t>View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Implanted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</a:p>
          <a:p>
            <a:pPr lvl="1"/>
            <a:r>
              <a:rPr lang="en-US" altLang="zh-CN" sz="1600" dirty="0"/>
              <a:t>Normal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</a:p>
          <a:p>
            <a:pPr lvl="1"/>
            <a:r>
              <a:rPr lang="en-US" altLang="zh-CN" sz="1600" dirty="0"/>
              <a:t>Attempt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Man-In-The-Middle</a:t>
            </a:r>
            <a:r>
              <a:rPr lang="zh-CN" altLang="en-US" sz="1600" dirty="0"/>
              <a:t> </a:t>
            </a:r>
            <a:r>
              <a:rPr lang="en-US" altLang="zh-CN" sz="1600" dirty="0"/>
              <a:t>Attack</a:t>
            </a:r>
          </a:p>
          <a:p>
            <a:pPr lvl="1"/>
            <a:r>
              <a:rPr lang="en-US" altLang="zh-CN" sz="1600" dirty="0"/>
              <a:t>Detection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Man-In-The-Middle</a:t>
            </a:r>
            <a:r>
              <a:rPr lang="zh-CN" altLang="en-US" sz="1600" dirty="0"/>
              <a:t> </a:t>
            </a:r>
            <a:r>
              <a:rPr lang="en-US" altLang="zh-CN" sz="1600" dirty="0"/>
              <a:t>Attack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Out-Of-Band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Confirmation</a:t>
            </a:r>
          </a:p>
          <a:p>
            <a:pPr lvl="1"/>
            <a:r>
              <a:rPr lang="en-US" altLang="zh-CN" sz="1600" dirty="0"/>
              <a:t>Enabling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Aborting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 </a:t>
            </a:r>
            <a:r>
              <a:rPr lang="en-US" altLang="zh-CN" sz="1600" dirty="0"/>
              <a:t>Exchange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Out-Of-Band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Flowchart:</a:t>
            </a:r>
            <a:r>
              <a:rPr lang="zh-CN" altLang="en-US" sz="1600" dirty="0"/>
              <a:t> </a:t>
            </a:r>
            <a:r>
              <a:rPr lang="en-US" altLang="zh-CN" sz="1600" dirty="0"/>
              <a:t>Secure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Magnetic</a:t>
            </a:r>
            <a:r>
              <a:rPr lang="zh-CN" altLang="en-US" sz="1600" dirty="0"/>
              <a:t> </a:t>
            </a:r>
            <a:r>
              <a:rPr lang="en-US" altLang="zh-CN" sz="1600" dirty="0"/>
              <a:t>Induction</a:t>
            </a:r>
          </a:p>
          <a:p>
            <a:pPr lvl="1"/>
            <a:r>
              <a:rPr lang="en-US" altLang="zh-CN" sz="1600" dirty="0"/>
              <a:t>Flowchart:</a:t>
            </a:r>
            <a:r>
              <a:rPr lang="zh-CN" altLang="en-US" sz="1600" dirty="0"/>
              <a:t> </a:t>
            </a:r>
            <a:r>
              <a:rPr lang="en-US" altLang="zh-CN" sz="1600" dirty="0"/>
              <a:t>Secure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Neural</a:t>
            </a:r>
            <a:r>
              <a:rPr lang="zh-CN" altLang="en-US" sz="1600" dirty="0"/>
              <a:t> </a:t>
            </a:r>
            <a:r>
              <a:rPr lang="en-US" altLang="zh-CN" sz="1600" dirty="0"/>
              <a:t>Signal</a:t>
            </a:r>
            <a:r>
              <a:rPr lang="zh-CN" altLang="en-US" sz="1600" dirty="0"/>
              <a:t> </a:t>
            </a:r>
            <a:r>
              <a:rPr lang="en-US" altLang="zh-CN" sz="1600" dirty="0"/>
              <a:t>Analysis</a:t>
            </a:r>
          </a:p>
          <a:p>
            <a:pPr lvl="1"/>
            <a:r>
              <a:rPr lang="en-US" altLang="zh-CN" sz="1600" dirty="0"/>
              <a:t>Flowchart: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Confirmation</a:t>
            </a:r>
          </a:p>
          <a:p>
            <a:pPr lvl="1"/>
            <a:r>
              <a:rPr lang="en-US" altLang="zh-CN" sz="1600" dirty="0"/>
              <a:t>Example</a:t>
            </a:r>
            <a:r>
              <a:rPr lang="zh-CN" altLang="en-US" sz="1600" dirty="0"/>
              <a:t> </a:t>
            </a:r>
            <a:r>
              <a:rPr lang="en-US" altLang="zh-CN" sz="1600" dirty="0"/>
              <a:t>Computer</a:t>
            </a:r>
            <a:r>
              <a:rPr lang="zh-CN" altLang="en-US" sz="1600" dirty="0"/>
              <a:t> </a:t>
            </a:r>
            <a:r>
              <a:rPr lang="en-US" altLang="zh-CN" sz="1600" dirty="0"/>
              <a:t>System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46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5C84-BFD4-BFFA-4C16-4896458E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Out-Of-Band</a:t>
            </a:r>
            <a:r>
              <a:rPr lang="zh-CN" altLang="en-US" sz="3600" dirty="0"/>
              <a:t> </a:t>
            </a:r>
            <a:r>
              <a:rPr lang="en-US" altLang="zh-CN" sz="3600" dirty="0"/>
              <a:t>Authentication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A101-F0E8-2C65-DFE4-301CA775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Secondary</a:t>
            </a:r>
            <a:r>
              <a:rPr lang="zh-CN" altLang="en-US" sz="1800" dirty="0"/>
              <a:t> </a:t>
            </a:r>
            <a:r>
              <a:rPr lang="en-US" altLang="zh-CN" sz="1800" dirty="0"/>
              <a:t>verification</a:t>
            </a:r>
            <a:r>
              <a:rPr lang="zh-CN" altLang="en-US" sz="1800" dirty="0"/>
              <a:t> </a:t>
            </a:r>
            <a:r>
              <a:rPr lang="en-US" altLang="zh-CN" sz="1800" dirty="0"/>
              <a:t>through</a:t>
            </a:r>
            <a:r>
              <a:rPr lang="zh-CN" altLang="en-US" sz="1800" dirty="0"/>
              <a:t> </a:t>
            </a:r>
            <a:r>
              <a:rPr lang="en-US" altLang="zh-CN" sz="1800" b="1" dirty="0"/>
              <a:t>separate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communication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channel</a:t>
            </a:r>
          </a:p>
          <a:p>
            <a:r>
              <a:rPr lang="en-US" altLang="zh-CN" sz="1800" dirty="0"/>
              <a:t>Introduce</a:t>
            </a:r>
            <a:r>
              <a:rPr lang="zh-CN" altLang="en-US" sz="1800" dirty="0"/>
              <a:t> </a:t>
            </a:r>
            <a:r>
              <a:rPr lang="en-US" altLang="zh-CN" sz="1800" b="1" dirty="0"/>
              <a:t>additional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layer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security</a:t>
            </a:r>
            <a:r>
              <a:rPr lang="zh-CN" altLang="en-US" sz="1800" b="1" dirty="0"/>
              <a:t> </a:t>
            </a:r>
            <a:r>
              <a:rPr lang="en-US" altLang="zh-CN" sz="1800" dirty="0"/>
              <a:t>via</a:t>
            </a:r>
            <a:r>
              <a:rPr lang="zh-CN" altLang="en-US" sz="1800" dirty="0"/>
              <a:t> </a:t>
            </a:r>
            <a:r>
              <a:rPr lang="en-US" altLang="zh-CN" sz="1800" b="1" dirty="0"/>
              <a:t>multiple,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unrelated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channels</a:t>
            </a:r>
          </a:p>
          <a:p>
            <a:r>
              <a:rPr lang="en-US" altLang="zh-CN" sz="1800" dirty="0"/>
              <a:t>Example:</a:t>
            </a:r>
            <a:r>
              <a:rPr lang="zh-CN" altLang="en-US" sz="1800" dirty="0"/>
              <a:t> </a:t>
            </a:r>
            <a:r>
              <a:rPr lang="en-US" altLang="zh-CN" sz="1800" dirty="0"/>
              <a:t>SMS</a:t>
            </a:r>
            <a:r>
              <a:rPr lang="zh-CN" altLang="en-US" sz="1800" dirty="0"/>
              <a:t> </a:t>
            </a:r>
            <a:r>
              <a:rPr lang="en-US" altLang="zh-CN" sz="1800" dirty="0"/>
              <a:t>one-time</a:t>
            </a:r>
            <a:r>
              <a:rPr lang="zh-CN" altLang="en-US" sz="1800" dirty="0"/>
              <a:t> </a:t>
            </a:r>
            <a:r>
              <a:rPr lang="en-US" altLang="zh-CN" sz="1800" dirty="0"/>
              <a:t>passwords,</a:t>
            </a:r>
            <a:r>
              <a:rPr lang="zh-CN" altLang="en-US" sz="1800" dirty="0"/>
              <a:t> </a:t>
            </a:r>
            <a:r>
              <a:rPr lang="en-US" altLang="zh-CN" sz="1800" dirty="0"/>
              <a:t>push</a:t>
            </a:r>
            <a:r>
              <a:rPr lang="zh-CN" altLang="en-US" sz="1800" dirty="0"/>
              <a:t> </a:t>
            </a:r>
            <a:r>
              <a:rPr lang="en-US" altLang="zh-CN" sz="1800" dirty="0"/>
              <a:t>notifications,</a:t>
            </a:r>
            <a:r>
              <a:rPr lang="zh-CN" altLang="en-US" sz="1800" dirty="0"/>
              <a:t> </a:t>
            </a:r>
            <a:r>
              <a:rPr lang="en-US" altLang="zh-CN" sz="1800" dirty="0"/>
              <a:t>biometric</a:t>
            </a:r>
            <a:r>
              <a:rPr lang="zh-CN" altLang="en-US" sz="1800" dirty="0"/>
              <a:t> </a:t>
            </a:r>
            <a:r>
              <a:rPr lang="en-US" altLang="zh-CN" sz="1800" dirty="0"/>
              <a:t>authentication</a:t>
            </a:r>
            <a:r>
              <a:rPr lang="zh-CN" altLang="en-US" sz="1800" dirty="0"/>
              <a:t> </a:t>
            </a:r>
            <a:r>
              <a:rPr lang="en-US" altLang="zh-CN" sz="1800" dirty="0"/>
              <a:t>(facial,</a:t>
            </a:r>
            <a:r>
              <a:rPr lang="zh-CN" altLang="en-US" sz="1800" dirty="0"/>
              <a:t> </a:t>
            </a:r>
            <a:r>
              <a:rPr lang="en-US" altLang="zh-CN" sz="1800" dirty="0"/>
              <a:t>voice,</a:t>
            </a:r>
            <a:r>
              <a:rPr lang="zh-CN" altLang="en-US" sz="1800" dirty="0"/>
              <a:t> </a:t>
            </a:r>
            <a:r>
              <a:rPr lang="en-US" altLang="zh-CN" sz="1800" dirty="0"/>
              <a:t>neural</a:t>
            </a:r>
            <a:r>
              <a:rPr lang="zh-CN" altLang="en-US" sz="1800" dirty="0"/>
              <a:t> </a:t>
            </a:r>
            <a:r>
              <a:rPr lang="en-US" altLang="zh-CN" sz="1800" dirty="0"/>
              <a:t>signals,</a:t>
            </a:r>
            <a:r>
              <a:rPr lang="zh-CN" altLang="en-US" sz="1800" dirty="0"/>
              <a:t> </a:t>
            </a:r>
            <a:r>
              <a:rPr lang="en-US" altLang="zh-CN" sz="1800" dirty="0"/>
              <a:t>etc.)</a:t>
            </a:r>
            <a:endParaRPr lang="en-US" sz="1800" dirty="0"/>
          </a:p>
        </p:txBody>
      </p:sp>
      <p:pic>
        <p:nvPicPr>
          <p:cNvPr id="5" name="Picture 4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60F19A27-7A0C-71EB-E4DD-DDC09339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49" y="3277589"/>
            <a:ext cx="3881170" cy="2956623"/>
          </a:xfrm>
          <a:prstGeom prst="rect">
            <a:avLst/>
          </a:prstGeom>
        </p:spPr>
      </p:pic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F167A2A-4F71-3062-D0A3-5031829A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81" y="3429000"/>
            <a:ext cx="3507674" cy="26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4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Perspective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System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Implanted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r>
              <a:rPr lang="zh-CN" altLang="en-US" sz="3600" dirty="0"/>
              <a:t> </a:t>
            </a:r>
            <a:r>
              <a:rPr lang="en-US" altLang="zh-CN" sz="3600" dirty="0"/>
              <a:t>+</a:t>
            </a:r>
            <a:r>
              <a:rPr lang="zh-CN" altLang="en-US" sz="3600" dirty="0"/>
              <a:t> </a:t>
            </a:r>
            <a:r>
              <a:rPr lang="en-US" altLang="zh-CN" sz="3600" dirty="0"/>
              <a:t>External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endParaRPr lang="en-US" sz="3600" dirty="0"/>
          </a:p>
        </p:txBody>
      </p:sp>
      <p:pic>
        <p:nvPicPr>
          <p:cNvPr id="5" name="Content Placeholder 4" descr="A diagram of a device connected to a head&#10;&#10;Description automatically generated">
            <a:extLst>
              <a:ext uri="{FF2B5EF4-FFF2-40B4-BE49-F238E27FC236}">
                <a16:creationId xmlns:a16="http://schemas.microsoft.com/office/drawing/2014/main" id="{33507838-3B0B-BC95-5F2C-B5F8990FA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3495" y="1825625"/>
            <a:ext cx="340501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3A8B1-3BE7-49C5-E9DA-1CEE340EA8E7}"/>
              </a:ext>
            </a:extLst>
          </p:cNvPr>
          <p:cNvSpPr txBox="1"/>
          <p:nvPr/>
        </p:nvSpPr>
        <p:spPr>
          <a:xfrm>
            <a:off x="6096000" y="2896819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Implanted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12618-CA87-AC45-DA48-F2328A11AEAF}"/>
              </a:ext>
            </a:extLst>
          </p:cNvPr>
          <p:cNvSpPr txBox="1"/>
          <p:nvPr/>
        </p:nvSpPr>
        <p:spPr>
          <a:xfrm>
            <a:off x="6947253" y="3330030"/>
            <a:ext cx="999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Brain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6E70C-98F6-341C-9558-2E80D0B61EFF}"/>
              </a:ext>
            </a:extLst>
          </p:cNvPr>
          <p:cNvSpPr txBox="1"/>
          <p:nvPr/>
        </p:nvSpPr>
        <p:spPr>
          <a:xfrm>
            <a:off x="7372879" y="4040240"/>
            <a:ext cx="16011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Charging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Send/receive</a:t>
            </a:r>
            <a:r>
              <a:rPr lang="zh-CN" altLang="en-US" sz="1000" dirty="0"/>
              <a:t> </a:t>
            </a:r>
            <a:r>
              <a:rPr lang="en-US" altLang="zh-CN" sz="1000" dirty="0"/>
              <a:t>signals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magnetic</a:t>
            </a:r>
            <a:r>
              <a:rPr lang="zh-CN" altLang="en-US" sz="1000" dirty="0"/>
              <a:t> </a:t>
            </a:r>
            <a:r>
              <a:rPr lang="en-US" altLang="zh-CN" sz="1000" dirty="0"/>
              <a:t>induction</a:t>
            </a:r>
            <a:r>
              <a:rPr lang="zh-CN" altLang="en-US" sz="1000" dirty="0"/>
              <a:t> </a:t>
            </a:r>
            <a:r>
              <a:rPr lang="en-US" altLang="zh-CN" sz="1000" dirty="0"/>
              <a:t>optically,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by amplitude/frequency</a:t>
            </a:r>
            <a:r>
              <a:rPr lang="zh-CN" altLang="en-US" sz="1000" dirty="0"/>
              <a:t> </a:t>
            </a:r>
            <a:r>
              <a:rPr lang="en-US" altLang="zh-CN" sz="1000" dirty="0"/>
              <a:t>m</a:t>
            </a:r>
            <a:r>
              <a:rPr lang="en-US" sz="1000" dirty="0"/>
              <a:t>odula</a:t>
            </a:r>
            <a:r>
              <a:rPr lang="en-US" altLang="zh-CN" sz="1000" dirty="0"/>
              <a:t>tion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1F1DB-B051-3031-6E58-C92A9A87B757}"/>
              </a:ext>
            </a:extLst>
          </p:cNvPr>
          <p:cNvSpPr txBox="1"/>
          <p:nvPr/>
        </p:nvSpPr>
        <p:spPr>
          <a:xfrm>
            <a:off x="4855231" y="3468529"/>
            <a:ext cx="999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Subject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B9D90-6B20-CB15-FF09-3035730A27E0}"/>
              </a:ext>
            </a:extLst>
          </p:cNvPr>
          <p:cNvSpPr txBox="1"/>
          <p:nvPr/>
        </p:nvSpPr>
        <p:spPr>
          <a:xfrm>
            <a:off x="5519695" y="1930885"/>
            <a:ext cx="999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External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  <a:r>
              <a:rPr lang="zh-CN" altLang="en-US" sz="1200" dirty="0"/>
              <a:t> </a:t>
            </a:r>
            <a:r>
              <a:rPr lang="en-US" altLang="zh-CN" sz="1200" dirty="0"/>
              <a:t>(e.g.,</a:t>
            </a:r>
            <a:r>
              <a:rPr lang="zh-CN" altLang="en-US" sz="1200" dirty="0"/>
              <a:t> </a:t>
            </a:r>
            <a:r>
              <a:rPr lang="en-US" altLang="zh-CN" sz="1200" dirty="0"/>
              <a:t>phone,</a:t>
            </a:r>
            <a:r>
              <a:rPr lang="zh-CN" altLang="en-US" sz="1200" dirty="0"/>
              <a:t> </a:t>
            </a:r>
            <a:r>
              <a:rPr lang="en-US" altLang="zh-CN" sz="1200" dirty="0"/>
              <a:t>laptop,</a:t>
            </a:r>
            <a:r>
              <a:rPr lang="zh-CN" altLang="en-US" sz="1200" dirty="0"/>
              <a:t> </a:t>
            </a:r>
            <a:r>
              <a:rPr lang="en-US" altLang="zh-CN" sz="1200" dirty="0"/>
              <a:t>etc.)</a:t>
            </a:r>
            <a:endParaRPr 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96B242-17FB-9136-2F30-0862E34BED49}"/>
              </a:ext>
            </a:extLst>
          </p:cNvPr>
          <p:cNvGrpSpPr/>
          <p:nvPr/>
        </p:nvGrpSpPr>
        <p:grpSpPr>
          <a:xfrm>
            <a:off x="6504906" y="4792075"/>
            <a:ext cx="695520" cy="386640"/>
            <a:chOff x="6504906" y="4792075"/>
            <a:chExt cx="69552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29CD5F-0408-C565-8248-4FA54066F5DC}"/>
                    </a:ext>
                  </a:extLst>
                </p14:cNvPr>
                <p14:cNvContentPartPr/>
                <p14:nvPr/>
              </p14:nvContentPartPr>
              <p14:xfrm>
                <a:off x="6504906" y="4792075"/>
                <a:ext cx="155160" cy="22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29CD5F-0408-C565-8248-4FA54066F5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8786" y="4785955"/>
                  <a:ext cx="167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8E00FC-00A8-2946-1CB4-6943B678DD28}"/>
                    </a:ext>
                  </a:extLst>
                </p14:cNvPr>
                <p14:cNvContentPartPr/>
                <p14:nvPr/>
              </p14:nvContentPartPr>
              <p14:xfrm>
                <a:off x="6620106" y="4977475"/>
                <a:ext cx="580320" cy="20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8E00FC-00A8-2946-1CB4-6943B678D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3986" y="4971355"/>
                  <a:ext cx="592560" cy="213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36AC7F-D37B-7F9F-857C-69F51D7AD3D8}"/>
              </a:ext>
            </a:extLst>
          </p:cNvPr>
          <p:cNvSpPr txBox="1"/>
          <p:nvPr/>
        </p:nvSpPr>
        <p:spPr>
          <a:xfrm>
            <a:off x="7180283" y="5071538"/>
            <a:ext cx="1431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Relay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</a:p>
          <a:p>
            <a:endParaRPr lang="en-US"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1886F9-ECEC-BF18-24CD-FA4DED27D16A}"/>
              </a:ext>
            </a:extLst>
          </p:cNvPr>
          <p:cNvGrpSpPr/>
          <p:nvPr/>
        </p:nvGrpSpPr>
        <p:grpSpPr>
          <a:xfrm>
            <a:off x="6612186" y="3136435"/>
            <a:ext cx="483120" cy="693360"/>
            <a:chOff x="6612186" y="3136435"/>
            <a:chExt cx="48312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B7C715-DEBC-9E20-BD85-04236B6C69D3}"/>
                    </a:ext>
                  </a:extLst>
                </p14:cNvPr>
                <p14:cNvContentPartPr/>
                <p14:nvPr/>
              </p14:nvContentPartPr>
              <p14:xfrm>
                <a:off x="6612186" y="3741955"/>
                <a:ext cx="117720" cy="8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B7C715-DEBC-9E20-BD85-04236B6C69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6066" y="3735835"/>
                  <a:ext cx="129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C55ED1-F22E-84C5-3F5E-8BB4922EE3B5}"/>
                    </a:ext>
                  </a:extLst>
                </p14:cNvPr>
                <p14:cNvContentPartPr/>
                <p14:nvPr/>
              </p14:nvContentPartPr>
              <p14:xfrm>
                <a:off x="6669426" y="3136435"/>
                <a:ext cx="425880" cy="63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C55ED1-F22E-84C5-3F5E-8BB4922EE3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63306" y="3130315"/>
                  <a:ext cx="438120" cy="65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D85B2B-47C0-DD5E-D2CD-70693F4B29D4}"/>
              </a:ext>
            </a:extLst>
          </p:cNvPr>
          <p:cNvSpPr txBox="1"/>
          <p:nvPr/>
        </p:nvSpPr>
        <p:spPr>
          <a:xfrm>
            <a:off x="7041288" y="2942951"/>
            <a:ext cx="99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5-10mm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0EBD9-2F04-4ACC-D325-11C11EA865A7}"/>
              </a:ext>
            </a:extLst>
          </p:cNvPr>
          <p:cNvSpPr txBox="1"/>
          <p:nvPr/>
        </p:nvSpPr>
        <p:spPr>
          <a:xfrm>
            <a:off x="1071602" y="2287065"/>
            <a:ext cx="236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Note:</a:t>
            </a:r>
            <a:r>
              <a:rPr lang="zh-CN" altLang="en-US" sz="1200" dirty="0"/>
              <a:t> </a:t>
            </a:r>
            <a:r>
              <a:rPr lang="en-US" altLang="zh-CN" sz="1200" dirty="0"/>
              <a:t>Charging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altLang="zh-CN" sz="1200" dirty="0"/>
              <a:t>External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  <a:r>
              <a:rPr lang="zh-CN" altLang="en-US" sz="1200" dirty="0"/>
              <a:t> </a:t>
            </a:r>
            <a:r>
              <a:rPr lang="en-US" altLang="zh-CN" sz="1200" dirty="0"/>
              <a:t>can</a:t>
            </a:r>
            <a:r>
              <a:rPr lang="zh-CN" altLang="en-US" sz="1200" dirty="0"/>
              <a:t> </a:t>
            </a:r>
            <a:r>
              <a:rPr lang="en-US" altLang="zh-CN" sz="1200" dirty="0"/>
              <a:t>be</a:t>
            </a:r>
            <a:r>
              <a:rPr lang="zh-CN" altLang="en-US" sz="1200" dirty="0"/>
              <a:t> </a:t>
            </a:r>
            <a:r>
              <a:rPr lang="en-US" altLang="zh-CN" sz="1200" dirty="0"/>
              <a:t>same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429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Sectional</a:t>
            </a:r>
            <a:r>
              <a:rPr lang="zh-CN" altLang="en-US" sz="3600" dirty="0"/>
              <a:t> </a:t>
            </a:r>
            <a:r>
              <a:rPr lang="en-US" altLang="zh-CN" sz="3600" dirty="0"/>
              <a:t>Side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Implanted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47453BDA-7B7E-1DAB-8835-35BE743A7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441" y="2292553"/>
            <a:ext cx="54951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48A3-1062-F2AB-CEEA-FE27B2A07143}"/>
              </a:ext>
            </a:extLst>
          </p:cNvPr>
          <p:cNvSpPr txBox="1"/>
          <p:nvPr/>
        </p:nvSpPr>
        <p:spPr>
          <a:xfrm>
            <a:off x="5350742" y="1344973"/>
            <a:ext cx="25296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Circuitry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chips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on-board</a:t>
            </a:r>
            <a:r>
              <a:rPr lang="zh-CN" altLang="en-US" sz="1000" dirty="0"/>
              <a:t> </a:t>
            </a:r>
            <a:r>
              <a:rPr lang="en-US" altLang="zh-CN" sz="1000" dirty="0"/>
              <a:t>amplification</a:t>
            </a:r>
            <a:r>
              <a:rPr lang="zh-CN" altLang="en-US" sz="1000" dirty="0"/>
              <a:t> </a:t>
            </a:r>
            <a:r>
              <a:rPr lang="en-US" altLang="zh-CN" sz="1000" dirty="0"/>
              <a:t>&amp;</a:t>
            </a:r>
            <a:r>
              <a:rPr lang="zh-CN" altLang="en-US" sz="1000" dirty="0"/>
              <a:t> </a:t>
            </a:r>
            <a:r>
              <a:rPr lang="en-US" altLang="zh-CN" sz="1000" dirty="0"/>
              <a:t>digitization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data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Includes</a:t>
            </a:r>
            <a:r>
              <a:rPr lang="zh-CN" altLang="en-US" sz="1000" dirty="0"/>
              <a:t> </a:t>
            </a:r>
            <a:r>
              <a:rPr lang="en-US" altLang="zh-CN" sz="1000" dirty="0"/>
              <a:t>amplifiers,</a:t>
            </a:r>
            <a:r>
              <a:rPr lang="zh-CN" altLang="en-US" sz="1000" dirty="0"/>
              <a:t> </a:t>
            </a:r>
            <a:r>
              <a:rPr lang="en-US" altLang="zh-CN" sz="1000" dirty="0"/>
              <a:t>ADCs,</a:t>
            </a:r>
            <a:r>
              <a:rPr lang="zh-CN" altLang="en-US" sz="1000" dirty="0"/>
              <a:t> 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multiplexing</a:t>
            </a:r>
            <a:r>
              <a:rPr lang="zh-CN" altLang="en-US" sz="1000" dirty="0"/>
              <a:t> </a:t>
            </a:r>
            <a:r>
              <a:rPr lang="en-US" altLang="zh-CN" sz="1000" dirty="0"/>
              <a:t>electronics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digital</a:t>
            </a:r>
            <a:r>
              <a:rPr lang="zh-CN" altLang="en-US" sz="1000" dirty="0"/>
              <a:t> </a:t>
            </a:r>
            <a:r>
              <a:rPr lang="en-US" altLang="zh-CN" sz="1000" dirty="0"/>
              <a:t>packetization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brain</a:t>
            </a:r>
            <a:r>
              <a:rPr lang="zh-CN" altLang="en-US" sz="1000" dirty="0"/>
              <a:t> </a:t>
            </a:r>
            <a:r>
              <a:rPr lang="en-US" altLang="zh-CN" sz="1000" dirty="0"/>
              <a:t>signals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perform</a:t>
            </a:r>
            <a:r>
              <a:rPr lang="zh-CN" altLang="en-US" sz="1000" dirty="0"/>
              <a:t> </a:t>
            </a:r>
            <a:r>
              <a:rPr lang="en-US" altLang="zh-CN" sz="1000" dirty="0"/>
              <a:t>spike</a:t>
            </a:r>
            <a:r>
              <a:rPr lang="zh-CN" altLang="en-US" sz="1000" dirty="0"/>
              <a:t> </a:t>
            </a:r>
            <a:r>
              <a:rPr lang="en-US" altLang="zh-CN" sz="1000" dirty="0"/>
              <a:t>detection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thresholding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voltage</a:t>
            </a:r>
            <a:r>
              <a:rPr lang="zh-CN" altLang="en-US" sz="1000" dirty="0"/>
              <a:t> </a:t>
            </a:r>
            <a:r>
              <a:rPr lang="en-US" altLang="zh-CN" sz="1000" dirty="0"/>
              <a:t>vs</a:t>
            </a:r>
            <a:r>
              <a:rPr lang="zh-CN" altLang="en-US" sz="1000" dirty="0"/>
              <a:t> </a:t>
            </a:r>
            <a:r>
              <a:rPr lang="en-US" altLang="zh-CN" sz="1000" dirty="0"/>
              <a:t>time-analysis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57921-67E2-D41D-380F-8D7E725B3200}"/>
              </a:ext>
            </a:extLst>
          </p:cNvPr>
          <p:cNvSpPr txBox="1"/>
          <p:nvPr/>
        </p:nvSpPr>
        <p:spPr>
          <a:xfrm>
            <a:off x="2848569" y="4237389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Flexible</a:t>
            </a:r>
            <a:r>
              <a:rPr lang="zh-CN" altLang="en-US" sz="1200" dirty="0"/>
              <a:t> </a:t>
            </a:r>
            <a:r>
              <a:rPr lang="en-US" altLang="zh-CN" sz="1200" dirty="0"/>
              <a:t>electrodes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1FDD6-850D-C146-CCF4-787F151EA15C}"/>
              </a:ext>
            </a:extLst>
          </p:cNvPr>
          <p:cNvSpPr txBox="1"/>
          <p:nvPr/>
        </p:nvSpPr>
        <p:spPr>
          <a:xfrm>
            <a:off x="7880381" y="6070544"/>
            <a:ext cx="142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Biocompatible</a:t>
            </a:r>
            <a:r>
              <a:rPr lang="zh-CN" altLang="en-US" sz="1200" dirty="0"/>
              <a:t> </a:t>
            </a:r>
            <a:r>
              <a:rPr lang="en-US" altLang="zh-CN" sz="1200" dirty="0"/>
              <a:t>case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405C8-8A7B-8711-67EF-4474D5F274D3}"/>
              </a:ext>
            </a:extLst>
          </p:cNvPr>
          <p:cNvSpPr txBox="1"/>
          <p:nvPr/>
        </p:nvSpPr>
        <p:spPr>
          <a:xfrm>
            <a:off x="4902919" y="5936478"/>
            <a:ext cx="1422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Charging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</a:p>
          <a:p>
            <a:r>
              <a:rPr lang="en-US" altLang="zh-CN" sz="1000" dirty="0"/>
              <a:t>(receive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varying</a:t>
            </a:r>
            <a:r>
              <a:rPr lang="zh-CN" altLang="en-US" sz="1000" dirty="0"/>
              <a:t> </a:t>
            </a:r>
            <a:r>
              <a:rPr lang="en-US" altLang="zh-CN" sz="1000" dirty="0"/>
              <a:t>magnetic</a:t>
            </a:r>
            <a:r>
              <a:rPr lang="zh-CN" altLang="en-US" sz="1000" dirty="0"/>
              <a:t> </a:t>
            </a:r>
            <a:r>
              <a:rPr lang="en-US" altLang="zh-CN" sz="1000" dirty="0"/>
              <a:t>field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charging</a:t>
            </a:r>
            <a:r>
              <a:rPr lang="zh-CN" altLang="en-US" sz="1000" dirty="0"/>
              <a:t> </a:t>
            </a:r>
            <a:r>
              <a:rPr lang="en-US" altLang="zh-CN" sz="1000" dirty="0"/>
              <a:t>device)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C7F0B-635A-1D9D-1977-6860949FA62B}"/>
              </a:ext>
            </a:extLst>
          </p:cNvPr>
          <p:cNvSpPr txBox="1"/>
          <p:nvPr/>
        </p:nvSpPr>
        <p:spPr>
          <a:xfrm>
            <a:off x="3731619" y="5659479"/>
            <a:ext cx="142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Small</a:t>
            </a:r>
            <a:r>
              <a:rPr lang="zh-CN" altLang="en-US" sz="1200" dirty="0"/>
              <a:t> </a:t>
            </a:r>
            <a:r>
              <a:rPr lang="en-US" altLang="zh-CN" sz="1200" dirty="0"/>
              <a:t>battery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0D88C-A10A-A430-1431-8BC1F3E25112}"/>
              </a:ext>
            </a:extLst>
          </p:cNvPr>
          <p:cNvSpPr txBox="1"/>
          <p:nvPr/>
        </p:nvSpPr>
        <p:spPr>
          <a:xfrm>
            <a:off x="8132066" y="1448714"/>
            <a:ext cx="14229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Communications</a:t>
            </a:r>
            <a:r>
              <a:rPr lang="zh-CN" altLang="en-US" sz="1200" dirty="0"/>
              <a:t> </a:t>
            </a:r>
            <a:r>
              <a:rPr lang="en-US" altLang="zh-CN" sz="1200" dirty="0"/>
              <a:t>component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wireless</a:t>
            </a:r>
            <a:r>
              <a:rPr lang="zh-CN" altLang="en-US" sz="1000" dirty="0"/>
              <a:t> </a:t>
            </a:r>
            <a:r>
              <a:rPr lang="en-US" altLang="zh-CN" sz="1000" dirty="0"/>
              <a:t>transceiver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Initiates</a:t>
            </a:r>
            <a:r>
              <a:rPr lang="zh-CN" altLang="en-US" sz="1000" dirty="0"/>
              <a:t> </a:t>
            </a:r>
            <a:r>
              <a:rPr lang="en-US" altLang="zh-CN" sz="1000" dirty="0"/>
              <a:t>uplink</a:t>
            </a:r>
            <a:r>
              <a:rPr lang="zh-CN" altLang="en-US" sz="1000" dirty="0"/>
              <a:t> </a:t>
            </a:r>
            <a:r>
              <a:rPr lang="en-US" altLang="zh-CN" sz="1000" dirty="0"/>
              <a:t>communication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pairing</a:t>
            </a:r>
            <a:r>
              <a:rPr lang="zh-CN" altLang="en-US" sz="1000" dirty="0"/>
              <a:t> </a:t>
            </a:r>
            <a:r>
              <a:rPr lang="en-US" altLang="zh-CN" sz="1000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283318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Exchange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Normal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BF03BCDF-B2D9-5860-0B0E-EF059CC37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443" y="1825625"/>
            <a:ext cx="673511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EA148-CFEF-B897-314A-101E9CD515D7}"/>
              </a:ext>
            </a:extLst>
          </p:cNvPr>
          <p:cNvSpPr txBox="1"/>
          <p:nvPr/>
        </p:nvSpPr>
        <p:spPr>
          <a:xfrm>
            <a:off x="3396147" y="2227836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External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Device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CA3FC-3D76-DFB1-FCC7-5DC14FAC4F30}"/>
              </a:ext>
            </a:extLst>
          </p:cNvPr>
          <p:cNvSpPr txBox="1"/>
          <p:nvPr/>
        </p:nvSpPr>
        <p:spPr>
          <a:xfrm>
            <a:off x="8295982" y="2227836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Implanted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Device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0B99C-33D0-60AE-102C-C4FAE04E3CF3}"/>
              </a:ext>
            </a:extLst>
          </p:cNvPr>
          <p:cNvSpPr txBox="1"/>
          <p:nvPr/>
        </p:nvSpPr>
        <p:spPr>
          <a:xfrm>
            <a:off x="749948" y="1673838"/>
            <a:ext cx="1810664" cy="2123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Key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exchange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dirty="0"/>
              <a:t>–</a:t>
            </a:r>
            <a:r>
              <a:rPr lang="zh-CN" altLang="en-US" sz="1200" dirty="0"/>
              <a:t> </a:t>
            </a:r>
            <a:r>
              <a:rPr lang="en-US" altLang="zh-CN" sz="1200" dirty="0"/>
              <a:t>devices</a:t>
            </a:r>
            <a:r>
              <a:rPr lang="zh-CN" altLang="en-US" sz="1200" dirty="0"/>
              <a:t> </a:t>
            </a:r>
            <a:r>
              <a:rPr lang="en-US" altLang="zh-CN" sz="1200" b="1" dirty="0"/>
              <a:t>communicate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over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channel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after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secure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pairing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/>
              <a:t>involves</a:t>
            </a:r>
            <a:r>
              <a:rPr lang="zh-CN" altLang="en-US" sz="1200" dirty="0"/>
              <a:t> </a:t>
            </a:r>
            <a:r>
              <a:rPr lang="en-US" altLang="zh-CN" sz="1200" dirty="0"/>
              <a:t>constructing</a:t>
            </a:r>
            <a:r>
              <a:rPr lang="zh-CN" altLang="en-US" sz="1200" dirty="0"/>
              <a:t> </a:t>
            </a:r>
            <a:r>
              <a:rPr lang="en-US" altLang="zh-CN" sz="1200" dirty="0"/>
              <a:t>shared</a:t>
            </a:r>
            <a:r>
              <a:rPr lang="zh-CN" altLang="en-US" sz="1200" dirty="0"/>
              <a:t> </a:t>
            </a:r>
            <a:r>
              <a:rPr lang="en-US" altLang="zh-CN" sz="1200" dirty="0"/>
              <a:t>secret</a:t>
            </a:r>
          </a:p>
          <a:p>
            <a:endParaRPr lang="en-US" altLang="zh-CN" sz="1200" dirty="0"/>
          </a:p>
          <a:p>
            <a:r>
              <a:rPr lang="en-US" altLang="zh-CN" sz="1200" b="1" dirty="0">
                <a:solidFill>
                  <a:srgbClr val="FF0000"/>
                </a:solidFill>
              </a:rPr>
              <a:t>Shared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secret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/>
              <a:t>–</a:t>
            </a:r>
            <a:r>
              <a:rPr lang="zh-CN" altLang="en-US" sz="1200" dirty="0"/>
              <a:t> </a:t>
            </a:r>
            <a:r>
              <a:rPr lang="en-US" altLang="zh-CN" sz="1200" dirty="0"/>
              <a:t>used</a:t>
            </a:r>
            <a:r>
              <a:rPr lang="zh-CN" altLang="en-US" sz="1200" dirty="0"/>
              <a:t> </a:t>
            </a:r>
            <a:r>
              <a:rPr lang="en-US" altLang="zh-CN" sz="1200" dirty="0"/>
              <a:t>as</a:t>
            </a:r>
            <a:r>
              <a:rPr lang="zh-CN" altLang="en-US" sz="1200" dirty="0"/>
              <a:t> </a:t>
            </a:r>
            <a:r>
              <a:rPr lang="en-US" altLang="zh-CN" sz="1200" b="1" dirty="0"/>
              <a:t>encryption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public</a:t>
            </a:r>
            <a:r>
              <a:rPr lang="zh-CN" altLang="en-US" sz="1200" dirty="0"/>
              <a:t> </a:t>
            </a:r>
            <a:r>
              <a:rPr lang="en-US" altLang="zh-CN" sz="1200" dirty="0"/>
              <a:t>channel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after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exchange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B383D-3985-8759-D345-49955E119A8C}"/>
              </a:ext>
            </a:extLst>
          </p:cNvPr>
          <p:cNvSpPr txBox="1"/>
          <p:nvPr/>
        </p:nvSpPr>
        <p:spPr>
          <a:xfrm>
            <a:off x="4678326" y="2458668"/>
            <a:ext cx="92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(external)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52D9C-5E61-2825-9FCF-210FB7561374}"/>
              </a:ext>
            </a:extLst>
          </p:cNvPr>
          <p:cNvSpPr txBox="1"/>
          <p:nvPr/>
        </p:nvSpPr>
        <p:spPr>
          <a:xfrm>
            <a:off x="6794205" y="2465128"/>
            <a:ext cx="108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(implanted)</a:t>
            </a:r>
            <a:endParaRPr lang="en-US" sz="1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FA246B-BE28-06D9-8B41-69F1492C8F1B}"/>
                  </a:ext>
                </a:extLst>
              </p14:cNvPr>
              <p14:cNvContentPartPr/>
              <p14:nvPr/>
            </p14:nvContentPartPr>
            <p14:xfrm>
              <a:off x="9452925" y="3188695"/>
              <a:ext cx="39240" cy="59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FA246B-BE28-06D9-8B41-69F1492C8F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8605" y="3184375"/>
                <a:ext cx="4788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87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7DBDF6D6-FD00-527C-E95D-10470C9E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8386" y="2275568"/>
            <a:ext cx="6735114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32B1F-3ADF-6A64-D80B-00E6A69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Diffie-Hellman</a:t>
            </a:r>
            <a:r>
              <a:rPr lang="zh-CN" altLang="en-US" sz="3600" dirty="0"/>
              <a:t> </a:t>
            </a:r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Exchange</a:t>
            </a:r>
            <a:r>
              <a:rPr lang="zh-CN" altLang="en-US" sz="3600" dirty="0"/>
              <a:t> </a:t>
            </a:r>
            <a:r>
              <a:rPr lang="en-US" altLang="zh-CN" sz="3600" dirty="0"/>
              <a:t>(DHKE)</a:t>
            </a:r>
            <a:endParaRPr lang="en-US" sz="3600" dirty="0"/>
          </a:p>
        </p:txBody>
      </p:sp>
      <p:pic>
        <p:nvPicPr>
          <p:cNvPr id="4" name="Picture 3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D24C8B71-FC45-D242-D4DA-B5ECDF83A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15" y="3351597"/>
            <a:ext cx="4399658" cy="891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091EC5-FAF4-8DBB-0FC3-C7CBFB082A31}"/>
              </a:ext>
            </a:extLst>
          </p:cNvPr>
          <p:cNvSpPr txBox="1"/>
          <p:nvPr/>
        </p:nvSpPr>
        <p:spPr>
          <a:xfrm>
            <a:off x="961697" y="1690688"/>
            <a:ext cx="4256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External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device</a:t>
            </a:r>
            <a:r>
              <a:rPr lang="zh-CN" altLang="en-US" sz="1600" b="1" dirty="0"/>
              <a:t>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generate</a:t>
            </a:r>
            <a:r>
              <a:rPr lang="zh-CN" altLang="en-US" sz="1600" dirty="0"/>
              <a:t> </a:t>
            </a:r>
            <a:r>
              <a:rPr lang="en-US" altLang="zh-CN" sz="1600" b="1" dirty="0"/>
              <a:t>external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  <a:r>
              <a:rPr lang="zh-CN" altLang="en-US" sz="1600" dirty="0"/>
              <a:t> </a:t>
            </a:r>
            <a:r>
              <a:rPr lang="en-US" altLang="zh-CN" sz="1600" b="1" dirty="0"/>
              <a:t>public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and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private</a:t>
            </a:r>
            <a:r>
              <a:rPr lang="zh-CN" altLang="en-US" sz="1600" b="1" dirty="0"/>
              <a:t> </a:t>
            </a:r>
            <a:r>
              <a:rPr lang="en-US" altLang="zh-CN" sz="1600" dirty="0"/>
              <a:t>keys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PKa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and</a:t>
            </a:r>
            <a:r>
              <a:rPr lang="zh-CN" altLang="en-US" sz="1600" b="1" dirty="0"/>
              <a:t> </a:t>
            </a:r>
            <a:r>
              <a:rPr lang="en-US" altLang="zh-CN" sz="1600" b="1" dirty="0" err="1"/>
              <a:t>PRIVa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Implanted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device</a:t>
            </a:r>
            <a:r>
              <a:rPr lang="zh-CN" altLang="en-US" sz="1600" b="1" dirty="0"/>
              <a:t>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generate</a:t>
            </a:r>
            <a:r>
              <a:rPr lang="zh-CN" altLang="en-US" sz="1600" dirty="0"/>
              <a:t> </a:t>
            </a:r>
            <a:r>
              <a:rPr lang="en-US" altLang="zh-CN" sz="1600" b="1" dirty="0"/>
              <a:t>implanted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  <a:r>
              <a:rPr lang="zh-CN" altLang="en-US" sz="1600" dirty="0"/>
              <a:t> </a:t>
            </a:r>
            <a:r>
              <a:rPr lang="en-US" altLang="zh-CN" sz="1600" b="1" dirty="0"/>
              <a:t>public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and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private</a:t>
            </a:r>
            <a:r>
              <a:rPr lang="zh-CN" altLang="en-US" sz="1600" b="1" dirty="0"/>
              <a:t> </a:t>
            </a:r>
            <a:r>
              <a:rPr lang="en-US" altLang="zh-CN" sz="1600" dirty="0"/>
              <a:t>keys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PKb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and</a:t>
            </a:r>
            <a:r>
              <a:rPr lang="zh-CN" altLang="en-US" sz="1600" b="1" dirty="0"/>
              <a:t> </a:t>
            </a:r>
            <a:r>
              <a:rPr lang="en-US" altLang="zh-CN" sz="1600" b="1" dirty="0" err="1"/>
              <a:t>PRIVb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endParaRPr lang="en-US" altLang="zh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7FCB8-5928-C272-8A02-D67B82B799EC}"/>
              </a:ext>
            </a:extLst>
          </p:cNvPr>
          <p:cNvSpPr txBox="1"/>
          <p:nvPr/>
        </p:nvSpPr>
        <p:spPr>
          <a:xfrm>
            <a:off x="5886090" y="2677779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External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Device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3C9B6-7F23-653E-47C1-2B7DC1AF1C3A}"/>
              </a:ext>
            </a:extLst>
          </p:cNvPr>
          <p:cNvSpPr txBox="1"/>
          <p:nvPr/>
        </p:nvSpPr>
        <p:spPr>
          <a:xfrm>
            <a:off x="10785925" y="2677779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Implanted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Device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D0A33-5E5B-D530-7E35-30CFF5B2CA4D}"/>
              </a:ext>
            </a:extLst>
          </p:cNvPr>
          <p:cNvSpPr txBox="1"/>
          <p:nvPr/>
        </p:nvSpPr>
        <p:spPr>
          <a:xfrm>
            <a:off x="7168269" y="2908611"/>
            <a:ext cx="92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(external)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27788-D67B-6BB3-D49A-6536B7006647}"/>
              </a:ext>
            </a:extLst>
          </p:cNvPr>
          <p:cNvSpPr txBox="1"/>
          <p:nvPr/>
        </p:nvSpPr>
        <p:spPr>
          <a:xfrm>
            <a:off x="9284148" y="2915071"/>
            <a:ext cx="108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(implanted)</a:t>
            </a:r>
            <a:endParaRPr lang="en-US" sz="1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DB97ED-3D0F-E294-EEAE-07755D8E1354}"/>
                  </a:ext>
                </a:extLst>
              </p14:cNvPr>
              <p14:cNvContentPartPr/>
              <p14:nvPr/>
            </p14:nvContentPartPr>
            <p14:xfrm>
              <a:off x="11942868" y="3638638"/>
              <a:ext cx="39240" cy="59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DB97ED-3D0F-E294-EEAE-07755D8E13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38548" y="3634318"/>
                <a:ext cx="47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098D50-A29C-19E5-9AFE-D5F7CF26494F}"/>
                  </a:ext>
                </a:extLst>
              </p:cNvPr>
              <p:cNvSpPr txBox="1"/>
              <p:nvPr/>
            </p:nvSpPr>
            <p:spPr>
              <a:xfrm>
                <a:off x="1041063" y="4256554"/>
                <a:ext cx="409795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 -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private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key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PRIVa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external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device</a:t>
                </a:r>
                <a:r>
                  <a:rPr lang="zh-CN" altLang="en-US" sz="1600" dirty="0"/>
                  <a:t> </a:t>
                </a:r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public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key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PKa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external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device</a:t>
                </a:r>
                <a:r>
                  <a:rPr lang="zh-CN" altLang="en-US" sz="1600" dirty="0"/>
                  <a:t> 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 -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private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key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PRIVb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implanted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device</a:t>
                </a:r>
                <a:r>
                  <a:rPr lang="zh-CN" altLang="en-US" sz="1600" dirty="0"/>
                  <a:t> </a:t>
                </a:r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public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key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PKb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implanted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device</a:t>
                </a:r>
                <a:r>
                  <a:rPr lang="zh-CN" altLang="en-US" sz="1600" dirty="0"/>
                  <a:t> </a:t>
                </a:r>
                <a:endParaRPr lang="en-US" altLang="zh-CN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–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large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prime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number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098D50-A29C-19E5-9AFE-D5F7CF264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3" y="4256554"/>
                <a:ext cx="4097956" cy="1815882"/>
              </a:xfrm>
              <a:prstGeom prst="rect">
                <a:avLst/>
              </a:prstGeom>
              <a:blipFill>
                <a:blip r:embed="rId7"/>
                <a:stretch>
                  <a:fillRect l="-929" t="-1389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3B7C9B-E69A-B097-B7EC-F3DD94F649DE}"/>
                  </a:ext>
                </a:extLst>
              </p14:cNvPr>
              <p14:cNvContentPartPr/>
              <p14:nvPr/>
            </p14:nvContentPartPr>
            <p14:xfrm>
              <a:off x="6411222" y="5321012"/>
              <a:ext cx="86400" cy="69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3B7C9B-E69A-B097-B7EC-F3DD94F649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6902" y="5316692"/>
                <a:ext cx="95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B1E4C80-3853-3093-F5B7-982756F16BDF}"/>
                  </a:ext>
                </a:extLst>
              </p14:cNvPr>
              <p14:cNvContentPartPr/>
              <p14:nvPr/>
            </p14:nvContentPartPr>
            <p14:xfrm>
              <a:off x="6419862" y="5311292"/>
              <a:ext cx="69840" cy="90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B1E4C80-3853-3093-F5B7-982756F16B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5542" y="5306972"/>
                <a:ext cx="784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78A6447-E80B-1995-8B44-0F5F09C556BF}"/>
              </a:ext>
            </a:extLst>
          </p:cNvPr>
          <p:cNvGrpSpPr/>
          <p:nvPr/>
        </p:nvGrpSpPr>
        <p:grpSpPr>
          <a:xfrm>
            <a:off x="9458262" y="3621452"/>
            <a:ext cx="190080" cy="272880"/>
            <a:chOff x="9458262" y="3621452"/>
            <a:chExt cx="19008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E70A34-9B4F-863B-9A9C-50FAA7C79F2B}"/>
                    </a:ext>
                  </a:extLst>
                </p14:cNvPr>
                <p14:cNvContentPartPr/>
                <p14:nvPr/>
              </p14:nvContentPartPr>
              <p14:xfrm>
                <a:off x="9458262" y="3699932"/>
                <a:ext cx="115560" cy="1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E70A34-9B4F-863B-9A9C-50FAA7C79F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53942" y="3695612"/>
                  <a:ext cx="124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08DDBD-E45A-A86B-3290-E5CAE45D8F9F}"/>
                    </a:ext>
                  </a:extLst>
                </p14:cNvPr>
                <p14:cNvContentPartPr/>
                <p14:nvPr/>
              </p14:nvContentPartPr>
              <p14:xfrm>
                <a:off x="9590382" y="3630452"/>
                <a:ext cx="35280" cy="3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08DDBD-E45A-A86B-3290-E5CAE45D8F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86062" y="3626132"/>
                  <a:ext cx="43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33BB6D-02DE-9242-DFC7-6FBED0472CAE}"/>
                    </a:ext>
                  </a:extLst>
                </p14:cNvPr>
                <p14:cNvContentPartPr/>
                <p14:nvPr/>
              </p14:nvContentPartPr>
              <p14:xfrm>
                <a:off x="9612702" y="3621452"/>
                <a:ext cx="3564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33BB6D-02DE-9242-DFC7-6FBED0472C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08382" y="3617132"/>
                  <a:ext cx="442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6FC5F5-EBBE-E6D4-1E75-127924E32555}"/>
              </a:ext>
            </a:extLst>
          </p:cNvPr>
          <p:cNvGrpSpPr/>
          <p:nvPr/>
        </p:nvGrpSpPr>
        <p:grpSpPr>
          <a:xfrm>
            <a:off x="11175508" y="5137855"/>
            <a:ext cx="109440" cy="181440"/>
            <a:chOff x="11175508" y="5137855"/>
            <a:chExt cx="10944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0270D3-D9FA-5A00-B7D3-568196851727}"/>
                    </a:ext>
                  </a:extLst>
                </p14:cNvPr>
                <p14:cNvContentPartPr/>
                <p14:nvPr/>
              </p14:nvContentPartPr>
              <p14:xfrm>
                <a:off x="11175508" y="5164495"/>
                <a:ext cx="95040" cy="5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0270D3-D9FA-5A00-B7D3-5681968517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71188" y="5160175"/>
                  <a:ext cx="103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7EBF96-3971-B243-9258-D59544A71C7E}"/>
                    </a:ext>
                  </a:extLst>
                </p14:cNvPr>
                <p14:cNvContentPartPr/>
                <p14:nvPr/>
              </p14:nvContentPartPr>
              <p14:xfrm>
                <a:off x="11193508" y="5137855"/>
                <a:ext cx="91440" cy="181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7EBF96-3971-B243-9258-D59544A71C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89188" y="5133535"/>
                  <a:ext cx="1000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4EF3F1-099E-AECF-24DF-6ACEFAEF3FFF}"/>
              </a:ext>
            </a:extLst>
          </p:cNvPr>
          <p:cNvGrpSpPr/>
          <p:nvPr/>
        </p:nvGrpSpPr>
        <p:grpSpPr>
          <a:xfrm>
            <a:off x="7597422" y="3618932"/>
            <a:ext cx="579396" cy="322283"/>
            <a:chOff x="7597422" y="3618932"/>
            <a:chExt cx="579396" cy="3222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C56988-3065-2480-671D-2A986F5599AD}"/>
                    </a:ext>
                  </a:extLst>
                </p14:cNvPr>
                <p14:cNvContentPartPr/>
                <p14:nvPr/>
              </p14:nvContentPartPr>
              <p14:xfrm>
                <a:off x="7597422" y="3670052"/>
                <a:ext cx="97920" cy="23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C56988-3065-2480-671D-2A986F5599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93102" y="3665732"/>
                  <a:ext cx="106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577B96-666E-B220-9B8E-5506F5816932}"/>
                    </a:ext>
                  </a:extLst>
                </p14:cNvPr>
                <p14:cNvContentPartPr/>
                <p14:nvPr/>
              </p14:nvContentPartPr>
              <p14:xfrm>
                <a:off x="7738542" y="3620372"/>
                <a:ext cx="78480" cy="88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6577B96-666E-B220-9B8E-5506F58169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34222" y="3616052"/>
                  <a:ext cx="87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F29195-0D1F-F2C0-B13C-27A27E43BDB9}"/>
                    </a:ext>
                  </a:extLst>
                </p14:cNvPr>
                <p14:cNvContentPartPr/>
                <p14:nvPr/>
              </p14:nvContentPartPr>
              <p14:xfrm>
                <a:off x="7736742" y="3618932"/>
                <a:ext cx="79920" cy="10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F29195-0D1F-F2C0-B13C-27A27E43BD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32422" y="3614612"/>
                  <a:ext cx="88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90B1E0-25B4-1459-5CF5-02B38C2108CF}"/>
                    </a:ext>
                  </a:extLst>
                </p14:cNvPr>
                <p14:cNvContentPartPr/>
                <p14:nvPr/>
              </p14:nvContentPartPr>
              <p14:xfrm>
                <a:off x="7897818" y="3723055"/>
                <a:ext cx="51840" cy="48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90B1E0-25B4-1459-5CF5-02B38C2108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3498" y="3718735"/>
                  <a:ext cx="60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D42C8A-A31F-4DE8-069F-A94F10603F2C}"/>
                    </a:ext>
                  </a:extLst>
                </p14:cNvPr>
                <p14:cNvContentPartPr/>
                <p14:nvPr/>
              </p14:nvContentPartPr>
              <p14:xfrm>
                <a:off x="7896378" y="3749695"/>
                <a:ext cx="12060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D42C8A-A31F-4DE8-069F-A94F10603F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92058" y="3745375"/>
                  <a:ext cx="12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1C6A65-0EF3-78C8-2899-C55E7863D9E2}"/>
                    </a:ext>
                  </a:extLst>
                </p14:cNvPr>
                <p14:cNvContentPartPr/>
                <p14:nvPr/>
              </p14:nvContentPartPr>
              <p14:xfrm>
                <a:off x="7937058" y="3837895"/>
                <a:ext cx="63000" cy="53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1C6A65-0EF3-78C8-2899-C55E7863D9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32738" y="3833575"/>
                  <a:ext cx="71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050BDD-8053-2BA2-DFDF-4217115FC32F}"/>
                    </a:ext>
                  </a:extLst>
                </p14:cNvPr>
                <p14:cNvContentPartPr/>
                <p14:nvPr/>
              </p14:nvContentPartPr>
              <p14:xfrm>
                <a:off x="8087538" y="3765535"/>
                <a:ext cx="89280" cy="175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050BDD-8053-2BA2-DFDF-4217115FC3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83218" y="3761215"/>
                  <a:ext cx="979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3852DE-DCF4-D28F-2CD3-8CAC75E1F472}"/>
              </a:ext>
            </a:extLst>
          </p:cNvPr>
          <p:cNvGrpSpPr/>
          <p:nvPr/>
        </p:nvGrpSpPr>
        <p:grpSpPr>
          <a:xfrm>
            <a:off x="9651018" y="3958135"/>
            <a:ext cx="316440" cy="156960"/>
            <a:chOff x="9651018" y="3958135"/>
            <a:chExt cx="3164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9101C8-C1BA-1D41-E47F-6FC5D646E287}"/>
                    </a:ext>
                  </a:extLst>
                </p14:cNvPr>
                <p14:cNvContentPartPr/>
                <p14:nvPr/>
              </p14:nvContentPartPr>
              <p14:xfrm>
                <a:off x="9651018" y="3963175"/>
                <a:ext cx="46800" cy="34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9101C8-C1BA-1D41-E47F-6FC5D646E2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46698" y="3958855"/>
                  <a:ext cx="55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9BB026-7539-061E-B95D-CBA7DAA10A37}"/>
                    </a:ext>
                  </a:extLst>
                </p14:cNvPr>
                <p14:cNvContentPartPr/>
                <p14:nvPr/>
              </p14:nvContentPartPr>
              <p14:xfrm>
                <a:off x="9687018" y="3958135"/>
                <a:ext cx="59400" cy="13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9BB026-7539-061E-B95D-CBA7DAA10A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82698" y="3953815"/>
                  <a:ext cx="68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531812-3459-0FEB-3B48-F2B5D0B99AAE}"/>
                    </a:ext>
                  </a:extLst>
                </p14:cNvPr>
                <p14:cNvContentPartPr/>
                <p14:nvPr/>
              </p14:nvContentPartPr>
              <p14:xfrm>
                <a:off x="9755058" y="4030495"/>
                <a:ext cx="65880" cy="43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531812-3459-0FEB-3B48-F2B5D0B99A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50738" y="4026175"/>
                  <a:ext cx="74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B5C5CB-1C4C-B062-1033-5D2153D0E832}"/>
                    </a:ext>
                  </a:extLst>
                </p14:cNvPr>
                <p14:cNvContentPartPr/>
                <p14:nvPr/>
              </p14:nvContentPartPr>
              <p14:xfrm>
                <a:off x="9872418" y="3981535"/>
                <a:ext cx="95040" cy="133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B5C5CB-1C4C-B062-1033-5D2153D0E8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68098" y="3977215"/>
                  <a:ext cx="10368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325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/>
              <a:t>Attempt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Man-In-The-Middle</a:t>
            </a:r>
            <a:r>
              <a:rPr lang="zh-CN" altLang="en-US" sz="3600" dirty="0"/>
              <a:t> </a:t>
            </a:r>
            <a:r>
              <a:rPr lang="en-US" altLang="zh-CN" sz="3600" dirty="0"/>
              <a:t>Attack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681F2495-554F-B364-34BE-2FC5EBC9F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948" y="1825625"/>
            <a:ext cx="6492103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A87B18-295E-72A8-3A91-D949D9AE7567}"/>
                  </a:ext>
                </a:extLst>
              </p14:cNvPr>
              <p14:cNvContentPartPr/>
              <p14:nvPr/>
            </p14:nvContentPartPr>
            <p14:xfrm>
              <a:off x="5462421" y="3833929"/>
              <a:ext cx="1681560" cy="140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A87B18-295E-72A8-3A91-D949D9AE75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8101" y="3829609"/>
                <a:ext cx="1690200" cy="1411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0A25C8-F158-4506-EFCC-E4FC25DDFEAA}"/>
              </a:ext>
            </a:extLst>
          </p:cNvPr>
          <p:cNvSpPr txBox="1"/>
          <p:nvPr/>
        </p:nvSpPr>
        <p:spPr>
          <a:xfrm>
            <a:off x="6885834" y="1593066"/>
            <a:ext cx="4097956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Resistant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to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passive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eavesdropping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dirty="0"/>
              <a:t>–</a:t>
            </a:r>
            <a:r>
              <a:rPr lang="zh-CN" altLang="en-US" sz="1600" dirty="0"/>
              <a:t> </a:t>
            </a:r>
            <a:r>
              <a:rPr lang="en-US" altLang="zh-CN" sz="1600" b="1" dirty="0"/>
              <a:t>computing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public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keys</a:t>
            </a:r>
            <a:r>
              <a:rPr lang="zh-CN" altLang="en-US" sz="1600" b="1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b="1" dirty="0"/>
              <a:t>infeasible</a:t>
            </a:r>
            <a:r>
              <a:rPr lang="zh-CN" altLang="en-US" sz="1600" dirty="0"/>
              <a:t> </a:t>
            </a:r>
            <a:r>
              <a:rPr lang="en-US" altLang="zh-CN" sz="1600" b="1" dirty="0"/>
              <a:t>without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knowing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private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keys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695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639</Words>
  <Application>Microsoft Macintosh PowerPoint</Application>
  <PresentationFormat>Widescreen</PresentationFormat>
  <Paragraphs>97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Office Theme</vt:lpstr>
      <vt:lpstr>Out-of-Band Pairing for Wireless Neural Implant</vt:lpstr>
      <vt:lpstr>Background</vt:lpstr>
      <vt:lpstr>Outline</vt:lpstr>
      <vt:lpstr>Out-Of-Band Authentication</vt:lpstr>
      <vt:lpstr>Perspective View of System with Implanted Device + External Device</vt:lpstr>
      <vt:lpstr>Sectional Side View of Implanted Device</vt:lpstr>
      <vt:lpstr>Key Exchange for Normal Device Pairing</vt:lpstr>
      <vt:lpstr>Diffie-Hellman Key Exchange (DHKE)</vt:lpstr>
      <vt:lpstr>Attempt of Man-In-The-Middle Attack</vt:lpstr>
      <vt:lpstr>Detection of Man-In-The-Middle Attack via Out-Of-Band Pairing Confirmation</vt:lpstr>
      <vt:lpstr>Out-Of-Band Data Transport: Enabling &amp; Aborting a Key Exchange</vt:lpstr>
      <vt:lpstr>Secure Pairing via Magnetic Induction from Helper Device</vt:lpstr>
      <vt:lpstr>Secure Pairing via Neural Signal Analysis</vt:lpstr>
      <vt:lpstr>Secure Pairing via Pairing Code Transmission</vt:lpstr>
      <vt:lpstr>Example Computer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126</cp:revision>
  <dcterms:created xsi:type="dcterms:W3CDTF">2024-07-25T15:34:27Z</dcterms:created>
  <dcterms:modified xsi:type="dcterms:W3CDTF">2024-07-27T08:53:03Z</dcterms:modified>
</cp:coreProperties>
</file>