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3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64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/>
    <p:restoredTop sz="94629"/>
  </p:normalViewPr>
  <p:slideViewPr>
    <p:cSldViewPr snapToGrid="0">
      <p:cViewPr>
        <p:scale>
          <a:sx n="67" d="100"/>
          <a:sy n="67" d="100"/>
        </p:scale>
        <p:origin x="84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5:33:51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1244 24575,'0'-14'0,"0"-3"0,0-3 0,0-3 0,0 0 0,0 0 0,0 3 0,0 1 0,0 2 0,0 0 0,0 0 0,0 1 0,0-1 0,0-2 0,0-1 0,0-1 0,0 4 0,0-1 0,0 7 0,0 0 0,0 6 0,0-1 0,0 4 0,0-4 0,0 4 0,0-10 0,0-2 0,1-7 0,3 1 0,-1 3 0,1 7 0,-4 2 0,1 6 0,0 0 0,1 0 0,-1 1 0,-1-4 0,0-2 0,3-12 0,3-7 0,2-9 0,4-1 0,-4 8 0,-2 6 0,-2 12 0,-3 5 0,1 3 0,-1 0 0,-1-1 0,2 2 0,-2-1 0,3 0 0,-3-1 0,2-7 0,4-2 0,1-7 0,4 2 0,-2-2 0,0 8 0,-2 2 0,-3 6 0,-1 1 0,-1 2 0,1 0 0,0-1 0,4-2 0,3-3 0,10-6 0,3 1 0,8-2 0,-3 5 0,4 1 0,2 4 0,0-2 0,3 4 0,-1-2 0,-1 3 0,-2 0 0,-4 0 0,-7 0 0,-1 0 0,-6 0 0,-1 0 0,0 0 0,-1 0 0,4 0 0,-5 0 0,6 0 0,-3 0 0,3 0 0,0 0 0,0 0 0,-3-2 0,2 1 0,-4-1 0,4 2 0,-1-3 0,2 3 0,-3-3 0,3 3 0,-3 0 0,1 0 0,1-1 0,-5 0 0,2 0 0,-3-1 0,1 2 0,-1 0 0,1-2 0,-1 1 0,0-3 0,4 3 0,-3-2 0,5 1 0,-4-2 0,3 1 0,-3-3 0,4 3 0,-1-2 0,5 2 0,-1-5 0,4 2 0,-8-2 0,4 3 0,-7-1 0,1-2 0,0 0 0,2-5 0,-2-3 0,4-3 0,-4-3 0,1-4 0,0 3 0,-1-4 0,1 5 0,-2-1 0,-3 5 0,-1 2 0,-5 5 0,-2 3 0,-2 1 0,0 3 0,0 1 0,0 0 0,0 1 0,0-1 0,0 1 0,0 8 0,0 0 0,2 10 0,2 3 0,5 2 0,1 5 0,3-3 0,-1-2 0,-3-5 0,-3-5 0,-1-6 0,-3-3 0,2-2 0,0 0 0,4 3 0,13 4 0,8 2 0,8 3 0,-3 0 0,-8-4 0,-8 0 0,-9-7 0,-2 2 0,-4-3 0,2 0 0,12 0 0,12 0 0,17 0 0,15 0 0,1 0 0,7 0 0,-11-3 0,5 2 0,0-3 0,8 1 0,7-1 0,-3-1 0,-4 0 0,-13 2 0,-4-1 0,-9 3 0,5-4 0,0 5 0,2-3 0,2 3 0,-8 0 0,-5 0 0,-11 0 0,-1 0 0,-9 0 0,-3 0 0,-5 0 0,-6 0 0,1 0 0,-5 0 0,2 0 0,-3 1 0,1 1 0,1 2 0,5 7 0,12 7 0,2 5 0,6 3 0,-6-5 0,-5-1 0,-3-4 0,-2 1 0,-2-4 0,1 3 0,-4-2 0,1 6 0,-1 3 0,-1 3 0,1 2 0,-1 1 0,0-2 0,1 3 0,-4 0 0,0 4 0,-3-7 0,1 0 0,1-10 0,-1-2 0,1-8 0,-2 3 0,0 0 0,2 4 0,-1 12 0,4-4 0,-4 10 0,1-5 0,-1 0 0,-1 6 0,0-8 0,0 12 0,0-10 0,0 10 0,0-6 0,0 0 0,0-9 0,0-6 0,0-5 0,0-1 0,0 5 0,0 2 0,3 10 0,-2-6 0,2 2 0,-3-10 0,0-3 0,0-7 0,0-1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6:56:17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24575,'0'6'0,"0"6"0,0 15 0,0 34 0,0-3 0,0 21 0,0-29 0,0-2 0,0-7 0,1-3 0,0-1 0,0-1 0,1-5 0,-2-1 0,0-3 0,1 0 0,1 2 0,1-2 0,-1 1 0,1-3 0,-1-2 0,-1-5 0,-1-2 0,0-2 0,2-1 0,0 4 0,1 0 0,-1 0 0,0-3 0,-1-5 0,-1-4 0,2-1 0,-3-4 0,2 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07:25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24575,'0'66'0,"0"15"0,0 18 0,0-44 0,0 1 0,0-3 0,0-1 0,0 36 0,0-15 0,0-19 0,0-10 0,0-6 0,0-4 0,0-3 0,0-5 0,0-7 0,0-8 0,0-3 0,0-4 0,0 0 0,0-4 0,-3-4 0,2 2 0,-2-3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07:28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24575,'0'51'0,"0"10"0,3 18 0,-1 7 0,3-5 0,-2-14 0,-1-7 0,1-15 0,1 3 0,0 1 0,2-5 0,-1 3 0,-3-12 0,1-2 0,-2-9 0,0-4 0,-1-7 0,0-5 0,0-4 0,0-1 0,0-2 0,0 1 0,0 4 0,0 9 0,0 1 0,0 9 0,0-12 0,0 1 0,0-8 0,0-3 0,0-3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07:30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24575,'0'19'0,"10"13"0,1 16 0,9 5 0,-4-2 0,-2-6 0,-2-6 0,0 0 0,2-3 0,-4 0 0,2-4 0,-4-1 0,0-1 0,0 3 0,0 3 0,0 1 0,-2-1 0,0-4 0,-3-1 0,1-3 0,-1-3 0,0-6 0,-3-4 0,3-6 0,-3-2 0,1-4 0,-1 0 0,1-2 0,-1 1 0,2 1 0,-1 8 0,2 2 0,-2 4 0,1-4 0,-1-5 0,0-2 0,1-4 0,-1 1 0,1-2 0,0 2 0,-2-1 0,2 1 0,-1-2 0,0 0 0,0-1 0,0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14.252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0 183 24575,'0'-4'0,"0"-3"0,0 2 0,0-3 0,0-1 0,0-1 0,0 1 0,0 0 0,0 2 0,0 2 0,0 2 0,0 2 0,0-1 0,0-2 0,0-2 0,0 0 0,1 1 0,1 3 0,-1-1 0,0 2 0,0-3 0,0 1 0,1-3 0,0 4 0,0-1 0,-1 1 0,2 0 0,0 0 0,0-1 0,-1 1 0,0 0 0,0 1 0,0-1 0,2 0 0,1 1 0,-1-1 0,-1 1 0,-1 0 0,-1 1 0,0 0 0,2-1 0,0 0 0,1 0 0,-1-1 0,-1 1 0,0 0 0,1 0 0,0-2 0,2 1 0,0-1 0,-1-1 0,0 2 0,-1-1 0,1 2 0,-1-2 0,2 0 0,-1 1 0,0 0 0,-1 2 0,-2 0 0,3 0 0,2 0 0,5 0 0,-2 0 0,2 0 0,-3 0 0,0 0 0,-2 0 0,0 0 0,-1 0 0,-1 0 0,-1 0 0,0 0 0,-1 0 0,4 1 0,-1-1 0,0 2 0,-1-1 0,-1-1 0,0 1 0,0-1 0,3 0 0,1 1 0,0-1 0,-1 1 0,-2 0 0,-1-1 0,-1 2 0,0 0 0,1 1 0,1 1 0,0 0 0,-1-1 0,0-1 0,1 0 0,2 3 0,2 1 0,-4-1 0,0-2 0,-4-2 0,1 1 0,1 0 0,1 2 0,1 4 0,1-1 0,-1 2 0,-1-2 0,-2 0 0,1 0 0,-2 1 0,1-2 0,-1 1 0,0-2 0,0-1 0,0-2 0,0 0 0,0 1 0,0 0 0,0 1 0,0 0 0,0 0 0,0 0 0,0 0 0,0-1 0,0 0 0,0 0 0,0 0 0,0 1 0,0-1 0,0 1 0,0-1 0,0 1 0,0-1 0,0 0 0,0-2 0,0 0 0,0 2 0,0 4 0,0 4 0,0 2 0,0-2 0,0-2 0,0-4 0,0-2 0,0 0 0,0 0 0,0 2 0,0 0 0,0-1 0,0 1 0,0-1 0,0-2 0,0 0 0,0 0 0,0 1 0,0 0 0,0 0 0,0 0 0,0-2 0,0 0 0,1 2 0,-1 3 0,2 3 0,-1 0 0,-1 0 0,1-4 0,0-1 0,-1-3 0,1 1 0,-1 0 0,0 2 0,0-1 0,0 0 0,0 0 0,0-1 0,0 1 0,0 0 0,0-1 0,-2 4 0,0-1 0,-2 2 0,0-2 0,2-2 0,2-1 0,3-3 0,0 0 0,5-1 0,-1 1 0,0 0 0,0 1 0,-3 0 0,0 0 0,-1 0 0,-1 0 0,3 0 0,1 0 0,4 0 0,-2 0 0,0 0 0,-2 0 0,-2 0 0,-1 0 0,-1 0 0,1 0 0,1 0 0,0 0 0,0 0 0,-2-1 0,-1-1 0,-1-2 0,0-1 0,0 1 0,0-1 0,0-1 0,0 0 0,0-3 0,0 1 0,0-2 0,0 4 0,0 0 0,0-1 0,0 1 0,0-2 0,0 3 0,0-1 0,0 0 0,0 1 0,0 0 0,0 2 0,0-1 0,0 0 0,0 0 0,0 0 0,0 0 0,0 2 0,0 1 0,0-1 0,0 1 0,0-3 0,0-1 0,0-3 0,0 3 0,0-2 0,0 3 0,0 0 0,0 0 0,0-1 0,0 2 0,0-2 0,0 2 0,0-2 0,0 1 0,0 0 0,0 1 0,0-1 0,0 0 0,0-3 0,0 1 0,0-2 0,0 2 0,0 3 0,0 1 0,0 0 0,0-2 0,0 0 0,0-2 0,0 2 0,0 1 0,0 1 0,0 0 0,0-1 0,0-3 0,0-3 0,0 2 0,0 0 0,1 3 0,0 2 0,-1 0 0,0 0 0,0-2 0,0 0 0,0 2 0,0 8 0,0 3 0,0 10 0,0-2 0,1 3 0,1-2 0,0-2 0,0-1 0,-1-3 0,-1-3 0,0-4 0,0-2 0,0 0 0,0-3 0,0 3 0,0 0 0,0 1 0,0 2 0,0 0 0,0 0 0,0-1 0,0 0 0,0 0 0,0 0 0,0-2 0,0-1 0,0 0 0,0 2 0,0 1 0,0 0 0,0 4 0,0-3 0,0 2 0,0-3 0,0 0 0,0 0 0,0 1 0,0-1 0,0 0 0,0-1 0,0-2 0,0-1 0,0 1 0,0 0 0,0 3 0,0-1 0,0 2 0,0-2 0,0-1 0,0-1 0,0-1 0,0 1 0,0-1 0,0 4 0,0-1 0,0 3 0,0-2 0,0-4 0,0-6 0,0-7 0,-1-4 0,-1-1 0,0 2 0,-1 1 0,2 0 0,-1 1 0,1 2 0,1 2 0,-1 3 0,1 1 0,0-2 0,0 0 0,0-2 0,0 0 0,0 2 0,0 2 0,0 0 0,-1 0 0,1-1 0,-1 2 0,1 0 0,0 1 0,0 0 0,0-3 0,0-2 0,0-1 0,0 0 0,0 3 0,-1 1 0,1-2 0,-1 3 0,0-3 0,0 2 0,0-1 0,1 1 0,0-1 0,0 2 0,0 1 0,0 0 0,0 1 0,0-1 0,0-1 0,0 0 0,0-1 0,0 1 0,0 1 0,0 1 0,0 1 0,0-1 0,0 0 0,0-1 0,0-3 0,0 1 0,1 0 0,-1 2 0,1 1 0,0 1 0,0-1 0,2 1 0,-2-3 0,1 1 0,0 1 0,-1-2 0,2 1 0,-1-1 0,-1 1 0,1 1 0,0 1 0,0 1 0,1 0 0,3-1 0,-1 0 0,2-2 0,-2 2 0,2 0 0,-2 1 0,1 0 0,-1 0 0,2 0 0,0 0 0,1 0 0,1 0 0,-3 1 0,1-1 0,-4 1 0,-1 0 0,-1 0 0,-1 1 0,0-1 0,2 0 0,2-1 0,3 0 0,1 0 0,0-1 0,-2 0 0,-2 0 0,-1 0 0,0 1 0,-2-1 0,1 1 0,0-2 0,4 0 0,1 1 0,2 0 0,0 1 0,-2 0 0,-2 0 0,-2 0 0,-1 0 0,-2 0 0,2 0 0,1 0 0,2 0 0,3 0 0,-1 0 0,-1 0 0,-1 0 0,-2 0 0,-2 0 0,1 0 0,-1 0 0,2 0 0,3 2 0,0 1 0,1 1 0,-1 0 0,-1 0 0,-2 0 0,-1-1 0,-2 1 0,1-1 0,-1 1 0,1-2 0,0 1 0,-1-2 0,1 2 0,0 1 0,0 0 0,1 0 0,-2-1 0,1-1 0,-1-1 0,0 2 0,0 1 0,1 0 0,-1 0 0,1 0 0,-1-3 0,0 0 0,0 1 0,0 1 0,1 1 0,-1 2 0,1-1 0,-1 0 0,0-2 0,0-1 0,0-1 0,0 0 0,0 1 0,0 1 0,0 1 0,0-1 0,0-1 0,0 1 0,0 0 0,0 1 0,0 1 0,0 0 0,0 1 0,0-1 0,0-2 0,0 2 0,0-2 0,0 2 0,0-1 0,0-1 0,0-1 0,0-1 0,0 0 0,0 1 0,0 0 0,0 2 0,0 0 0,0 0 0,0-1 0,0-1 0,-1-1 0,-2 0 0,-2 0 0,-3 2 0,2-2 0,2 0 0,1-1 0,1 0 0,1 0 0,0 0 0,-4 0 0,0 0 0,-4 0 0,3 0 0,0 0 0,4 0 0,0 0 0,1 0 0,4 0 0,0 0 0,5 0 0,-2-1 0,1 0 0,2-3 0,-1 0 0,1-2 0,-1 1 0,-1-1 0,-1 0 0,-3 0 0,-1-1 0,-2-1 0,0-1 0,0 1 0,-1 0 0,-1 3 0,1 2 0,0 1 0,1-1 0,0 1 0,0-1 0,0 1 0,-1-1 0,-1-2 0,-3 0 0,-2-4 0,0 1 0,1 1 0,0 2 0,2 1 0,1 2 0,1 1 0,1 0 0,0 1 0,1-2 0,0 0 0,0 1 0,0-1 0,0 1 0,0 0 0,0-1 0,0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32.819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0 225 24575,'0'-7'0,"0"2"0,0 3 0,0 1 0,0-3 0,0 0 0,0-2 0,0 0 0,0 0 0,0 0 0,0 0 0,0-1 0,0 0 0,0-2 0,0 4 0,0 0 0,0 3 0,0 0 0,0 1 0,0-3 0,0 0 0,0-1 0,0 1 0,0 1 0,2 0 0,-1 0 0,1-1 0,1 0 0,-1 0 0,0 0 0,1 1 0,-2-1 0,1 1 0,0-1 0,1 1 0,0 0 0,-1 1 0,2 0 0,-1 1 0,1-3 0,2 1 0,0-1 0,1 2 0,-1-1 0,0 1 0,-1 1 0,-1-2 0,-1 2 0,1-1 0,-1 0 0,3-1 0,0 0 0,0 1 0,1-1 0,-1 1 0,2-1 0,0-1 0,2-1 0,-1 0 0,1 1 0,-4 1 0,1 1 0,-4 1 0,0 1 0,-1 0 0,-1 0 0,0 0 0,2 0 0,2 0 0,3 1 0,2 2 0,0-1 0,-2 2 0,-3-2 0,-1 0 0,-1-2 0,-2 2 0,-1-2 0,1 2 0,-4-2 0,-2 3 0,-6 0 0,3-1 0,-1 2 0,6-4 0,0 1 0,1-1 0,1 0 0,0 1 0,-1 0 0,-1 0 0,1 0 0,-2 0 0,1 0 0,-2 0 0,-1 0 0,-1 0 0,3-1 0,0 0 0,3 0 0,7-1 0,0-1 0,6 1 0,-4-1 0,-1 1 0,0 0 0,0 1 0,-1 0 0,-2 0 0,-1 0 0,0 0 0,-2 0 0,0 0 0,2 0 0,3 0 0,3 0 0,1 0 0,-1 0 0,-1 1 0,-3-1 0,-3 1 0,1 0 0,-2 0 0,-1 0 0,2 1 0,1 2 0,1 3 0,1 1 0,-1 2 0,0-1 0,-1-3 0,-2-1 0,0-2 0,-1 1 0,0-1 0,0 2 0,0 0 0,1-1 0,0 2 0,0-1 0,-1 2 0,0-1 0,0 1 0,0-1 0,0 2 0,0-3 0,0-1 0,0-1 0,0-2 0,0 2 0,0 4 0,0 3 0,0 5 0,0 1 0,0-3 0,0-3 0,0-3 0,0-4 0,0 0 0,0-1 0,0 2 0,0 0 0,0 1 0,0-1 0,0 1 0,0 0 0,0-1 0,0 0 0,0-1 0,0-1 0,0 0 0,0 2 0,0 0 0,0 2 0,0 0 0,0-3 0,0 0 0,0-2 0,0 1 0,0 0 0,0 2 0,0 1 0,1 1 0,0-2 0,-1-1 0,1-1 0,-1-1 0,1 1 0,-1 1 0,0 1 0,1 0 0,-1-1 0,1-1 0,0-1 0,-1 2 0,2 0 0,-2 1 0,2-1 0,-2 0 0,1-2 0,0 0 0,1-1 0,1 0 0,1 1 0,0-1 0,1 2 0,-2-1 0,-1 0 0,-1-1 0,3 0 0,2 0 0,1 0 0,2 0 0,-3 0 0,-1 0 0,-2 0 0,-1 0 0,-1 0 0,1 0 0,1 0 0,2 0 0,0 0 0,1 0 0,-3 0 0,0 0 0,-2 0 0,1 0 0,-1 0 0,3 0 0,3 0 0,-1 2 0,1 0 0,-4 3 0,-1-2 0,-2 1 0,0-2 0,-2-1 0,-3 1 0,-4 0 0,-3 0 0,0 1 0,1 1 0,-1 0 0,1 0 0,1-1 0,-1-1 0,3-4 0,-1 0 0,1-1 0,2 1 0,0 2 0,3 2 0,0 0 0,2-1 0,0 0 0,0-1 0,0-2 0,1 1 0,2-3 0,1 1 0,2 0 0,2 1 0,1-2 0,-1 1 0,0 0 0,-2 1 0,1 0 0,-2-1 0,1 1 0,0 0 0,-1 0 0,1 1 0,0-1 0,-1 1 0,1-1 0,0 1 0,-1-1 0,1 0 0,1 2 0,-1-1 0,0 1 0,0-1 0,-2-1 0,0 0 0,-1 0 0,0-1 0,-2 0 0,1-2 0,-1-2 0,0-1 0,0-1 0,0 2 0,0 0 0,0 2 0,0 1 0,0 1 0,0-1 0,0 1 0,0-2 0,0 1 0,0 1 0,0 2 0,0-1 0,0 0 0,0-1 0,0 0 0,0 0 0,0 0 0,0 0 0,0 0 0,0-2 0,0 2 0,0-2 0,0 2 0,0-2 0,0-2 0,0 1 0,0-4 0,0 1 0,0 0 0,0 1 0,0 2 0,0 0 0,0 3 0,0 1 0,0 0 0,0-3 0,0-3 0,0-2 0,0 2 0,0 1 0,0 1 0,0-2 0,0-2 0,0 0 0,1 0 0,-1 2 0,1 2 0,-1 0 0,1 2 0,-1-1 0,1-1 0,1 2 0,-2 0 0,2 0 0,-1 1 0,0 0 0,1 0 0,-1 1 0,2-2 0,-1 1 0,-1-1 0,1 1 0,0 0 0,0 0 0,0-1 0,1 2 0,0 0 0,1 0 0,0 1 0,0 0 0,1 1 0,1 0 0,3 0 0,0 0 0,0 0 0,-3-1 0,1 1 0,-1-1 0,-1 0 0,1 0 0,-1 0 0,1 0 0,-1 1 0,0-2 0,-1 2 0,0-1 0,-1 1 0,2 0 0,3 0 0,-4 1 0,1-1 0,-3 1 0,3-1 0,0 0 0,1 0 0,-5 2 0,-1-1 0,1 0 0,3 1 0,4 1 0,5 2 0,5-2 0,-4-1 0,-4-1 0,-4 2 0,-4 3 0,3 2 0,0 3 0,0-2 0,-2-1 0,-1-2 0,0-3 0,-2 0 0,2-1 0,0 2 0,-1 1 0,1 0 0,1 2 0,-1-2 0,0 1 0,0-1 0,-2-2 0,1 0 0,0-1 0,0 4 0,1 0 0,-2 2 0,1-1 0,-1-2 0,0 1 0,0-3 0,0 0 0,0-2 0,0 0 0,0 1 0,0 0 0,0 1 0,0 0 0,0 0 0,0-1 0,0 0 0,0 0 0,0-1 0,0 1 0,0 1 0,0 2 0,-1 1 0,-1 0 0,1 0 0,-1-1 0,1-3 0,0 0 0,-1-2 0,1 0 0,-2 0 0,-1 0 0,0 0 0,-1 0 0,2 0 0,2-1 0,0 0 0,1-1 0,0 1 0,-2-1 0,1 2 0,-4-2 0,0 0 0,-3 0 0,2 0 0,2 0 0,3 2 0,5-1 0,3 1 0,4 0 0,2 0 0,0 0 0,2 0 0,-1 0 0,-2 0 0,-4 0 0,-2 0 0,-2 0 0,-1 0 0,0-2 0,2 1 0,0-1 0,2 2 0,-2 0 0,1 0 0,-2 0 0,-1 0 0,-1 0 0,-1 0 0,1 0 0,1 0 0,2 0 0,0 0 0,1 0 0,-2 0 0,-1 0 0,-1 0 0,0 0 0,3 0 0,2 0 0,1 0 0,-1 0 0,-2 1 0,-2-1 0,-1 1 0,-1-1 0,0 0 0,2 0 0,1 0 0,2 0 0,0 0 0,0 0 0,-2 0 0,-2 0 0,1 0 0,-1 0 0,1 0 0,-1 0 0,-1 0 0,-1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32.820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3 229 24575,'-1'-4'0,"0"-3"0,1-2 0,0-3 0,0-2 0,0 4 0,0 3 0,0 3 0,0 0 0,0-3 0,0-2 0,0 0 0,0 3 0,0 3 0,0-1 0,0-2 0,0-1 0,0-1 0,0 1 0,0 4 0,0 1 0,0 1 0,1 0 0,0 0 0,2-2 0,-1 0 0,0 0 0,1 1 0,-2 1 0,1 1 0,1-1 0,0-1 0,3-2 0,-1 1 0,0-1 0,0 3 0,-2-1 0,1 0 0,-1 0 0,1-1 0,1 0 0,-1 1 0,-1 1 0,-1 1 0,-1-1 0,2-1 0,0-1 0,4 0 0,0-1 0,1 0 0,-1 1 0,-3 1 0,0 1 0,0-1 0,2 0 0,0 1 0,1-2 0,-1 2 0,0 0 0,-1 1 0,-2 0 0,0 0 0,-1 0 0,1 0 0,1 0 0,4 0 0,2 0 0,0 0 0,-2 0 0,-2 0 0,-2 0 0,-1 0 0,0 0 0,1 0 0,0 0 0,0 0 0,-1 0 0,-1 1 0,-2-1 0,1 2 0,-1-1 0,1 0 0,0 2 0,3 0 0,2 2 0,0-1 0,0 1 0,-2-2 0,-2-1 0,-2-1 0,1 1 0,0 1 0,0 0 0,0 3 0,-1-1 0,1 1 0,-1-1 0,1-2 0,-1 0 0,1 0 0,-1 0 0,1 1 0,-1 0 0,1 1 0,-1-2 0,0 0 0,0-1 0,1 0 0,0 2 0,1 0 0,-2 1 0,2 0 0,0 3 0,2-1 0,-2 3 0,1-4 0,-1-2 0,-1 0 0,0 0 0,-1 6 0,0 1 0,0 3 0,0-4 0,0-2 0,0-2 0,0-1 0,0-1 0,0 2 0,0 1 0,0 3 0,0 0 0,0 1 0,0-4 0,0 0 0,0-3 0,0-2 0,0 0 0,0 1 0,1 3 0,-1 0 0,2 1 0,-1-1 0,0-1 0,-1 0 0,1-1 0,-1 1 0,1-1 0,-1-1 0,1-1 0,-1-1 0,1 2 0,1 3 0,0-1 0,0 3 0,1-2 0,-1 0 0,1 0 0,-2-1 0,1-2 0,-1 0 0,2 0 0,-2 0 0,3 1 0,-3-1 0,-1-2 0,-2 0 0,-2-1 0,0 0 0,0 0 0,1 0 0,1 1 0,0-1 0,1 1 0,6-1 0,1 0 0,7 0 0,1 1 0,0 1 0,2 0 0,-3 0 0,-2-1 0,-4-1 0,-2 0 0,-3 0 0,0 0 0,0 0 0,-1 0 0,1 0 0,-1 0 0,-1-2 0,1 0 0,-1-1 0,0-2 0,0-1 0,0-2 0,0-3 0,0 0 0,0 0 0,0 3 0,0 2 0,0 2 0,0 2 0,0 0 0,0-1 0,0-1 0,0-4 0,0-1 0,0-5 0,0 3 0,0-1 0,0 3 0,0 4 0,0 1 0,0 3 0,0-1 0,0 1 0,0-5 0,0 0 0,0-5 0,0 2 0,0 2 0,0 0 0,0 0 0,0-3 0,0 1 0,0-2 0,0 5 0,0 1 0,0-5 0,0 0 0,0-7 0,0-2 0,0 3 0,0 2 0,0 5 0,0 4 0,0 2 0,0 0 0,0-1 0,0-2 0,0-1 0,0 2 0,0 2 0,0 0 0,0 2 0,0-3 0,1-3 0,-1 0 0,2 0 0,-2 2 0,2 2 0,-1 2 0,1 1 0,-1 0 0,1 0 0,-1 0 0,1 0 0,-1 0 0,1 0 0,-1 0 0,1 0 0,0 0 0,-1 0 0,1 0 0,1 0 0,0 0 0,2 0 0,0 0 0,-1 0 0,2 0 0,0 0 0,3 0 0,-2 0 0,1 0 0,-2 0 0,-1 0 0,2 0 0,1 0 0,2 0 0,-1 0 0,-2 0 0,-2 0 0,-1 0 0,1 0 0,5-1 0,-1 0 0,3-1 0,-5 2 0,0-2 0,-2 2 0,1 0 0,2 0 0,4 0 0,-3 0 0,1 0 0,-2 0 0,-2 0 0,-1 0 0,-2 0 0,-1 0 0,1 0 0,1 0 0,1 0 0,0 0 0,-2 0 0,0 0 0,-2 1 0,0 0 0,-1 1 0,0-1 0,1 1 0,-1 0 0,1-1 0,0 1 0,0-1 0,2 3 0,-1 1 0,2 1 0,-2 0 0,1-2 0,-1 0 0,0 1 0,1 2 0,-2 1 0,0-1 0,-1-1 0,0-3 0,0 0 0,0-1 0,1 2 0,0 3 0,0 2 0,-1 0 0,0-1 0,0-1 0,0-3 0,0 0 0,0 0 0,0 1 0,0 0 0,0 1 0,0-3 0,0-1 0,0 2 0,0 1 0,0 1 0,0 0 0,0-1 0,0-2 0,0 2 0,0-2 0,0 2 0,0 0 0,0-2 0,-1-1 0,0-1 0,0-1 0,-1 1 0,-1 4 0,0 1 0,-3 5 0,1-2 0,1 0 0,1-5 0,1-1 0,1-2 0,-1-1 0,1 0 0,0 0 0,-1 0 0,1 0 0,-1 0 0,1 0 0,-1 0 0,0 0 0,0 0 0,0-1 0,-2 0 0,-1-2 0,0 1 0,1 0 0,1 1 0,1 1 0,1 0 0,0 0 0,-1 0 0,1 0 0,-1 0 0,0 0 0,0 0 0,11 0 0,2-1 0,6 1 0,-3-3 0,-7 3 0,-1-2 0,-2-1 0,-1 1 0,-2-3 0,1 2 0,-2-3 0,1-1 0,-1-1 0,0 0 0,1 1 0,0 1 0,1 2 0,-2 0 0,1-1 0,0-3 0,-1-1 0,2 0 0,-1 1 0,0 3 0,-1-1 0,0 0 0,0-3 0,0 0 0,0-2 0,0 2 0,0 0 0,0 2 0,0 3 0,0 1 0,0 1 0,0 1 0,0 0 0,-1-4 0,-1-2 0,0-5 0,-1 1 0,1 2 0,1 5 0,-1 1 0,2 2 0,-2 1 0,0 7 0,-1-1 0,0 5 0,0-4 0,2-3 0,1-1 0,0-2 0,0 1 0,0-1 0,0 0 0,0 3 0,2 4 0,1 2 0,1 2 0,1-3 0,-2-2 0,0-4 0,-2-1 0,-1 0 0,1-2 0,-1 3 0,0 1 0,0 3 0,0 2 0,0-1 0,0-2 0,0-2 0,0-3 0,0-12 0,-2 0 0,-2-16 0,0 14 0,1-3 0,2 13 0,-2 1 0,2 2 0,-1 0 0,1 0 0,-1 0 0,0 0 0,0 0 0,1 0 0,0 0 0,-1 0 0,1-2 0,-1 1 0,0-1 0,1 2 0,0 0 0,0-2 0,0 2 0,1-3 0,-1 2 0,1 0 0,-1-2 0,1 1 0,-2-1 0,0 0 0,1 0 0,-1 1 0,1 0 0,-2 1 0,1 0 0,0 1 0,1-2 0,-1 1 0,6 1 0,-2 2 0,5 2 0,0 5 0,-1-1 0,1 2 0,-1-3 0,-3-2 0,0-2 0,-2 0 0,-1-2 0,0 1 0,0-1 0,0 1 0,0 2 0,0-1 0,0 0 0,0 0 0,0-1 0,0-1 0,0 1 0,0-1 0,0 1 0,0 0 0,0-1 0,0-5 0,0 0 0,-2-2 0,-1 0 0,0 2 0,-2 0 0,3-2 0,-2 1 0,2-1 0,1 1 0,0 2 0,0 1 0,0-1 0,-1 2 0,1 0 0,-1 0 0,1 0 0,-1 0 0,-1 1 0,1 0 0,-2 0 0,-5 0 0,-5-1 0,-5 1 0,2-3 0,3 3 0,6-1 0,3 0 0,3 1 0,1-1 0,0 1 0,-1 0 0,-2 0 0,-3 0 0,-5 0 0,1 0 0,0-2 0,5 2 0,2-1 0,3 0 0,1 1 0,-1-2 0,1 1 0,-1 0 0,-1-1 0,-3 1 0,-6-2 0,-5 0 0,-1-1 0,2 2 0,5-1 0,5 2 0,2 0 0,1 1 0,1 0 0,0 0 0,-2 0 0,1 0 0,-2 0 0,2 0 0,1 0 0,5 0 0,3 0 0,6 0 0,8 0 0,3 0 0,5 0 0,-2 0 0,-3 0 0,-7 0 0,-6 0 0,-4 0 0,-4 0 0,-1 0 0,-1 0 0,0 0 0,1 0 0,0 0 0,3 2 0,0 0 0,1 2 0,0 0 0,-1 4 0,-1 0 0,0 2 0,-1-1 0,-2-3 0,0 2 0,-1-1 0,0 1 0,0-1 0,0-2 0,0-2 0,0-1 0,0-1 0,2 0 0,-1-1 0,1 0 0,-1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32.821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0 214 24575,'8'0'0,"0"0"0,1 0 0,1 0 0,-2 0 0,3 0 0,-1 0 0,1 0 0,0 0 0,0 0 0,1 0 0,1 0 0,-3 0 0,-3 0 0,-2 0 0,-2 0 0,0 0 0,-3-1 0,1-1 0,-2-1 0,0-1 0,-2-1 0,0-1 0,-1 1 0,-1-1 0,3 3 0,-1-1 0,2 1 0,0 0 0,-1 1 0,1-2 0,-1 1 0,2-1 0,-2 1 0,1-1 0,-1 2 0,2 0 0,-1 0 0,1 1 0,0 0 0,0-3 0,0-2 0,0-2 0,0 0 0,0 2 0,0 3 0,1 2 0,0 1 0,1 0 0,-1 0 0,1 0 0,0-1 0,0-2 0,2-1 0,1-4 0,1 0 0,0 1 0,0 2 0,-3 3 0,0 1 0,-1 1 0,-1 0 0,1 0 0,-2-1 0,2 1 0,0-3 0,4 0 0,1-2 0,3-2 0,-4 2 0,1 0 0,-3 4 0,-1 0 0,-1 1 0,-1 0 0,0 0 0,3-1 0,2-1 0,3-2 0,1 0 0,-2 1 0,-2 2 0,-3 1 0,0 0 0,-2 0 0,1 0 0,0 0 0,3 0 0,4-2 0,2 2 0,1-1 0,-2 1 0,-3 0 0,-3 0 0,-2 0 0,0 0 0,-1 0 0,0 0 0,1 0 0,-1 0 0,2 0 0,2 0 0,1 0 0,0 0 0,0 0 0,-1 0 0,-2 0 0,-1 0 0,0 0 0,3 0 0,3 0 0,3 0 0,1 0 0,-2 0 0,-3 0 0,-3 0 0,-1 1 0,-3-1 0,0 2 0,0 1 0,0 0 0,0 1 0,0 0 0,0-1 0,0 1 0,0-1 0,0 1 0,0-1 0,0 1 0,0-1 0,0 0 0,0-1 0,0 1 0,0-1 0,0 1 0,0 0 0,0 0 0,0-1 0,0 1 0,0 1 0,0 0 0,0 0 0,0-1 0,0 0 0,0-1 0,0 0 0,0 1 0,0 2 0,0 2 0,0 1 0,1-1 0,-1 0 0,2-3 0,-1 0 0,0-1 0,-1 1 0,1 2 0,1 4 0,0 2 0,1 0 0,-2-2 0,0-3 0,-1-2 0,1-2 0,0 0 0,-1-1 0,1 1 0,-1 3 0,2 1 0,-1 4 0,1-2 0,-2-2 0,1-1 0,-1-1 0,0 1 0,1 1 0,1 3 0,-1 1 0,1-2 0,-2 0 0,2-3 0,-2-2 0,0-2 0,0 0 0,0-1 0,0 2 0,2 2 0,-1 2 0,0-1 0,0 0 0,0-3 0,0-1 0,0-2 0,-1 1 0,1 2 0,-1 1 0,0 2 0,0-3 0,0 0 0,0-1 0,0 0 0,0-1 0,0 1 0,3-2 0,-1 1 0,4-1 0,1 0 0,0 0 0,2 0 0,-1 0 0,-1 0 0,-1 0 0,-1 0 0,-1 0 0,-1 0 0,0 0 0,0 0 0,1 0 0,2 0 0,1 0 0,-1 0 0,-3 0 0,0 0 0,-1 0 0,-1 0 0,1 0 0,2 0 0,0 0 0,0 0 0,-1 1 0,-1-1 0,0 2 0,0 0 0,2 1 0,1 0 0,-1-1 0,-1 0 0,-2-2 0,-1-6 0,0 0 0,0-6 0,0 2 0,-1 1 0,1-1 0,-1 2 0,1-2 0,0 3 0,-1-1 0,1 2 0,-1-1 0,0 0 0,0-2 0,-1 1 0,2 1 0,-1 1 0,1 1 0,0-1 0,0 0 0,0-1 0,0-1 0,-1 2 0,0 1 0,0 3 0,1-1 0,0-3 0,0-3 0,0-1 0,0-2 0,0 5 0,0-2 0,0 3 0,0-5 0,0 1 0,0-1 0,0 2 0,0 2 0,0 3 0,0 1 0,0 1 0,0 1 0,0-4 0,-1 0 0,1-2 0,-1 1 0,1-1 0,0 0 0,0 0 0,0-1 0,0 3 0,0 0 0,0 2 0,0 0 0,0 1 0,0-3 0,0 1 0,0-2 0,0 3 0,1 1 0,-1 1 0,2 0 0,-1 0 0,2 0 0,0-1 0,1 1 0,1 1 0,0 0 0,1 0 0,-2 0 0,1 0 0,0 0 0,-1 0 0,0 0 0,-1 0 0,-1 0 0,-1 0 0,1 0 0,-1 0 0,1 0 0,-1 0 0,0 2 0,1-2 0,1 2 0,5-3 0,1 0 0,1-2 0,-1 1 0,-1 0 0,-3 0 0,0 0 0,0-1 0,-1 1 0,-2 0 0,1 1 0,-2 0 0,1 1 0,1-1 0,0 0 0,-1 0 0,0 0 0,-1 1 0,3-1 0,1 1 0,4-1 0,-1 1 0,0 0 0,-1 0 0,0 0 0,-1 0 0,0 0 0,0 0 0,-2 0 0,0 0 0,-1 0 0,-2 0 0,0 0 0,2 2 0,4 2 0,1 2 0,3 2 0,-2 0 0,-1-2 0,-3 0 0,-2-3 0,-2-1 0,1 1 0,-1 0 0,1 2 0,0 0 0,-1 1 0,2 2 0,-2 1 0,0-1 0,-1-2 0,1-2 0,-1-2 0,1 0 0,-1 0 0,0 1 0,0 1 0,0 0 0,0-1 0,0 1 0,0-1 0,0 0 0,0 2 0,0-2 0,0 2 0,0-1 0,0 0 0,0 0 0,0 0 0,0 0 0,0 2 0,0-1 0,0 0 0,-1-2 0,1-1 0,-1 0 0,0 2 0,0 0 0,-1 0 0,1 0 0,-1 0 0,-2 0 0,0 0 0,-1-1 0,-1-2 0,-1 0 0,-1-1 0,1 0 0,0 0 0,1 0 0,2 0 0,2 0 0,0 0 0,1 0 0,-2 0 0,0 0 0,-1 0 0,-1 0 0,1 1 0,0 0 0,0 0 0,3 0 0,-2-1 0,2 0 0,5-1 0,-1 0 0,5-3 0,-3 2 0,0 0 0,-1-1 0,-2 2 0,2-2 0,0-2 0,1-3 0,0-1 0,0 0 0,0 2 0,-2 2 0,-1 2 0,0 0 0,-2-1 0,1 1 0,-1 0 0,0 1 0,0 1 0,0-1 0,0-1 0,0-4 0,0 1 0,0-2 0,0 3 0,0 2 0,-1-1 0,-1 0 0,-1 0 0,-1-3 0,1 1 0,0 1 0,0 3 0,2 1 0,0 0 0,0 0 0,1-1 0,-2-1 0,1 1 0,-1-1 0,2 2 0,-1-1 0,1 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12:52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1479 24575,'0'-70'0,"0"1"0,0-1 0,2-5 0,0-2 0,2-4 0,1 3 0,1-3 0,1-3 0,3 1 0,2-4 0,4-1 0,0 2 0,0 9 0,4-17 0,1 8 0,7-6 0,-4 20 0,-19 52 0,0 12 0,-6 10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14:00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1215 24575,'-3'-7'0,"1"-25"0,2-17 0,0-11 0,-10-26 0,-3-10 0,5 20 0,-1-3 0,-2 0 0,-2 3 0,-1 1 0,-2 3 0,-7-23 0,-1 7 0,6 27 0,-1 6 0,-14-22 0,13 39 0,11 27 0,3 9 0,3 2 0,-2 2 0,5-2 0,0 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15:27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1484 24575,'0'-42'0,"0"-4"0,0-9 0,0-37 0,0-11 0,0 17 0,0-5 0,0 0 0,0 2 0,0 1 0,0 0 0,0 3 0,0 1 0,0 7 0,0-6 0,0 8 0,0 16 0,0 7 0,0-10 0,0 37 0,-3 15 0,-1 9 0,0 1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6:56:22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24575,'14'0'0,"2"0"0,4 1 0,9 7 0,2 7 0,10 9 0,-4 0 0,-1 5 0,-7-8 0,-2 1 0,-4 0 0,2-3 0,-3 4 0,1 0 0,1 1 0,-2-2 0,-2-3 0,-4 0 0,-4-4 0,-1 0 0,-2-2 0,-1 1 0,-1 1 0,0 1 0,0 3 0,0 4 0,1 2 0,0 4 0,-1-1 0,-1 1 0,0-2 0,-2-2 0,-1-1 0,1-1 0,-3-2 0,3-1 0,-3-3 0,2-3 0,0-1 0,0-2 0,1 1 0,0 0 0,-1 0 0,1-2 0,-3-2 0,1-2 0,0 2 0,1 0 0,1 5 0,-2 0 0,0 2 0,0-3 0,0-1 0,-1-3 0,1 1 0,-2-1 0,1 0 0,-1 0 0,0-3 0,0-2 0,0-1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15:27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1484 24575,'0'-42'0,"0"-4"0,0-9 0,0-37 0,0-11 0,0 17 0,0-5 0,0 0 0,0 2 0,0 1 0,0 0 0,0 3 0,0 1 0,0 7 0,0-6 0,0 8 0,0 16 0,0 7 0,0-10 0,0 37 0,-3 15 0,-1 9 0,0 1 0,1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15:27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1484 24575,'0'-42'0,"0"-4"0,0-9 0,0-37 0,0-11 0,0 17 0,0-5 0,0 0 0,0 2 0,0 1 0,0 0 0,0 3 0,0 1 0,0 7 0,0-6 0,0 8 0,0 16 0,0 7 0,0-10 0,0 37 0,-3 15 0,-1 9 0,0 1 0,1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15:27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1484 24575,'0'-42'0,"0"-4"0,0-9 0,0-37 0,0-11 0,0 17 0,0-5 0,0 0 0,0 2 0,0 1 0,0 0 0,0 3 0,0 1 0,0 7 0,0-6 0,0 8 0,0 16 0,0 7 0,0-10 0,0 37 0,-3 15 0,-1 9 0,0 1 0,1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28:42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0 986 24575,'0'-47'0,"4"-39"0,7 16 0,4-8 0,5-13 0,4-1 0,0 12 0,4 3 0,4-4 0,0 6 0,5-13 0,-5 20 0,-14 32 0,-11 26 0,0 5 0,-1 3 0,-4 2 0,1 0 0,-3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28:44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1 728 24575,'0'-10'0,"0"-20"0,0-22 0,0-45 0,0 40 0,0-2 0,0 0 0,0-1 0,0 1 0,0 3 0,0-21 0,0 9 0,0 39 0,0 14 0,0 15 0,0 3 0,0-2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28:47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0 793 24575,'0'-14'0,"0"-35"0,0-31 0,0 28 0,0-3 0,0-15 0,0 0 0,0-29 0,0 43 0,0 1 0,0-15 0,0 11 0,0 21 0,0 22 0,0 8 0,0 7 0,0 4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28:49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267 787 24575,'0'-6'0,"0"-15"0,0-26 0,0-18 0,0-19 0,0 13 0,0 4 0,-6 16 0,-3 4 0,-3 13 0,-9 5 0,6 2 0,-10 1 0,4-8 0,-4 3 0,1-5 0,2 7 0,3 6 0,5 5 0,4 8 0,2 2 0,4 4 0,2 2 0,-4-1 0,5 1 0,-2 0 0,1 0 0,1 1 0,-3-1 0,1 1 0,-1-2 0,1 2 0,1 1 0,1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29:00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3166 24575,'0'-41'0,"0"-17"0,0-14 0,0-2 0,0-10 0,0-6 0,0 16 0,0-6 0,0-3 0,0 0 0,0 0-526,1 1 1,-1-1-1,1 0 1,0 0-1,1-1 526,2-5 0,0-2 0,0 0 0,1 3 0,-1 7 0,1-13 0,-1 7 0,3 3 0,2 5 0,2 2 0,-2 9 418,-4 13 0,-2 6-418,9-25 433,-5 10-433,5-2 0,8-20 0,-8 35 0,1-2 679,7-7 1,0 0-680,-2-1 0,1 1 0,0 3 0,0 3 0,8-23 0,-8 30 0,-9 23 0,-5 23 0,-5 0 0,-2 9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29:03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22550,'17'33'0,"10"14"986,13 38-986,-4-3 340,-9-7-340,-13-16 173,-5-19-173,-6-15 526,-3-17-526,0-3 0,0-1 0,0 4 0,11 21 0,12 21 0,11 26 0,9 12 0,-8-18 0,-7-14 0,-9-28 0,-11-13 0,1-8 0,-8-2 0,3-3 0,-2 0 0,0 1 0,0-2 0,0 1 0,2-1 0,-1 1 0,2 0 0,0 2 0,1 1 0,0-1 0,0 0 0,0 0 0,0 1 0,-1 0 0,0-2 0,-2 0 0,1-1 0,-2-1 0,3 1 0,-3-2 0,3 0 0,-4 0 0,4-2 0,-3-3 0,3-6 0,1-6 0,5-9 0,19-14 0,45-26 0,-13 20 0,8-4 0,-11 10 0,2-1 0,1 0 0,0 0 0,0 1 0,-2 1 0,24-16 0,-5 3 0,-23 15 0,-6 5 0,17-13 0,-30 24 0,-21 13 0,-9 7 0,-10 1 0,-4 0 0,-2 0 0,4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32:49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1271 24575,'0'-19'0,"11"-51"0,9 18 0,6-6 0,0-2 0,5-4 0,2 0 0,5 0 0,2 2 0,4-2-459,10-11 0,5-1 0,-2 4 459,-10 17 0,-2 3 0,1 1 0,2-1 0,1 1 0,-3 5 168,2 1 0,-5 6-168,19-12 0,-29 29 0,-16 15 0,-12 7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7:07:06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1857 24575,'0'-30'0,"0"-16"0,0-11 0,0-24 0,0-17 0,-1 23 0,1-13 0,-1-4 0,0 0 0,0 7 0,-1 7 0,0 4 0,0 1 0,0-6-211,1-6 0,0-9 0,0 0 0,0 6 0,0 13 211,-3-13 0,1 11 129,3 5 0,0 10-129,0 10 0,0 33 0,0 16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34:44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3715 85 24575,'-25'0'0,"-32"0"0,-33 0 0,21-3 0,-5-1 0,-3-1 0,-2-1 0,-6-2 0,2 0 0,7 2 0,1-1 0,-3 1 0,0 2 0,7 3 0,-1-1 0,-13-4 0,-2 0 0,1 5 0,-1 0 0,-2-4 0,0 1 0,3 3 0,0 2 0,4-1 0,2 0 0,9 0 0,2 0 0,1-1 0,2 2 0,9 1 0,0 2 0,0 0 0,1 2 0,-40 13 0,-2 3 0,20 5 0,-3-2 0,15 3 0,0 2 0,4-1 0,-9 9 0,-2-2 0,-4 0 0,8 2 0,7-1 0,14 3 0,5 5 0,10 8 0,0 12 0,3 10 0,2 6 0,3 0 0,0 1 0,5-1 0,3-5 0,2 4 0,3-4 0,-1 1 0,2 2 0,3-2 0,4 11 0,0 4 0,4-41 0,0 1 0,0 2 0,0-1 0,0 3 0,0 1 0,0 2 0,0 2 0,0 3 0,0 0 0,0 2 0,0 0 0,1-1 0,1-1 0,1-3 0,2-1 0,2-4 0,2-1 0,2-2 0,2-2 0,3-3 0,1-1 0,20 41 0,3-9 0,4-6 0,-3-2 0,1-9 0,-3-2 0,3-5 0,1 2 0,1 0 0,3 0 0,-10-11 0,7 0 0,-4-8 0,11 7 0,8-2 0,-19-15 0,3 1 0,2-5 0,3-1 0,11 8 0,2-1 0,1-7 0,2-1 0,5 0 0,0-1 0,6-2 0,0-1 0,1-5 0,1-1 0,6 2 0,1-2 0,2-1 0,2-1 0,3-3 0,2-2 0,1 0 0,-1-1 0,-3-3 0,-3-1 0,-3 0 0,-1 0 0,-4 0 0,-1 0 0,-1 0 0,-2 0 0,-9 0 0,-1 0 0,2 0 0,-2 0 0,-13 0 0,-1 0 0,6-2 0,2 0 0,-3 0 0,1-1 0,2-2 0,1-1 0,0-1 0,0 0 0,1 0 0,1 0 0,4-3 0,1-1 0,-2 2 0,1 0 0,6-2 0,-1 0 0,-8 2 0,0 0 0,7-4 0,0-1 0,-8 2 0,-1-1 0,3-3 0,-1-2 0,-7 2 0,-2 0 0,34-10 0,-31 3 0,-27 9 0,-15 8 0,4-5 0,11 1 0,9-7 0,0-6 0,-3-1 0,-2-6 0,-5 3 0,2-9 0,-8 1 0,4-10 0,-2-3 0,1-8 0,-3-11 0,-2-4 0,-3-6 0,0 11 0,-6 4 0,-4-1 0,-4 0 0,-2-12 0,-2-1 0,0-12 0,-7-7 0,1 40 0,-2-3 0,-5-10 0,-1-3 0,-2-8 0,1-3 0,-3-6 0,0-1 0,3 10 0,0 1 0,-4-8 0,-1 1 0,0 16 0,0 1 0,-7-11 0,0 0 0,5 15 0,0 1 0,-3-1 0,1 2 0,6 11 0,0 2 0,-14-40 0,9 23 0,6 15 0,2 13 0,-1-2 0,1 7 0,-2 1 0,-2 1 0,-4-1 0,-7-10 0,1 0 0,-2-1 0,6 5 0,0 11 0,1-1 0,-1 5 0,0 1 0,-1-3 0,-3 2 0,-5-3 0,-7-2 0,-2 1 0,1-1 0,5 4 0,2-1 0,-3 4 0,-11-2 0,-3 3 0,-11-1 0,3 7 0,2 5 0,4 5 0,8 3 0,0 1 0,1 0 0,2 0 0,1 0 0,1 0 0,4 0 0,-4 0 0,0 0 0,2 0 0,4 0 0,8 0 0,-4 0 0,8 0 0,-9 0 0,6 0 0,3 1 0,8 1 0,9-1 0,5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35:4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24575,'0'19'0,"-3"8"0,5 3 0,-2 8 0,3-11 0,0-5 0,-3-11 0,0-4 0,0-4 0,0 1 0,0-3 0,2 1 0,-1-1 0,2-1 0,-1 0 0,1 0 0,1 4 0,11 18 0,3 14 0,7 10 0,-1-3 0,-8-14 0,-3-13 0,-7-9 0,-4-5 0,-2-7 0,0 3 0,0-1 0,0-1 0,0 1 0,0-2 0,0 0 0,0-1 0,0-3 0,0-2 0,0-2 0,0-3 0,0 1 0,0 1 0,4-2 0,4-6 0,11-12 0,8-9 0,0-2 0,1 2 0,-10 14 0,-7 9 0,-4 9 0,-5 7 0,0 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35:45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1933 24575,'0'-72'0,"0"1"0,0-14 0,0 17 0,0-9 0,0-2 0,0-2-1777,0-4 0,0-3 0,0-1 0,0 0 1777,0-8 0,0-2 0,0 1 0,0 6 0,0-3 0,0 4 0,0 5 680,0 13 1,0 4-1,0 7-680,0 6 0,0 8 1135,0-15-1135,-2 44 0,-7 23 0,5-3 0,-4 4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39:13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1933 24575,'0'-72'0,"0"1"0,0-14 0,0 17 0,0-9 0,0-2 0,0-2-1777,0-4 0,0-3 0,0-1 0,0 0 1777,0-8 0,0-2 0,0 1 0,0 6 0,0-3 0,0 4 0,0 5 680,0 13 1,0 4-1,0 7-680,0 6 0,0 8 1135,0-15-1135,-2 44 0,-7 23 0,5-3 0,-4 4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39:13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24575,'0'19'0,"-3"8"0,5 3 0,-2 8 0,3-11 0,0-5 0,-3-11 0,0-4 0,0-4 0,0 1 0,0-3 0,2 1 0,-1-1 0,2-1 0,-1 0 0,1 0 0,1 4 0,11 18 0,3 14 0,7 10 0,-1-3 0,-8-14 0,-3-13 0,-7-9 0,-4-5 0,-2-7 0,0 3 0,0-1 0,0-1 0,0 1 0,0-2 0,0 0 0,0-1 0,0-3 0,0-2 0,0-2 0,0-3 0,0 1 0,0 1 0,4-2 0,4-6 0,11-12 0,8-9 0,0-2 0,1 2 0,-10 14 0,-7 9 0,-4 9 0,-5 7 0,0 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41:53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41:55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0 782 24575,'0'-14'0,"0"-24"0,2 5 0,18-38 0,12 1 0,20 1 0,1 3 0,-3 21 0,-7 5 0,-2 10 0,-3 1 0,5 0 0,6-8 0,-2 4 0,5-4 0,-14 7 0,-1 2 0,-9 3 0,-2 8 0,-9 4 0,-6 9 0,-3 1 0,-7 2 0,3 1 0,-2 0 0,1 0 0,1 0 0,0 0 0,0 0 0,-1 0 0,1 0 0,-1 0 0,3 0 0,2-2 0,3-1 0,2-4 0,0 3 0,-6 1 0,1 3 0,-7 0 0,3 0 0,-2 0 0,-29 0 0,20 0 0,-22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41:57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24575,'0'28'0,"0"10"0,0 13 0,0 5 0,0 0 0,0-6 0,0-4 0,0-12 0,0-7 0,0-10 0,0-5 0,0-3 0,0-1 0,0-2 0,0 10 0,0 4 0,0 11 0,0 6 0,-4 5 0,3-2 0,-2-6 0,3-11 0,0-8 0,0-8 0,0-3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41:59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24575,'19'0'0,"7"0"0,9 0 0,-5 0 0,-7 0 0,-8 0 0,-7 6 0,3-1 0,-3 7 0,4-4 0,-3 3 0,1-1 0,-6-1 0,-1-3 0,-1-2 0,8 16 0,14 12 0,7 16 0,5 5 0,-6-14 0,-10-9 0,-6-13 0,-8-5 0,-3-4 0,-3-2 0,2-2 0,3 8 0,1 6 0,7 16 0,-1 5 0,4 4 0,-4-8 0,-3-9 0,-4-7 0,-2-11 0,-1 0 0,-1-5 0,-1 1 0,0-2 0,0 2 0,0-3 0,0 3 0,0-2 0,0 0 0,0-1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42:01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24575,'3'10'0,"1"-5"0,10 23 0,5 2 0,13 16 0,-2-1 0,-6 0 0,-3-5 0,-5 5 0,3 14 0,-3 7 0,0 7 0,-4 0 0,-6-8 0,-2-5 0,-4-15 0,0-9 0,0-14 0,0-5 0,0-9 0,0-1 0,0-2 0,0 1 0,3 19 0,2 1 0,-1 12 0,2-10 0,-5-7 0,2-8 0,-3-4 0,3 12 0,1 8 0,1 8 0,1-1 0,-5-13 0,2-8 0,-3-8 0,0-4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09:05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1471 24575,'2'-60'0,"19"-6"0,12-14 0,1 0 0,6-7 0,5-3 0,0 10 0,5-3 0,2 0 0,-1 2-297,-5 7 0,1 1 0,-1 2 0,0 4 297,13-12 0,-1 5 0,-6 9 194,-8 9 0,-6 9-194,6-4 49,-27 29 0,-16 21 1,-5 2-1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46:06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1 789 24575,'11'-30'0,"13"-10"0,9 3 0,20-25 0,2 19 0,13-17 0,1 14 0,12-4 0,-6 7 0,-30 18 0,0 1 0,35-14 0,1-3 0,-7 13 0,-8 0 0,-5 2 0,-9 5 0,-9 3 0,-12 5 0,-10 8 0,-9 1 0,-5 3 0,0 1 0,1-3 0,33-7 0,17-5 0,32-6 0,-4 1 0,-12 1 0,-28 9 0,-15 2 0,-20 8 0,-2 0 0,-5 0 0,-2 0 0,-1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46:06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1 789 24575,'11'-30'0,"13"-10"0,9 3 0,20-25 0,2 19 0,13-17 0,1 14 0,12-4 0,-6 7 0,-30 18 0,0 1 0,35-14 0,1-3 0,-7 13 0,-8 0 0,-5 2 0,-9 5 0,-9 3 0,-12 5 0,-10 8 0,-9 1 0,-5 3 0,0 1 0,1-3 0,33-7 0,17-5 0,32-6 0,-4 1 0,-12 1 0,-28 9 0,-15 2 0,-20 8 0,-2 0 0,-5 0 0,-2 0 0,-1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2:39.24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 6 24575,'47'0'0,"-11"0"0,22 0 0,-22 0 0,-7 0 0,-9 0 0,-6 0 0,-7 0 0,-1 0 0,-2 1 0,-2 1 0,-1-1 0,0 1 0,1 0 0,-2-1 0,2 0 0,-2 1 0,-2-2 0,-1 1 0,-3-1 0,1 0 0,-3 0 0,2 0 0,-1-1 0,1 0 0,-1 0 0,1 0 0,0 0 0,-2 1 0,-1 0 0,0 0 0,-1 0 0,-2 0 0,0 0 0,-1 0 0,0 0 0,0 0 0,3 0 0,2 0 0,3 0 0,2 0 0,1 0 0,0 0 0,0 0 0,0 0 0,-1 0 0,-6 0 0,-4 0 0,-4 0 0,1 0 0,5 0 0,6 0 0,4 0 0,6 0 0,-1 0 0,4 0 0,0-1 0,0 1 0,2-2 0,0 1 0,1 0 0,4 0 0,3-1 0,2 1 0,1-2 0,-3 3 0,-2-2 0,-6 2 0,-2 0 0,-3 0 0,-1 0 0,-1 0 0,-2 0 0,1 0 0,-1 0 0,1 0 0,-1 0 0,0 0 0,1 0 0,-1 1 0,1 0 0,-1 0 0,2 0 0,0 2 0,4 1 0,2 1 0,4 0 0,0 0 0,-1 1 0,-4-2 0,-3-1 0,-2-1 0,-1 0 0,-1-2 0,-1 2 0,0-1 0,0 1 0,0 1 0,0-1 0,0 0 0,0-1 0,0 0 0,0 1 0,0 0 0,0 1 0,0 1 0,0-1 0,0 2 0,0 2 0,0 0 0,0 1 0,0 0 0,0-3 0,0-1 0,-2-3 0,0-3 0,-5-4 0,0-1 0,-2-1 0,1-1 0,1 2 0,1 0 0,0 1 0,1 0 0,1 1 0,1 2 0,2 0 0,0 2 0,5 1 0,-1 0 0,3 0 0,0 3 0,-1-2 0,1 5 0,-3-2 0,0 2 0,-1-2 0,-1 1 0,0 0 0,1-1 0,-1 1 0,2-1 0,-1 1 0,0 0 0,0-2 0,0 0 0,-1-1 0,0-1 0,-1 0 0,1 0 0,-1 1 0,1-1 0,-1 3 0,0 1 0,0 2 0,0 0 0,1 0 0,0-3 0,0-1 0,0-1 0,-1-2 0,1-8 0,-1-5 0,0-8 0,0 0 0,0 6 0,0 3 0,-1 5 0,1 4 0,-1 2 0,1 5 0,0-2 0,0 4 0,0-2 0,1 4 0,0 2 0,2 5 0,0 1 0,0 1 0,-2-1 0,1-2 0,-1-2 0,0-4 0,0 0 0,-1-1 0,2-1 0,-2 0 0,1-2 0,0-1 0,-1 0 0,0-1 0,0 0 0,0 4 0,0 1 0,-2 3 0,2-2 0,-1-1 0,1-1 0,0-3 0,0 2 0,0-1 0,0 0 0,0 1 0,0-1 0,0-1 0,0-1 0,0 0 0,0 1 0,0 0 0,0 0 0,0-11 0,0 1 0,0-14 0,0 8 0,0-5 0,1 7 0,-1 0 0,1 4 0,-1 2 0,0 0 0,0 3 0,0 0 0,0 0 0,0 1 0,0 0 0,1-1 0,-1-6 0,2 0 0,-1-4 0,1 2 0,-1 3 0,0 4 0,-2 1 0,-1 8 0,1-1 0,0 5 0,1-4 0,0-3 0,0 0 0,0 2 0,0 4 0,0 10 0,0-5 0,0 5 0,0-9 0,0-2 0,0-1 0,0-2 0,0-1 0,0 2 0,0-1 0,0 1 0,0-1 0,0-1 0,0 0 0,0 0 0,0 0 0,0 2 0,0-1 0,0 1 0,0-2 0,0 0 0,0 0 0,0 0 0,0 2 0,0-1 0,0 1 0,0-2 0,0 1 0,0-2 0,0 0 0,0-1 0,0 0 0,0-1 0,0 1 0,0 0 0,0 1 0,0 1 0,0-1 0,0-1 0,0 0 0,-4-2 0,1 1 0,-3-1 0,2 0 0,2 0 0,0 0 0,2 3 0,1 0 0,-1 2 0,1-1 0,0-2 0,0-2 0,0 0 0,1 0 0,0 0 0,1 0 0,1 0 0,0 0 0,0 0 0,1 0 0,-1 0 0,1 0 0,0 0 0,-1 0 0,2 0 0,0 0 0,1 0 0,-2 0 0,-1 0 0,0 0 0,0 0 0,1 0 0,-1 0 0,-1 0 0,0 0 0,-2 0 0,1 0 0,-2 0 0,4 0 0,0 0 0,2 0 0,-3 0 0,-1 0 0,-2-1 0,0-4 0,0-3 0,0-4 0,-2-1 0,1-2 0,0 1 0,0-1 0,1 1 0,0 3 0,0 2 0,0 3 0,0 1 0,0 1 0,0 0 0,0 1 0,0 0 0,0-1 0,0-1 0,0 1 0,0-1 0,0-1 0,0 0 0,0-1 0,0-1 0,0-1 0,1 2 0,0 2 0,0 1 0,-1 3 0,0 9 0,1 1 0,-1 11 0,1-4 0,-1 0 0,0-2 0,0-3 0,0 0 0,0-3 0,0-2 0,0 0 0,0-3 0,0 0 0,0 0 0,1 2 0,1 2 0,0 2 0,-1-1 0,2-1 0,-3-2 0,1 1 0,0-2 0,-1-2 0,1-6 0,-2-11 0,-1 0 0,1-3 0,-2 6 0,3 3 0,-1 0 0,1 0 0,0 1 0,0-1 0,0-1 0,0-1 0,1-2 0,0 0 0,1 1 0,-1 1 0,-1 3 0,0 2 0,0 2 0,0 1 0,0-1 0,0 1 0,0 0 0,0 1 0,0 1 0,0-1 0,0-1 0,0-1 0,0 0 0,0 0 0,0-1 0,0 1 0,0-2 0,0 2 0,-1-2 0,0 1 0,1-1 0,0 1 0,0 2 0,0 0 0,0 0 0,0 0 0,0-3 0,0 1 0,0 0 0,0 2 0,0 1 0,0-1 0,0 0 0,0-1 0,0-1 0,0 1 0,0 0 0,0 2 0,0 0 0,0 1 0,0 0 0,0-2 0,0 0 0,1 0 0,-1 0 0,2-2 0,-1 2 0,1-1 0,-1 1 0,1 0 0,-1 0 0,1 0 0,0 0 0,1 1 0,-1-1 0,1 2 0,-1 0 0,-1 1 0,1-1 0,1 0 0,1 1 0,2 0 0,0 0 0,0-1 0,-1 0 0,-2 0 0,0 1 0,0 0 0,3 0 0,2 0 0,0 0 0,3 0 0,-5 0 0,-2 1 0,-2-1 0,-2 1 0,1 1 0,0 0 0,-1 0 0,2-2 0,5 1 0,3-1 0,2 0 0,1 0 0,-3 0 0,-2 1 0,-1-1 0,-1 1 0,2 0 0,-1-1 0,-1 1 0,0-1 0,-1 0 0,-1 0 0,0 0 0,-1 0 0,0 0 0,-3 0 0,1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2:43.96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24575,'0'11'0,"0"3"0,0 5 0,0 0 0,0-4 0,0-5 0,0-3 0,0-3 0,0-1 0,0-2 0,0 0 0,0 0 0,0 1 0,0-1 0,0 0 0,0 1 0,2 0 0,-1 2 0,4 4 0,-3-1 0,2 2 0,-2-3 0,0-1 0,-1-2 0,-1-2 0,0-2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2:45.46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20 24575,'1'-5'0,"1"1"0,-1 2 0,0 1 0,-1-1 0,-1 1 0,0-1 0,0 1 0,0 0 0,0 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3:03.31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5 24575,'14'0'0,"2"0"0,3 0 0,0 0 0,1 0 0,-4 0 0,1 0 0,-6 0 0,0 0 0,-4 1 0,-2 0 0,-2 0 0,-1 0 0,0 0 0,-1 0 0,4 0 0,2 1 0,5 1 0,0 0 0,-1 1 0,-3-3 0,-2 1 0,-3 0 0,-1 0 0,-2-1 0,0 0 0,0 1 0,0-1 0,-2 0 0,-4-2 0,-3 0 0,-1-2 0,0 0 0,4-1 0,0 1 0,1 2 0,1 0 0,0 1 0,2 0 0,0 0 0,0 0 0,1 0 0,-1 0 0,-1 0 0,0 0 0,0 0 0,-1 0 0,2 0 0,9 0 0,-1 0 0,6 0 0,-5 0 0,-2 0 0,-1 0 0,1 0 0,-1 0 0,-1 1 0,0 0 0,-1 1 0,0 0 0,-1-1 0,1 1 0,0-1 0,-1 0 0,1 1 0,-1-1 0,0 1 0,0 0 0,1 0 0,-1 1 0,0-1 0,1 2 0,0 0 0,0 3 0,2 1 0,-1 2 0,1 1 0,0-2 0,-1-2 0,0-1 0,-2-3 0,0-1 0,-1 0 0,1-1 0,-1 1 0,0 6 0,0 0 0,0 4 0,0-1 0,0-4 0,0-2 0,0-1 0,0-2 0,0 6 0,0 0 0,1 8 0,0-3 0,-1-1 0,0-4 0,0-2 0,0-3 0,0-1 0,0-1 0,0 1 0,0 1 0,0 4 0,0 4 0,2 3 0,-2-1 0,1-2 0,-1-3 0,0-4 0,0-1 0,0 0 0,0 0 0,0 3 0,0 1 0,0 0 0,0-1 0,0-4 0,0 1 0,0-2 0,0 0 0,1 2 0,-1 2 0,1 0 0,-1 1 0,0-3 0,0 0 0,0-2 0,1 0 0,0 1 0,-1 1 0,2 2 0,-2 0 0,1-1 0,-1 1 0,0 0 0,0-1 0,0-1 0,0 0 0,0-3 0,3-3 0,-2 2 0,3-3 0,-1 3 0,0 0 0,5 1 0,0 0 0,3 0 0,-4 0 0,-1 0 0,-3 0 0,0 0 0,-1 0 0,-1 0 0,0 0 0,0 0 0,1 0 0,-1 0 0,1 0 0,0 0 0,0 0 0,1 0 0,2 0 0,3 1 0,0 0 0,-1 0 0,-1 0 0,-3 0 0,0-1 0,-2 0 0,0 0 0,1 0 0,1 1 0,1 0 0,1 1 0,1 0 0,-1-2 0,-2 2 0,-1-2 0,-1 0 0,-4-3 0,1 0 0,-1-1 0,1 0 0,1 1 0,-1-1 0,0 1 0,1 0 0,-1 0 0,1 0 0,-1 0 0,0-1 0,1 1 0,-1-1 0,0 1 0,1 0 0,0 0 0,-1-2 0,2-3 0,-2-1 0,2-1 0,0 3 0,0 0 0,0-1 0,0 1 0,0-2 0,0 3 0,0 0 0,0 3 0,0 0 0,0-2 0,0-1 0,0-3 0,0 2 0,0 1 0,0 3 0,0 1 0,0-1 0,0-2 0,0-3 0,0-1 0,0 0 0,0 4 0,0 1 0,0 2 0,0 0 0,0-3 0,0-2 0,0-1 0,0 2 0,0 0 0,0 3 0,0 1 0,0 1 0,0 0 0,0-1 0,0-6 0,0-1 0,0-4 0,0 4 0,0 4 0,0 2 0,0 0 0,0-1 0,2-3 0,-1-1 0,0-1 0,1 4 0,-1 0 0,0 4 0,0 0 0,-1 0 0,2 0 0,-1-3 0,1 0 0,0-1 0,1 0 0,-2 3 0,1 1 0,0-2 0,1-1 0,2-2 0,-1 2 0,0 1 0,-1 2 0,-1 0 0,-1 0 0,0 1 0,1-1 0,-1 1 0,1 0 0,2 0 0,0 0 0,1 0 0,0 0 0,1 0 0,-3 0 0,0 0 0,-1 0 0,0-1 0,1 0 0,1-1 0,4-1 0,1 0 0,1-1 0,-4 2 0,0 0 0,-2 1 0,-1 0 0,-1 1 0,3-2 0,3 0 0,2 0 0,0-1 0,-3 2 0,-1 0 0,-3 1 0,-1 0 0,-1 0 0,0 0 0,2 0 0,3 0 0,1 0 0,1 0 0,-1 0 0,-1 0 0,-3 0 0,0 0 0,-2 0 0,1 0 0,3 0 0,0 0 0,2 0 0,0 0 0,-2 0 0,-2 0 0,-1 0 0,-1 0 0,0 0 0,1 0 0,-1 0 0,0 1 0,-5 0 0,4 0 0,-5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3:12.11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37 24575,'8'0'0,"2"0"0,3 0 0,-3 0 0,-2 0 0,-2 0 0,-2 0 0,0 0 0,0 0 0,1 0 0,1 0 0,2 0 0,-2 0 0,-1 0 0,-1 0 0,-1 0 0,-1 0 0,-1 0 0,1 0 0,2 0 0,0 0 0,2 0 0,-1 0 0,-2 0 0,-1 0 0,-1 0 0,1 0 0,-1 0 0,4 0 0,0-1 0,3 0 0,-2 1 0,-1 0 0,-2 0 0,-1 0 0,0 0 0,-1 0 0,3 0 0,1 0 0,2 0 0,0 0 0,-2 0 0,-2 0 0,-1 0 0,0 0 0,3 0 0,2 0 0,2 0 0,0 0 0,-2 0 0,-2 0 0,-2 0 0,-2 0 0,0 1 0,-1 2 0,0-2 0,0 2 0,0-1 0,0 2 0,3 2 0,1 1 0,2 1 0,-2-2 0,-1-2 0,-2-1 0,-1-2 0,0 1 0,0-1 0,0 0 0,0 2 0,0-1 0,1 1 0,-1 1 0,1 0 0,-1 0 0,0-1 0,1 1 0,0 0 0,0 0 0,-1 1 0,0 2 0,0-1 0,0 0 0,0 2 0,0 0 0,1 3 0,-1-1 0,1-2 0,-1-2 0,0-2 0,0-1 0,0 0 0,0 3 0,1 2 0,0 3 0,0-3 0,-1-1 0,0-3 0,0-1 0,0-1 0,0 1 0,1 2 0,-1 0 0,1 1 0,-1 1 0,0 0 0,0-1 0,0-3 0,1-1 0,-1-1 0,1 0 0,-1 6 0,0 5 0,0 4 0,1 4 0,0-7 0,0 0 0,0-6 0,-1 1 0,1-1 0,0 1 0,0-1 0,0 2 0,0-1 0,-1 1 0,1-1 0,-1 1 0,0-3 0,0-1 0,0-2 0,0-1 0,2-6 0,-1 3 0,3-3 0,1 3 0,2 0 0,0 1 0,1-1 0,-1 0 0,-2 1 0,1-1 0,-1-1 0,-1 2 0,-1-1 0,-1 1 0,0 0 0,1 0 0,0 0 0,1 0 0,-1 0 0,0 0 0,0 0 0,1 0 0,1 0 0,-2 0 0,0 0 0,-1 0 0,-1 0 0,1 0 0,1 0 0,2 0 0,1 0 0,1 0 0,-2 0 0,-2 0 0,-1-2 0,-2-2 0,0-8 0,0-2 0,0-2 0,0 3 0,0 5 0,-1 2 0,1 2 0,-1 1 0,0-1 0,1-3 0,-3 0 0,3-3 0,-1 3 0,1-3 0,0 2 0,0-4 0,0 4 0,0 2 0,0 2 0,0 2 0,0 1 0,0 0 0,-1-1 0,1 1 0,-1-7 0,1-1 0,0-5 0,0 4 0,0 2 0,0 4 0,0-5 0,0 1 0,0-6 0,0 4 0,0 0 0,0 5 0,0 1 0,0 2 0,0 1 0,0-5 0,0-3 0,0-2 0,0 0 0,0 3 0,0 3 0,0 3 0,0 0 0,0-1 0,0-3 0,0-3 0,0-2 0,0 0 0,0 4 0,0 3 0,0 1 0,0-1 0,0-2 0,0-1 0,1-1 0,1 1 0,1 1 0,-1 2 0,1 0 0,0 2 0,0 1 0,0-1 0,0 2 0,-1 0 0,1-1 0,0-1 0,2-1 0,0-1 0,0 1 0,1 1 0,-1 1 0,-1 1 0,-1 0 0,0 0 0,-1 0 0,1 0 0,1 1 0,-2 0 0,1 1 0,-2-1 0,0 0 0,0-1 0,0 1 0,1 0 0,1-1 0,1 1 0,1-1 0,3 0 0,-1 1 0,2-1 0,-3 2 0,0-1 0,-4 0 0,1 0 0,-1 0 0,0 0 0,1 0 0,-1 0 0,0 0 0,-1 0 0,-1 0 0,-3 0 0,-2 0 0,-3-1 0,-1 0 0,2 0 0,-1 0 0,4 0 0,-2 0 0,2 0 0,0 0 0,0 0 0,1 0 0,-2 0 0,0 0 0,0 0 0,1 0 0,1 0 0,0 0 0,1 0 0,0 0 0,0 0 0,0 0 0,1-1 0,1 0 0,1 0 0,1-1 0,1 1 0,0 0 0,0 0 0,2-1 0,1 2 0,1-1 0,1 1 0,-2 0 0,1 0 0,0 0 0,1-1 0,3 0 0,0-2 0,0 2 0,-3 0 0,-1 0 0,-2 1 0,1-1 0,0 1 0,0-2 0,0 2 0,-2-1 0,-2 1 0,0 0 0,-1 0 0,1 0 0,-1 0 0,2 0 0,1 0 0,0 0 0,-1 0 0,1 0 0,-3 0 0,1 0 0,-10 0 0,7 0 0,-7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3:23.57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11 24575,'11'0'0,"2"0"0,-1 0 0,0 0 0,-2 0 0,-2 0 0,-2 0 0,-2 0 0,-1 0 0,0 0 0,1-1 0,1-1 0,3 0 0,-2 0 0,0 0 0,-2 2 0,-1-1 0,0 1 0,-2 0 0,0 0 0,1 0 0,1 0 0,0 0 0,1 0 0,-1 0 0,-1 0 0,0 0 0,1 0 0,1 0 0,1 0 0,3 0 0,-2 0 0,0 1 0,-2-1 0,-2 2 0,-1-2 0,0 1 0,0 0 0,0-1 0,1 1 0,-1-1 0,2 0 0,0 1 0,2 0 0,-1 0 0,0 0 0,-2 0 0,-8-1 0,1 0 0,-3-1 0,5 0 0,0 0 0,0 1 0,1 0 0,1 0 0,-1 0 0,7 2 0,-3 0 0,5 1 0,-3-2 0,-2 1 0,0-1 0,0 1 0,-1 0 0,0-1 0,0 1 0,-1-1 0,1 1 0,-1-1 0,1 0 0,0 1 0,1-2 0,0 2 0,-1-1 0,0 1 0,0-2 0,0 2 0,0-1 0,0 0 0,0 1 0,0-1 0,0 2 0,1 0 0,0 2 0,1 0 0,-1 1 0,0-3 0,-1-1 0,-1 0 0,0 2 0,-1 7 0,1 8 0,1-2 0,-1 2 0,2-11 0,-2-3 0,1 0 0,-1 1 0,2 2 0,-1 1 0,2 4 0,0-2 0,-1 0 0,0-4 0,-1-2 0,-1-2 0,0-1 0,0-1 0,1 2 0,-1 1 0,1 1 0,-1-2 0,1 1 0,0-3 0,-1 1 0,0 1 0,1 3 0,0 0 0,1 3 0,-2-3 0,1-1 0,-1-2 0,0-1 0,0 0 0,0-1 0,0 2 0,0 0 0,0 2 0,1 0 0,-1-1 0,1 1 0,-1 1 0,0 1 0,1 2 0,0 1 0,0-1 0,-1 0 0,0-3 0,0-1 0,0-2 0,0-1 0,0 0 0,0 2 0,0 0 0,0 2 0,0 0 0,0 0 0,0 0 0,0-3 0,0 0 0,0-1 0,0 0 0,0 1 0,0-1 0,0 0 0,2-2 0,-1-1 0,2 0 0,-1 1 0,-1-1 0,2 1 0,-1 0 0,-1 0 0,1 0 0,0 0 0,1 0 0,3 0 0,-1 0 0,2 0 0,-2 0 0,-2 0 0,0 0 0,-2 0 0,1 0 0,-1 0 0,1 0 0,0 0 0,1 1 0,1 0 0,2 1 0,-1-2 0,-2 1 0,0-1 0,-1 0 0,0 1 0,2 1 0,0-1 0,2 1 0,-1 0 0,-2-2 0,0 1 0,-2-1 0,0 1 0,0 0 0,0 0 0,0 0 0,-1-6 0,-2 2 0,0-5 0,-2 1 0,1 1 0,-2 0 0,3 2 0,-2-1 0,2 0 0,1-4 0,-1 1 0,1-2 0,0 2 0,1 0 0,0 1 0,0-1 0,0 3 0,0 0 0,0 3 0,0-1 0,0-3 0,0-1 0,0-1 0,0 1 0,0 2 0,0 3 0,0 0 0,0-2 0,0-1 0,0-1 0,0 1 0,0 2 0,0 1 0,1 0 0,-1-1 0,2-2 0,-1-1 0,0 1 0,-1 1 0,0 2 0,0 0 0,0 1 0,0-2 0,1-2 0,-1-2 0,1 2 0,-1 0 0,0 3 0,1-5 0,1 3 0,0-7 0,1 1 0,-1 0 0,-1 1 0,0 4 0,-1 3 0,0 7 0,0 1 0,0 4 0,0-4 0,0 1 0,0 0 0,0 2 0,0 0 0,0 1 0,0-1 0,0 0 0,0-2 0,0 0 0,0-1 0,0-1 0,0-2 0,0 0 0,0 0 0,0 5 0,0 4 0,0 5 0,0 0 0,2-1 0,-1-4 0,0-5 0,0-2 0,-1-2 0,0-2 0,1 0 0,0 0 0,-1 0 0,1 1 0,-1 1 0,0 0 0,0 0 0,0 0 0,0-2 0,0 0 0,0 1 0,0-1 0,0 1 0,0-1 0,0 1 0,0-7 0,0-2 0,-1-7 0,0 1 0,-1 1 0,-1 1 0,0 0 0,1 1 0,0-2 0,0 1 0,0-1 0,1 0 0,0 1 0,1 0 0,0 1 0,0 0 0,0-2 0,0 1 0,0 1 0,0 3 0,0 2 0,0 2 0,0 0 0,0-1 0,0-2 0,0-1 0,0 0 0,0 3 0,0 1 0,0 1 0,0 0 0,0-1 0,0-5 0,0-3 0,0-1 0,0 2 0,0 4 0,0 3 0,0 2 0,0-1 0,0-2 0,0-2 0,0-2 0,0 1 0,0 2 0,0 2 0,0 0 0,1 0 0,1 1 0,1 0 0,-1 1 0,0 0 0,0 1 0,0 0 0,0 0 0,1 0 0,-1 0 0,0 0 0,0 0 0,0 0 0,1 0 0,-1 0 0,1 0 0,0 0 0,-1 0 0,1-2 0,1-2 0,0 0 0,0 0 0,-1 0 0,-1 3 0,-1 0 0,0 1 0,1 0 0,-1 0 0,3-1 0,-1 0 0,3-2 0,-1 1 0,1 0 0,-2 0 0,-1 2 0,-1 0 0,1-2 0,1 1 0,0-2 0,1 1 0,-1 1 0,-1 0 0,2 0 0,0 0 0,2 0 0,0-1 0,0 1 0,-2 0 0,-2 1 0,-1 0 0,-1 0 0,1 0 0,-1 0 0,3 0 0,1 0 0,0 0 0,1 0 0,-2 0 0,-1 0 0,-1 0 0,-1 0 0,0 0 0,1 1 0,-2 0 0,2 1 0,-2-1 0,1 0 0,1 0 0,-1 1 0,1-1 0,-1 1 0,0-1 0,0 2 0,0-1 0,0 1 0,0-2 0,-2 0 0,-2-1 0,-2 0 0,-1 0 0,-1 0 0,2-1 0,-1 1 0,1-1 0,1 1 0,-1 0 0,1 0 0,0 0 0,2 0 0,0 0 0,1 0 0,-1 0 0,0 0 0,0 0 0,0 0 0,0 0 0,0 0 0,-2 0 0,1 0 0,0 0 0,1 0 0,0 0 0,1 0 0,-1 0 0,1 0 0,0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3:25.03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82 12 24575,'-22'-2'0,"1"1"0,2-3 0,6 2 0,8 0 0,3 2 0,4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9:05.09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 6 24575,'47'0'0,"-11"0"0,22 0 0,-22 0 0,-7 0 0,-9 0 0,-6 0 0,-7 0 0,-1 0 0,-2 1 0,-2 1 0,-1-1 0,0 1 0,1 0 0,-2-1 0,2 0 0,-2 1 0,-2-2 0,-1 1 0,-3-1 0,1 0 0,-3 0 0,2 0 0,-1-1 0,1 0 0,-1 0 0,1 0 0,0 0 0,-2 1 0,-1 0 0,0 0 0,-1 0 0,-2 0 0,0 0 0,-1 0 0,0 0 0,0 0 0,3 0 0,2 0 0,3 0 0,2 0 0,1 0 0,0 0 0,0 0 0,0 0 0,-1 0 0,-6 0 0,-4 0 0,-4 0 0,1 0 0,5 0 0,6 0 0,4 0 0,6 0 0,-1 0 0,4 0 0,0-1 0,0 1 0,2-2 0,0 1 0,1 0 0,4 0 0,3-1 0,2 1 0,1-2 0,-3 3 0,-2-2 0,-6 2 0,-2 0 0,-3 0 0,-1 0 0,-1 0 0,-2 0 0,1 0 0,-1 0 0,1 0 0,-1 0 0,0 0 0,1 0 0,-1 1 0,1 0 0,-1 0 0,2 0 0,0 2 0,4 1 0,2 1 0,4 0 0,0 0 0,-1 1 0,-4-2 0,-3-1 0,-2-1 0,-1 0 0,-1-2 0,-1 2 0,0-1 0,0 1 0,0 1 0,0-1 0,0 0 0,0-1 0,0 0 0,0 1 0,0 0 0,0 1 0,0 1 0,0-1 0,0 2 0,0 2 0,0 0 0,0 1 0,0 0 0,0-3 0,0-1 0,-2-3 0,0-3 0,-5-4 0,0-1 0,-2-1 0,1-1 0,1 2 0,1 0 0,0 1 0,1 0 0,1 1 0,1 2 0,2 0 0,0 2 0,5 1 0,-1 0 0,3 0 0,0 3 0,-1-2 0,1 5 0,-3-2 0,0 2 0,-1-2 0,-1 1 0,0 0 0,1-1 0,-1 1 0,2-1 0,-1 1 0,0 0 0,0-2 0,0 0 0,-1-1 0,0-1 0,-1 0 0,1 0 0,-1 1 0,1-1 0,-1 3 0,0 1 0,0 2 0,0 0 0,1 0 0,0-3 0,0-1 0,0-1 0,-1-2 0,1-8 0,-1-5 0,0-8 0,0 0 0,0 6 0,0 3 0,-1 5 0,1 4 0,-1 2 0,1 5 0,0-2 0,0 4 0,0-2 0,1 4 0,0 2 0,2 5 0,0 1 0,0 1 0,-2-1 0,1-2 0,-1-2 0,0-4 0,0 0 0,-1-1 0,2-1 0,-2 0 0,1-2 0,0-1 0,-1 0 0,0-1 0,0 0 0,0 4 0,0 1 0,-2 3 0,2-2 0,-1-1 0,1-1 0,0-3 0,0 2 0,0-1 0,0 0 0,0 1 0,0-1 0,0-1 0,0-1 0,0 0 0,0 1 0,0 0 0,0 0 0,0-11 0,0 1 0,0-14 0,0 8 0,0-5 0,1 7 0,-1 0 0,1 4 0,-1 2 0,0 0 0,0 3 0,0 0 0,0 0 0,0 1 0,0 0 0,1-1 0,-1-6 0,2 0 0,-1-4 0,1 2 0,-1 3 0,0 4 0,-2 1 0,-1 8 0,1-1 0,0 5 0,1-4 0,0-3 0,0 0 0,0 2 0,0 4 0,0 10 0,0-5 0,0 5 0,0-9 0,0-2 0,0-1 0,0-2 0,0-1 0,0 2 0,0-1 0,0 1 0,0-1 0,0-1 0,0 0 0,0 0 0,0 0 0,0 2 0,0-1 0,0 1 0,0-2 0,0 0 0,0 0 0,0 0 0,0 2 0,0-1 0,0 1 0,0-2 0,0 1 0,0-2 0,0 0 0,0-1 0,0 0 0,0-1 0,0 1 0,0 0 0,0 1 0,0 1 0,0-1 0,0-1 0,0 0 0,-4-2 0,1 1 0,-3-1 0,2 0 0,2 0 0,0 0 0,2 3 0,1 0 0,-1 2 0,1-1 0,0-2 0,0-2 0,0 0 0,1 0 0,0 0 0,1 0 0,1 0 0,0 0 0,0 0 0,1 0 0,-1 0 0,1 0 0,0 0 0,-1 0 0,2 0 0,0 0 0,1 0 0,-2 0 0,-1 0 0,0 0 0,0 0 0,1 0 0,-1 0 0,-1 0 0,0 0 0,-2 0 0,1 0 0,-2 0 0,4 0 0,0 0 0,2 0 0,-3 0 0,-1 0 0,-2-1 0,0-4 0,0-3 0,0-4 0,-2-1 0,1-2 0,0 1 0,0-1 0,1 1 0,0 3 0,0 2 0,0 3 0,0 1 0,0 1 0,0 0 0,0 1 0,0 0 0,0-1 0,0-1 0,0 1 0,0-1 0,0-1 0,0 0 0,0-1 0,0-1 0,0-1 0,1 2 0,0 2 0,0 1 0,-1 3 0,0 9 0,1 1 0,-1 11 0,1-4 0,-1 0 0,0-2 0,0-3 0,0 0 0,0-3 0,0-2 0,0 0 0,0-3 0,0 0 0,0 0 0,1 2 0,1 2 0,0 2 0,-1-1 0,2-1 0,-3-2 0,1 1 0,0-2 0,-1-2 0,1-6 0,-2-11 0,-1 0 0,1-3 0,-2 6 0,3 3 0,-1 0 0,1 0 0,0 1 0,0-1 0,0-1 0,0-1 0,1-2 0,0 0 0,1 1 0,-1 1 0,-1 3 0,0 2 0,0 2 0,0 1 0,0-1 0,0 1 0,0 0 0,0 1 0,0 1 0,0-1 0,0-1 0,0-1 0,0 0 0,0 0 0,0-1 0,0 1 0,0-2 0,0 2 0,-1-2 0,0 1 0,1-1 0,0 1 0,0 2 0,0 0 0,0 0 0,0 0 0,0-3 0,0 1 0,0 0 0,0 2 0,0 1 0,0-1 0,0 0 0,0-1 0,0-1 0,0 1 0,0 0 0,0 2 0,0 0 0,0 1 0,0 0 0,0-2 0,0 0 0,1 0 0,-1 0 0,2-2 0,-1 2 0,1-1 0,-1 1 0,1 0 0,-1 0 0,1 0 0,0 0 0,1 1 0,-1-1 0,1 2 0,-1 0 0,-1 1 0,1-1 0,1 0 0,1 1 0,2 0 0,0 0 0,0-1 0,-1 0 0,-2 0 0,0 1 0,0 0 0,3 0 0,2 0 0,0 0 0,3 0 0,-5 0 0,-2 1 0,-2-1 0,-2 1 0,1 1 0,0 0 0,-1 0 0,2-2 0,5 1 0,3-1 0,2 0 0,1 0 0,-3 0 0,-2 1 0,-1-1 0,-1 1 0,2 0 0,-1-1 0,-1 1 0,0-1 0,-1 0 0,-1 0 0,0 0 0,-1 0 0,0 0 0,-3 0 0,1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3:07.024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1 258 24575,'17'0'0,"-1"0"0,3 0 0,-3 0 0,0 0 0,1 0 0,-1 0 0,2 0 0,-4 0 0,-1 0 0,-5 0 0,-1 0 0,-4 0 0,0 0 0,-1 0 0,-1 0 0,1 0 0,2 0 0,6 0 0,3 0 0,4 0 0,-2 0 0,-4 0 0,-4 0 0,-4 0 0,1 0 0,-4 0 0,2 0 0,-1 0 0,1 0 0,0 0 0,1 0 0,-1 0 0,1 0 0,1 0 0,-2 0 0,1 0 0,-1 0 0,-1 0 0,0 0 0,-6-1 0,1 0 0,-5-2 0,4 0 0,2-1 0,-1 1 0,2-2 0,-1 2 0,1-2 0,2 1 0,-3-1 0,3 1 0,-2 0 0,0 1 0,0-2 0,-1 1 0,1-1 0,-1 1 0,1-1 0,-1 2 0,2 0 0,0 0 0,1 1 0,0 0 0,0 0 0,0-1 0,0 1 0,0 0 0,0-1 0,0-1 0,2-3 0,1-4 0,2 1 0,1 0 0,-2 4 0,-1 4 0,-3 0 0,-3 6 0,2-1 0,-1 4 0,2-2 0,0 0 0,0 1 0,0 1 0,0 1 0,0 0 0,1-1 0,-1-1 0,1-1 0,-1 0 0,0-1 0,0-2 0,0 0 0,0 0 0,0 1 0,0-1 0,0 1 0,0 0 0,0-2 0,0 1 0,0-1 0,0 0 0,1 1 0,0-1 0,1 0 0,-1 1 0,1-2 0,1 3 0,0 0 0,1 2 0,1 0 0,0 0 0,0-1 0,-1-1 0,-2 0 0,-1-2 0,-1 0 0,-3-4 0,0-1 0,-2-3 0,3-1 0,-1 3 0,3-2 0,-1 2 0,1 0 0,-1 0 0,0 0 0,0 0 0,1 1 0,0 0 0,0 0 0,-1 1 0,-1-1 0,-1 1 0,-1-1 0,0 0 0,0 0 0,0 0 0,3 0 0,0 2 0,0-1 0,1 1 0,0 0 0,0 0 0,0 0 0,2 0 0,-1 0 0,1 0 0,1-2 0,1-3 0,1-4 0,3-3 0,0 0 0,0 1 0,-1 4 0,-3 3 0,-1 4 0,-1 0 0,-1 2 0,-1-2 0,2 2 0,-1-1 0,1 1 0,1-3 0,1-1 0,3-3 0,-1 0 0,1 1 0,-1 2 0,-2 2 0,-1 1 0,-2 1 0,1 0 0,-1 0 0,1 0 0,0 0 0,2 0 0,2-2 0,2 1 0,0-2 0,0 0 0,-2 2 0,-2 0 0,-1 1 0,-2 0 0,1 0 0,-1 0 0,1 0 0,1 0 0,1 0 0,2 0 0,2 0 0,-1 0 0,0 0 0,-4 0 0,0 0 0,-2 0 0,0 0 0,1 0 0,-1 1 0,2-1 0,3 1 0,2-1 0,5 0 0,-3 0 0,0 1 0,-4 0 0,-3 0 0,-1-1 0,-1 1 0,0 0 0,-1 1 0,1-1 0,0 0 0,0 0 0,2 0 0,2 1 0,4 0 0,1-1 0,-1 1 0,-3-2 0,-2 1 0,-1 0 0,-2 0 0,-9-1 0,6 1 0,-7-1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9:17.09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5 24575,'14'0'0,"2"0"0,3 0 0,0 0 0,1 0 0,-4 0 0,1 0 0,-6 0 0,0 0 0,-4 1 0,-2 0 0,-2 0 0,-1 0 0,0 0 0,-1 0 0,4 0 0,2 1 0,5 1 0,0 0 0,-1 1 0,-3-3 0,-2 1 0,-3 0 0,-1 0 0,-2-1 0,0 0 0,0 1 0,0-1 0,-2 0 0,-4-2 0,-3 0 0,-1-2 0,0 0 0,4-1 0,0 1 0,1 2 0,1 0 0,0 1 0,2 0 0,0 0 0,0 0 0,1 0 0,-1 0 0,-1 0 0,0 0 0,0 0 0,-1 0 0,2 0 0,9 0 0,-1 0 0,6 0 0,-5 0 0,-2 0 0,-1 0 0,1 0 0,-1 0 0,-1 1 0,0 0 0,-1 1 0,0 0 0,-1-1 0,1 1 0,0-1 0,-1 0 0,1 1 0,-1-1 0,0 1 0,0 0 0,1 0 0,-1 1 0,0-1 0,1 2 0,0 0 0,0 3 0,2 1 0,-1 2 0,1 1 0,0-2 0,-1-2 0,0-1 0,-2-3 0,0-1 0,-1 0 0,1-1 0,-1 1 0,0 6 0,0 0 0,0 4 0,0-1 0,0-4 0,0-2 0,0-1 0,0-2 0,0 6 0,0 0 0,1 8 0,0-3 0,-1-1 0,0-4 0,0-2 0,0-3 0,0-1 0,0-1 0,0 1 0,0 1 0,0 4 0,0 4 0,2 3 0,-2-1 0,1-2 0,-1-3 0,0-4 0,0-1 0,0 0 0,0 0 0,0 3 0,0 1 0,0 0 0,0-1 0,0-4 0,0 1 0,0-2 0,0 0 0,1 2 0,-1 2 0,1 0 0,-1 1 0,0-3 0,0 0 0,0-2 0,1 0 0,0 1 0,-1 1 0,2 2 0,-2 0 0,1-1 0,-1 1 0,0 0 0,0-1 0,0-1 0,0 0 0,0-3 0,3-3 0,-2 2 0,3-3 0,-1 3 0,0 0 0,5 1 0,0 0 0,3 0 0,-4 0 0,-1 0 0,-3 0 0,0 0 0,-1 0 0,-1 0 0,0 0 0,0 0 0,1 0 0,-1 0 0,1 0 0,0 0 0,0 0 0,1 0 0,2 0 0,3 1 0,0 0 0,-1 0 0,-1 0 0,-3 0 0,0-1 0,-2 0 0,0 0 0,1 0 0,1 1 0,1 0 0,1 1 0,1 0 0,-1-2 0,-2 2 0,-1-2 0,-1 0 0,-4-3 0,1 0 0,-1-1 0,1 0 0,1 1 0,-1-1 0,0 1 0,1 0 0,-1 0 0,1 0 0,-1 0 0,0-1 0,1 1 0,-1-1 0,0 1 0,1 0 0,0 0 0,-1-2 0,2-3 0,-2-1 0,2-1 0,0 3 0,0 0 0,0-1 0,0 1 0,0-2 0,0 3 0,0 0 0,0 3 0,0 0 0,0-2 0,0-1 0,0-3 0,0 2 0,0 1 0,0 3 0,0 1 0,0-1 0,0-2 0,0-3 0,0-1 0,0 0 0,0 4 0,0 1 0,0 2 0,0 0 0,0-3 0,0-2 0,0-1 0,0 2 0,0 0 0,0 3 0,0 1 0,0 1 0,0 0 0,0-1 0,0-6 0,0-1 0,0-4 0,0 4 0,0 4 0,0 2 0,0 0 0,0-1 0,2-3 0,-1-1 0,0-1 0,1 4 0,-1 0 0,0 4 0,0 0 0,-1 0 0,2 0 0,-1-3 0,1 0 0,0-1 0,1 0 0,-2 3 0,1 1 0,0-2 0,1-1 0,2-2 0,-1 2 0,0 1 0,-1 2 0,-1 0 0,-1 0 0,0 1 0,1-1 0,-1 1 0,1 0 0,2 0 0,0 0 0,1 0 0,0 0 0,1 0 0,-3 0 0,0 0 0,-1 0 0,0-1 0,1 0 0,1-1 0,4-1 0,1 0 0,1-1 0,-4 2 0,0 0 0,-2 1 0,-1 0 0,-1 1 0,3-2 0,3 0 0,2 0 0,0-1 0,-3 2 0,-1 0 0,-3 1 0,-1 0 0,-1 0 0,0 0 0,2 0 0,3 0 0,1 0 0,1 0 0,-1 0 0,-1 0 0,-3 0 0,0 0 0,-2 0 0,1 0 0,3 0 0,0 0 0,2 0 0,0 0 0,-2 0 0,-2 0 0,-1 0 0,-1 0 0,0 0 0,1 0 0,-1 0 0,0 1 0,-5 0 0,4 0 0,-5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9:20.13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37 24575,'8'0'0,"2"0"0,3 0 0,-3 0 0,-2 0 0,-2 0 0,-2 0 0,0 0 0,0 0 0,1 0 0,1 0 0,2 0 0,-2 0 0,-1 0 0,-1 0 0,-1 0 0,-1 0 0,-1 0 0,1 0 0,2 0 0,0 0 0,2 0 0,-1 0 0,-2 0 0,-1 0 0,-1 0 0,1 0 0,-1 0 0,4 0 0,0-1 0,3 0 0,-2 1 0,-1 0 0,-2 0 0,-1 0 0,0 0 0,-1 0 0,3 0 0,1 0 0,2 0 0,0 0 0,-2 0 0,-2 0 0,-1 0 0,0 0 0,3 0 0,2 0 0,2 0 0,0 0 0,-2 0 0,-2 0 0,-2 0 0,-2 0 0,0 1 0,-1 2 0,0-2 0,0 2 0,0-1 0,0 2 0,3 2 0,1 1 0,2 1 0,-2-2 0,-1-2 0,-2-1 0,-1-2 0,0 1 0,0-1 0,0 0 0,0 2 0,0-1 0,1 1 0,-1 1 0,1 0 0,-1 0 0,0-1 0,1 1 0,0 0 0,0 0 0,-1 1 0,0 2 0,0-1 0,0 0 0,0 2 0,0 0 0,1 3 0,-1-1 0,1-2 0,-1-2 0,0-2 0,0-1 0,0 0 0,0 3 0,1 2 0,0 3 0,0-3 0,-1-1 0,0-3 0,0-1 0,0-1 0,0 1 0,1 2 0,-1 0 0,1 1 0,-1 1 0,0 0 0,0-1 0,0-3 0,1-1 0,-1-1 0,1 0 0,-1 6 0,0 5 0,0 4 0,1 4 0,0-7 0,0 0 0,0-6 0,-1 1 0,1-1 0,0 1 0,0-1 0,0 2 0,0-1 0,-1 1 0,1-1 0,-1 1 0,0-3 0,0-1 0,0-2 0,0-1 0,2-6 0,-1 3 0,3-3 0,1 3 0,2 0 0,0 1 0,1-1 0,-1 0 0,-2 1 0,1-1 0,-1-1 0,-1 2 0,-1-1 0,-1 1 0,0 0 0,1 0 0,0 0 0,1 0 0,-1 0 0,0 0 0,0 0 0,1 0 0,1 0 0,-2 0 0,0 0 0,-1 0 0,-1 0 0,1 0 0,1 0 0,2 0 0,1 0 0,1 0 0,-2 0 0,-2 0 0,-1-2 0,-2-2 0,0-8 0,0-2 0,0-2 0,0 3 0,0 5 0,-1 2 0,1 2 0,-1 1 0,0-1 0,1-3 0,-3 0 0,3-3 0,-1 3 0,1-3 0,0 2 0,0-4 0,0 4 0,0 2 0,0 2 0,0 2 0,0 1 0,0 0 0,-1-1 0,1 1 0,-1-7 0,1-1 0,0-5 0,0 4 0,0 2 0,0 4 0,0-5 0,0 1 0,0-6 0,0 4 0,0 0 0,0 5 0,0 1 0,0 2 0,0 1 0,0-5 0,0-3 0,0-2 0,0 0 0,0 3 0,0 3 0,0 3 0,0 0 0,0-1 0,0-3 0,0-3 0,0-2 0,0 0 0,0 4 0,0 3 0,0 1 0,0-1 0,0-2 0,0-1 0,1-1 0,1 1 0,1 1 0,-1 2 0,1 0 0,0 2 0,0 1 0,0-1 0,0 2 0,-1 0 0,1-1 0,0-1 0,2-1 0,0-1 0,0 1 0,1 1 0,-1 1 0,-1 1 0,-1 0 0,0 0 0,-1 0 0,1 0 0,1 1 0,-2 0 0,1 1 0,-2-1 0,0 0 0,0-1 0,0 1 0,1 0 0,1-1 0,1 1 0,1-1 0,3 0 0,-1 1 0,2-1 0,-3 2 0,0-1 0,-4 0 0,1 0 0,-1 0 0,0 0 0,1 0 0,-1 0 0,0 0 0,-1 0 0,-1 0 0,-3 0 0,-2 0 0,-3-1 0,-1 0 0,2 0 0,-1 0 0,4 0 0,-2 0 0,2 0 0,0 0 0,0 0 0,1 0 0,-2 0 0,0 0 0,0 0 0,1 0 0,1 0 0,0 0 0,1 0 0,0 0 0,0 0 0,0 0 0,1-1 0,1 0 0,1 0 0,1-1 0,1 1 0,0 0 0,0 0 0,2-1 0,1 2 0,1-1 0,1 1 0,-2 0 0,1 0 0,0 0 0,1-1 0,3 0 0,0-2 0,0 2 0,-3 0 0,-1 0 0,-2 1 0,1-1 0,0 1 0,0-2 0,0 2 0,-2-1 0,-2 1 0,0 0 0,-1 0 0,1 0 0,-1 0 0,2 0 0,1 0 0,0 0 0,-1 0 0,1 0 0,-3 0 0,1 0 0,-10 0 0,7 0 0,-7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9:26.89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11 24575,'11'0'0,"2"0"0,-1 0 0,0 0 0,-2 0 0,-2 0 0,-2 0 0,-2 0 0,-1 0 0,0 0 0,1-1 0,1-1 0,3 0 0,-2 0 0,0 0 0,-2 2 0,-1-1 0,0 1 0,-2 0 0,0 0 0,1 0 0,1 0 0,0 0 0,1 0 0,-1 0 0,-1 0 0,0 0 0,1 0 0,1 0 0,1 0 0,3 0 0,-2 0 0,0 1 0,-2-1 0,-2 2 0,-1-2 0,0 1 0,0 0 0,0-1 0,1 1 0,-1-1 0,2 0 0,0 1 0,2 0 0,-1 0 0,0 0 0,-2 0 0,-8-1 0,1 0 0,-3-1 0,5 0 0,0 0 0,0 1 0,1 0 0,1 0 0,-1 0 0,7 2 0,-3 0 0,5 1 0,-3-2 0,-2 1 0,0-1 0,0 1 0,-1 0 0,0-1 0,0 1 0,-1-1 0,1 1 0,-1-1 0,1 0 0,0 1 0,1-2 0,0 2 0,-1-1 0,0 1 0,0-2 0,0 2 0,0-1 0,0 0 0,0 1 0,0-1 0,0 2 0,1 0 0,0 2 0,1 0 0,-1 1 0,0-3 0,-1-1 0,-1 0 0,0 2 0,-1 7 0,1 8 0,1-2 0,-1 2 0,2-11 0,-2-3 0,1 0 0,-1 1 0,2 2 0,-1 1 0,2 4 0,0-2 0,-1 0 0,0-4 0,-1-2 0,-1-2 0,0-1 0,0-1 0,1 2 0,-1 1 0,1 1 0,-1-2 0,1 1 0,0-3 0,-1 1 0,0 1 0,1 3 0,0 0 0,1 3 0,-2-3 0,1-1 0,-1-2 0,0-1 0,0 0 0,0-1 0,0 2 0,0 0 0,0 2 0,1 0 0,-1-1 0,1 1 0,-1 1 0,0 1 0,1 2 0,0 1 0,0-1 0,-1 0 0,0-3 0,0-1 0,0-2 0,0-1 0,0 0 0,0 2 0,0 0 0,0 2 0,0 0 0,0 0 0,0 0 0,0-3 0,0 0 0,0-1 0,0 0 0,0 1 0,0-1 0,0 0 0,2-2 0,-1-1 0,2 0 0,-1 1 0,-1-1 0,2 1 0,-1 0 0,-1 0 0,1 0 0,0 0 0,1 0 0,3 0 0,-1 0 0,2 0 0,-2 0 0,-2 0 0,0 0 0,-2 0 0,1 0 0,-1 0 0,1 0 0,0 0 0,1 1 0,1 0 0,2 1 0,-1-2 0,-2 1 0,0-1 0,-1 0 0,0 1 0,2 1 0,0-1 0,2 1 0,-1 0 0,-2-2 0,0 1 0,-2-1 0,0 1 0,0 0 0,0 0 0,0 0 0,-1-6 0,-2 2 0,0-5 0,-2 1 0,1 1 0,-2 0 0,3 2 0,-2-1 0,2 0 0,1-4 0,-1 1 0,1-2 0,0 2 0,1 0 0,0 1 0,0-1 0,0 3 0,0 0 0,0 3 0,0-1 0,0-3 0,0-1 0,0-1 0,0 1 0,0 2 0,0 3 0,0 0 0,0-2 0,0-1 0,0-1 0,0 1 0,0 2 0,0 1 0,1 0 0,-1-1 0,2-2 0,-1-1 0,0 1 0,-1 1 0,0 2 0,0 0 0,0 1 0,0-2 0,1-2 0,-1-2 0,1 2 0,-1 0 0,0 3 0,1-5 0,1 3 0,0-7 0,1 1 0,-1 0 0,-1 1 0,0 4 0,-1 3 0,0 7 0,0 1 0,0 4 0,0-4 0,0 1 0,0 0 0,0 2 0,0 0 0,0 1 0,0-1 0,0 0 0,0-2 0,0 0 0,0-1 0,0-1 0,0-2 0,0 0 0,0 0 0,0 5 0,0 4 0,0 5 0,0 0 0,2-1 0,-1-4 0,0-5 0,0-2 0,-1-2 0,0-2 0,1 0 0,0 0 0,-1 0 0,1 1 0,-1 1 0,0 0 0,0 0 0,0 0 0,0-2 0,0 0 0,0 1 0,0-1 0,0 1 0,0-1 0,0 1 0,0-7 0,0-2 0,-1-7 0,0 1 0,-1 1 0,-1 1 0,0 0 0,1 1 0,0-2 0,0 1 0,0-1 0,1 0 0,0 1 0,1 0 0,0 1 0,0 0 0,0-2 0,0 1 0,0 1 0,0 3 0,0 2 0,0 2 0,0 0 0,0-1 0,0-2 0,0-1 0,0 0 0,0 3 0,0 1 0,0 1 0,0 0 0,0-1 0,0-5 0,0-3 0,0-1 0,0 2 0,0 4 0,0 3 0,0 2 0,0-1 0,0-2 0,0-2 0,0-2 0,0 1 0,0 2 0,0 2 0,0 0 0,1 0 0,1 1 0,1 0 0,-1 1 0,0 0 0,0 1 0,0 0 0,0 0 0,1 0 0,-1 0 0,0 0 0,0 0 0,0 0 0,1 0 0,-1 0 0,1 0 0,0 0 0,-1 0 0,1-2 0,1-2 0,0 0 0,0 0 0,-1 0 0,-1 3 0,-1 0 0,0 1 0,1 0 0,-1 0 0,3-1 0,-1 0 0,3-2 0,-1 1 0,1 0 0,-2 0 0,-1 2 0,-1 0 0,1-2 0,1 1 0,0-2 0,1 1 0,-1 1 0,-1 0 0,2 0 0,0 0 0,2 0 0,0-1 0,0 1 0,-2 0 0,-2 1 0,-1 0 0,-1 0 0,1 0 0,-1 0 0,3 0 0,1 0 0,0 0 0,1 0 0,-2 0 0,-1 0 0,-1 0 0,-1 0 0,0 0 0,1 1 0,-2 0 0,2 1 0,-2-1 0,1 0 0,1 0 0,-1 1 0,1-1 0,-1 1 0,0-1 0,0 2 0,0-1 0,0 1 0,0-2 0,-2 0 0,-2-1 0,-2 0 0,-1 0 0,-1 0 0,2-1 0,-1 1 0,1-1 0,1 1 0,-1 0 0,1 0 0,0 0 0,2 0 0,0 0 0,1 0 0,-1 0 0,0 0 0,0 0 0,0 0 0,0 0 0,0 0 0,-2 0 0,1 0 0,0 0 0,1 0 0,0 0 0,1 0 0,-1 0 0,1 0 0,0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9:26.89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82 12 24575,'-22'-2'0,"1"1"0,2-3 0,6 2 0,8 0 0,3 2 0,4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1:04:01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24575,'48'53'0,"-10"-8"0,7 9 0,2 3 0,12 15 0,2 5 0,4 4-2016,-5-5 0,4 3 0,-1 1 1,-2-4 2015,-10-12 0,-2-3 0,-1-1 0,0-2 0,12 13 0,-1-3 0,-6-8 1127,-6-8 0,-4-8-1127,20 17 1276,-34-43-1276,-19-11 0,-6-7 0,-20 0 0,7 0 0,-7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1:05:16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1476 24575,'87'-1'0,"5"-21"0,-7-11 0,-38 4 0,1-3 0,-3 2 0,1 0 0,-1-3 0,-2-1 0,29-22 0,-33 22 0,-1-1 0,-2-1 0,-1-2 0,6-4 0,-1-2 0,-2-2 0,-1 1 0,1 4 0,-1 1 0,24-36 0,-11 24 0,-15 11 0,-13 18 0,-10 8 0,-7 7 0,-4 1 0,-1 5 0,0-6 0,0 3 0,0-1 0,0 0 0,7-11 0,26-28 0,16-26 0,-7 20 0,3-3 0,-7 0 0,-1 2 0,1 7 0,-3 3 0,8-19 0,-19 38 0,-14 12 0,-8 11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6:09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24575,'0'15'0,"0"6"0,0 14 0,0 5 0,-2 10 0,-1-5 0,1 6 0,-2-4 0,0 2 0,1-3 0,-1-5 0,4-5 0,0-3 0,0-5 0,0-3 0,0-3 0,0-1 0,0-3 0,0-1 0,0-2 0,0-2 0,0 2 0,0 0 0,0 2 0,0 1 0,0 0 0,0-3 0,0-2 0,0-5 0,0-3 0,0-2 0,0-3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6:10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24575,'0'21'0,"0"7"0,0 21 0,0 3 0,0 15 0,2 0 0,4-6 0,2 3 0,0-18 0,-3-4 0,-3-12 0,0-2 0,0-5 0,2 3 0,-3-4 0,1 1 0,-1-2 0,0-1 0,1-1 0,-1-2 0,0-5 0,0-1 0,0-1 0,-1 3 0,2-2 0,-2 0 0,0-1 0,0-3 0,0-1 0,0-4 0,0-2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6:12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24575,'0'21'0,"0"6"0,0 12 0,0 8 0,4 8 0,0-2 0,6 3 0,0-5 0,1-2 0,0-2 0,-2-4 0,-2-8 0,-3 0 0,0-5 0,-2-1 0,0-4 0,-2-1 0,2-4 0,-2-2 0,3-2 0,-3-5 0,2-1 0,-2-5 0,1-2 0,-1-2 0,1-1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6:13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24575,'0'13'0,"0"4"0,0-1 0,0 7 0,0 7 0,0 6 0,0 9 0,0-3 0,0 2 0,0-6 0,0 0 0,0-2 0,0-3 0,0 4 0,0 2 0,0 1 0,-2 1 0,-1-6 0,0-4 0,-2-5 0,4-4 0,-2-2 0,3 1 0,-2-4 0,2 2 0,0-6 0,0-2 0,-1-3 0,0-5 0,0 0 0,1-3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3:07.025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49 24575,'7'2'0,"2"0"0,-2 3 0,-1-2 0,-3 1 0,-1-1 0,-1-2 0,0 0 0,-1 0 0,1 0 0,0 1 0,-1-1 0,1 0 0,-1 1 0,0-1 0,0 1 0,0-1 0,0 1 0,0-1 0,0 0 0,0 1 0,0 0 0,0 1 0,0 0 0,0 0 0,0 0 0,0-1 0,0-1 0,0 1 0,0-1 0,0 3 0,1 3 0,1 1 0,1 5 0,-2-4 0,0 0 0,-1-3 0,1-4 0,-1 1 0,1-3 0,-1 3 0,0 3 0,1 1 0,0 2 0,-1 0 0,1-3 0,-1-3 0,0 0 0,0-3 0,0 2 0,0-1 0,0 4 0,0-1 0,0 2 0,0-3 0,0 0 0,0-2 0,0 1 0,0-1 0,0 2 0,0 4 0,0 0 0,0 0 0,1 2 0,-1-2 0,1 1 0,-1-2 0,0-2 0,0 1 0,0 0 0,1-1 0,0 1 0,0-2 0,-1 0 0,0 0 0,0 2 0,0 0 0,0 4 0,0-1 0,0 1 0,0-2 0,0-1 0,0-2 0,0-1 0,0-1 0,0 3 0,0 2 0,0 4 0,0-1 0,0 0 0,0-3 0,0-4 0,0 0 0,0 0 0,0 6 0,0-3 0,0 6 0,0-6 0,0 0 0,0-3 0,0-1 0,0 1 0,0 0 0,0 1 0,0 0 0,0 1 0,0-2 0,0 3 0,0-2 0,1-2 0,-1-1 0,3-1 0,0 0 0,1 0 0,-1 0 0,0 0 0,-1 0 0,-1 0 0,1 0 0,1 0 0,3 0 0,1 0 0,0 0 0,-1 0 0,-1 0 0,-3 0 0,0 0 0,0 0 0,-1 0 0,1 1 0,1 0 0,2 2 0,-1-2 0,-1 0 0,-1-1 0,-1 1 0,2-1 0,0 1 0,2 0 0,-1 0 0,0-1 0,-1 0 0,0 1 0,0-1 0,0 2 0,1-2 0,-1 1 0,-1-1 0,-5-2 0,2 0 0,-4-2 0,5-3 0,-3 1 0,3-4 0,-1 4 0,1 1 0,0 3 0,-1 0 0,1-2 0,-1-2 0,0 1 0,1 0 0,-1 1 0,1 2 0,0 0 0,0 2 0,0-3 0,0 0 0,0-1 0,0-1 0,0 1 0,0 1 0,0 1 0,0-1 0,0-2 0,0-2 0,0 1 0,0 0 0,0 3 0,0 0 0,0 2 0,0-1 0,0-3 0,0-2 0,0-4 0,0 3 0,0-2 0,0 5 0,0 0 0,0 3 0,0-3 0,0 0 0,0-2 0,0 0 0,0 3 0,0 1 0,0 0 0,0-3 0,0 0 0,0-1 0,0 2 0,0 1 0,0 1 0,0 1 0,0-3 0,0 1 0,0-2 0,0 2 0,0 2 0,0 0 0,0 1 0,0-1 0,0-1 0,0-5 0,0 1 0,0-5 0,0 5 0,0 1 0,0 3 0,0 2 0,0-2 0,0-2 0,0-2 0,0-1 0,0 2 0,0 2 0,0 1 0,0-2 0,0-1 0,0-2 0,0 0 0,0 3 0,0 2 0,0 0 0,0 0 0,0-2 0,0 1 0,0-1 0,0 3 0,0 1 0,0-1 0,0-2 0,0 0 0,0-1 0,0 1 0,0 1 0,0 1 0,0-2 0,0 1 0,0-3 0,0 2 0,0 1 0,0 0 0,0 2 0,0-1 0,0 0 0,0-3 0,0 1 0,1-3 0,-1 2 0,2 0 0,-2-1 0,1 2 0,0 0 0,0-1 0,0 3 0,-1 1 0,1 0 0,-1 0 0,1-1 0,0 0 0,1-1 0,0 2 0,0-1 0,0 1 0,0 0 0,1 0 0,1-1 0,0 2 0,-1-1 0,1 1 0,-1 0 0,1 0 0,-1 0 0,1 0 0,0 0 0,0 0 0,1 0 0,-1 0 0,0 0 0,0 0 0,-2 0 0,0 0 0,0 0 0,1 0 0,2 0 0,0 0 0,1 0 0,-1 0 0,-2 0 0,-1 0 0,1 0 0,0 0 0,4 0 0,-1 0 0,2 0 0,-3 0 0,-1 0 0,0 0 0,0 0 0,1 0 0,2 0 0,-1 0 0,1 0 0,-2 0 0,-1 0 0,2 0 0,1 0 0,-1 0 0,0 0 0,-3 0 0,1 0 0,-3 0 0,1 0 0,1 0 0,0 0 0,2 0 0,0 0 0,-2 0 0,-2 0 0,-10 0 0,1 0 0,-7 0 0,8 0 0,0 0 0,0 1 0,0 0 0,-3 0 0,-2 0 0,0-1 0,3 0 0,2 0 0,3 0 0,1 0 0,1 0 0,2 0 0,-2 0 0,1 0 0,-3 0 0,0 0 0,-4 1 0,0 0 0,1 0 0,1-1 0,3 0 0,0 0 0,2 0 0,0 0 0,-2 0 0,0 0 0,-4 1 0,1 0 0,0-1 0,2 1 0,1 0 0,2-1 0,-1 1 0,1-1 0,0 1 0,0 0 0,-1-1 0,0 0 0,1 0 0,0 1 0,-1-1 0,6 1 0,-1-1 0,9 0 0,3 0 0,2 0 0,2 0 0,-4-1 0,0 0 0,-1 0 0,-2 0 0,-1 1 0,-4-1 0,0 1 0,-3-1 0,0 0 0,0 0 0,0 0 0,1-1 0,-1 1 0,1-1 0,-2 2 0,1-1 0,-1 1 0,2 0 0,1 0 0,0 0 0,-2 0 0,-2 0 0,0 0 0,0 0 0,1 0 0,0 0 0,2 0 0,-1 0 0,-1 0 0,-1 1 0,-2 3 0,0 2 0,0 0 0,0 1 0,0-4 0,0 0 0,0-2 0,0 2 0,2 0 0,0 2 0,0 0 0,-1-2 0,0 0 0,-1-2 0,1 0 0,0 2 0,0 0 0,1 1 0,-1 0 0,-1-2 0,0 0 0,0-2 0,2 3 0,-1 0 0,1 2 0,-2-2 0,1-1 0,-1-1 0,1 0 0,-1 1 0,1 1 0,-1 0 0,0 0 0,1 0 0,0-1 0,0 0 0,0 1 0,-1 1 0,2 0 0,-2 0 0,1 0 0,-1 0 0,0 1 0,1-2 0,-1-1 0,1-1 0,-1 1 0,0 0 0,0 2 0,1 1 0,-1-1 0,1 0 0,-1-1 0,0 1 0,0-1 0,0 2 0,0-1 0,0 0 0,0-1 0,0-1 0,0 2 0,1 0 0,0 0 0,0-1 0,-1 0 0,0-1 0,0 1 0,1 0 0,-1 1 0,1-2 0,-1 0 0,0-2 0,0 2 0,0 0 0,0 0 0,0 0 0,0 0 0,0-1 0,0 1 0,1 0 0,0-2 0,2 1 0,-1-1 0,-1 0 0,1 0 0,-1 0 0,0 0 0,1 0 0,-1 1 0,0-1 0,2 1 0,1 0 0,1-1 0,0 1 0,1-1 0,-3 0 0,-1 1 0,-1 0 0,0-1 0,1 0 0,1 1 0,2 1 0,2 0 0,0 1 0,-2-2 0,-2 1 0,-1-2 0,-2 1 0,2-1 0,-1 0 0,1 0 0,0 0 0,-1 0 0,1 1 0,0 0 0,2 1 0,2 0 0,-1 0 0,0-2 0,-1 1 0,-2-1 0,0 0 0,-1 0 0,1 0 0,-1 0 0,1 0 0,-1 0 0,1 0 0,-1 0 0,4 0 0,-2 0 0,3 0 0,-1 0 0,-2 0 0,-1 0 0,-1 0 0,-1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6:30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24575,'0'36'0,"0"24"0,0 40 0,0-37 0,0 2 0,0 2 0,0-2 0,0-7 0,0-1 0,0-5 0,0-3 0,0 25 0,0-4 0,0-16 0,0-14 0,0-12 0,0-13 0,0-6 0,0-4 0,0-3 0,0-2 0,0-2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6:32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24575,'0'42'0,"0"16"0,0 23 0,0 16 0,0-12 0,0 0 0,0-23 0,0-7 0,0-14 0,0-2 0,0-1 0,0 8 0,0-2 0,0 1 0,0-15 0,0-7 0,0-8 0,0-8 0,0-4 0,0-3 0,0-2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6:33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24575,'0'15'0,"0"18"0,0 17 0,0 21 0,0 21 0,0-12 0,0 3 0,0-17 0,0-13 0,0-6 0,0-9 0,0-11 0,0-3 0,0-8 0,0-6 0,0-3 0,0-3 0,0-1 0,0-2 0,0-1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6:34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24575,'0'29'0,"0"13"0,0 33 0,0 11-4252,0-33 1,0 1 4251,0 41 1719,0-2-1719,0-16 0,0-12 0,0-10 0,0-8 0,0-14 6784,0-9-6784,0-9 0,0-6 0,0-4 0,0-2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1:07:37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1088 24575,'0'-73'0,"0"-13"0,0-9 0,0-8 0,0 17 0,3 0 0,1 15 0,2-2 0,-1 5 0,1-1 0,2 4 0,3 5 0,1 6 0,-2 1 0,-2 21 0,-4 21 0,0 8 0,-1 3 0,0 1 0,-2 1 0,-4 2 0,3-2 0,-2 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1:07:39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13 953 24575,'0'-16'0,"0"-52"0,0 16 0,0-5 0,0-17 0,0-5 0,0-14 0,0 0 0,0 20 0,0 3 0,0 5 0,0 4 0,0-18 0,0 35 0,0 21 0,-3 18 0,0 6 0,-1 0 0,1 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1:07:40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9 986 24575,'0'-6'0,"0"-40"0,0-1 0,0-7 0,0-19 0,0-7 0,0 12 0,0-4 0,0 4 0,0-14 0,0 3 0,0 0 0,0 6 0,0-4 0,0 24 0,0 32 0,-3 15 0,1 5 0,-1 1 0,3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1:07:41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1142 24575,'0'-44'0,"0"-12"0,0 3 0,0-5 0,0-3 0,0-1 0,0-7 0,0 1 0,0 10 0,0 3 0,0-45 0,0 39 0,-4 6 0,-2 15 0,-7 0 0,-2 0 0,-4 0 0,-2 0 0,1 7 0,2 0 0,1 6 0,3 6 0,5 6 0,2 9 0,3 3 0,1 3 0,1 0 0,-1 0 0,1 0 0,-1 0 0,0 0 0,1-2 0,0 2 0,0-2 0,1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3:15.341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1 258 24575,'17'0'0,"-1"0"0,3 0 0,-3 0 0,0 0 0,1 0 0,-1 0 0,2 0 0,-4 0 0,-1 0 0,-5 0 0,-1 0 0,-4 0 0,0 0 0,-1 0 0,-1 0 0,1 0 0,2 0 0,6 0 0,3 0 0,4 0 0,-2 0 0,-4 0 0,-4 0 0,-4 0 0,1 0 0,-4 0 0,2 0 0,-1 0 0,1 0 0,0 0 0,1 0 0,-1 0 0,1 0 0,1 0 0,-2 0 0,1 0 0,-1 0 0,-1 0 0,0 0 0,-6-1 0,1 0 0,-5-2 0,4 0 0,2-1 0,-1 1 0,2-2 0,-1 2 0,1-2 0,2 1 0,-3-1 0,3 1 0,-2 0 0,0 1 0,0-2 0,-1 1 0,1-1 0,-1 1 0,1-1 0,-1 2 0,2 0 0,0 0 0,1 1 0,0 0 0,0 0 0,0-1 0,0 1 0,0 0 0,0-1 0,0-1 0,2-3 0,1-4 0,2 1 0,1 0 0,-2 4 0,-1 4 0,-3 0 0,-3 6 0,2-1 0,-1 4 0,2-2 0,0 0 0,0 1 0,0 1 0,0 1 0,0 0 0,1-1 0,-1-1 0,1-1 0,-1 0 0,0-1 0,0-2 0,0 0 0,0 0 0,0 1 0,0-1 0,0 1 0,0 0 0,0-2 0,0 1 0,0-1 0,0 0 0,1 1 0,0-1 0,1 0 0,-1 1 0,1-2 0,1 3 0,0 0 0,1 2 0,1 0 0,0 0 0,0-1 0,-1-1 0,-2 0 0,-1-2 0,-1 0 0,-3-4 0,0-1 0,-2-3 0,3-1 0,-1 3 0,3-2 0,-1 2 0,1 0 0,-1 0 0,0 0 0,0 0 0,1 1 0,0 0 0,0 0 0,-1 1 0,-1-1 0,-1 1 0,-1-1 0,0 0 0,0 0 0,0 0 0,3 0 0,0 2 0,0-1 0,1 1 0,0 0 0,0 0 0,0 0 0,2 0 0,-1 0 0,1 0 0,1-2 0,1-3 0,1-4 0,3-3 0,0 0 0,0 1 0,-1 4 0,-3 3 0,-1 4 0,-1 0 0,-1 2 0,-1-2 0,2 2 0,-1-1 0,1 1 0,1-3 0,1-1 0,3-3 0,-1 0 0,1 1 0,-1 2 0,-2 2 0,-1 1 0,-2 1 0,1 0 0,-1 0 0,1 0 0,0 0 0,2 0 0,2-2 0,2 1 0,0-2 0,0 0 0,-2 2 0,-2 0 0,-1 1 0,-2 0 0,1 0 0,-1 0 0,1 0 0,1 0 0,1 0 0,2 0 0,2 0 0,-1 0 0,0 0 0,-4 0 0,0 0 0,-2 0 0,0 0 0,1 0 0,-1 1 0,2-1 0,3 1 0,2-1 0,5 0 0,-3 0 0,0 1 0,-4 0 0,-3 0 0,-1-1 0,-1 1 0,0 0 0,-1 1 0,1-1 0,0 0 0,0 0 0,2 0 0,2 1 0,4 0 0,1-1 0,-1 1 0,-3-2 0,-2 1 0,-1 0 0,-2 0 0,-9-1 0,6 1 0,-7-1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3:15.342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49 24575,'7'2'0,"2"0"0,-2 3 0,-1-2 0,-3 1 0,-1-1 0,-1-2 0,0 0 0,-1 0 0,1 0 0,0 1 0,-1-1 0,1 0 0,-1 1 0,0-1 0,0 1 0,0-1 0,0 1 0,0-1 0,0 0 0,0 1 0,0 0 0,0 1 0,0 0 0,0 0 0,0 0 0,0-1 0,0-1 0,0 1 0,0-1 0,0 3 0,1 3 0,1 1 0,1 5 0,-2-4 0,0 0 0,-1-3 0,1-4 0,-1 1 0,1-3 0,-1 3 0,0 3 0,1 1 0,0 2 0,-1 0 0,1-3 0,-1-3 0,0 0 0,0-3 0,0 2 0,0-1 0,0 4 0,0-1 0,0 2 0,0-3 0,0 0 0,0-2 0,0 1 0,0-1 0,0 2 0,0 4 0,0 0 0,0 0 0,1 2 0,-1-2 0,1 1 0,-1-2 0,0-2 0,0 1 0,0 0 0,1-1 0,0 1 0,0-2 0,-1 0 0,0 0 0,0 2 0,0 0 0,0 4 0,0-1 0,0 1 0,0-2 0,0-1 0,0-2 0,0-1 0,0-1 0,0 3 0,0 2 0,0 4 0,0-1 0,0 0 0,0-3 0,0-4 0,0 0 0,0 0 0,0 6 0,0-3 0,0 6 0,0-6 0,0 0 0,0-3 0,0-1 0,0 1 0,0 0 0,0 1 0,0 0 0,0 1 0,0-2 0,0 3 0,0-2 0,1-2 0,-1-1 0,3-1 0,0 0 0,1 0 0,-1 0 0,0 0 0,-1 0 0,-1 0 0,1 0 0,1 0 0,3 0 0,1 0 0,0 0 0,-1 0 0,-1 0 0,-3 0 0,0 0 0,0 0 0,-1 0 0,1 1 0,1 0 0,2 2 0,-1-2 0,-1 0 0,-1-1 0,-1 1 0,2-1 0,0 1 0,2 0 0,-1 0 0,0-1 0,-1 0 0,0 1 0,0-1 0,0 2 0,1-2 0,-1 1 0,-1-1 0,-5-2 0,2 0 0,-4-2 0,5-3 0,-3 1 0,3-4 0,-1 4 0,1 1 0,0 3 0,-1 0 0,1-2 0,-1-2 0,0 1 0,1 0 0,-1 1 0,1 2 0,0 0 0,0 2 0,0-3 0,0 0 0,0-1 0,0-1 0,0 1 0,0 1 0,0 1 0,0-1 0,0-2 0,0-2 0,0 1 0,0 0 0,0 3 0,0 0 0,0 2 0,0-1 0,0-3 0,0-2 0,0-4 0,0 3 0,0-2 0,0 5 0,0 0 0,0 3 0,0-3 0,0 0 0,0-2 0,0 0 0,0 3 0,0 1 0,0 0 0,0-3 0,0 0 0,0-1 0,0 2 0,0 1 0,0 1 0,0 1 0,0-3 0,0 1 0,0-2 0,0 2 0,0 2 0,0 0 0,0 1 0,0-1 0,0-1 0,0-5 0,0 1 0,0-5 0,0 5 0,0 1 0,0 3 0,0 2 0,0-2 0,0-2 0,0-2 0,0-1 0,0 2 0,0 2 0,0 1 0,0-2 0,0-1 0,0-2 0,0 0 0,0 3 0,0 2 0,0 0 0,0 0 0,0-2 0,0 1 0,0-1 0,0 3 0,0 1 0,0-1 0,0-2 0,0 0 0,0-1 0,0 1 0,0 1 0,0 1 0,0-2 0,0 1 0,0-3 0,0 2 0,0 1 0,0 0 0,0 2 0,0-1 0,0 0 0,0-3 0,0 1 0,1-3 0,-1 2 0,2 0 0,-2-1 0,1 2 0,0 0 0,0-1 0,0 3 0,-1 1 0,1 0 0,-1 0 0,1-1 0,0 0 0,1-1 0,0 2 0,0-1 0,0 1 0,0 0 0,1 0 0,1-1 0,0 2 0,-1-1 0,1 1 0,-1 0 0,1 0 0,-1 0 0,1 0 0,0 0 0,0 0 0,1 0 0,-1 0 0,0 0 0,0 0 0,-2 0 0,0 0 0,0 0 0,1 0 0,2 0 0,0 0 0,1 0 0,-1 0 0,-2 0 0,-1 0 0,1 0 0,0 0 0,4 0 0,-1 0 0,2 0 0,-3 0 0,-1 0 0,0 0 0,0 0 0,1 0 0,2 0 0,-1 0 0,1 0 0,-2 0 0,-1 0 0,2 0 0,1 0 0,-1 0 0,0 0 0,-3 0 0,1 0 0,-3 0 0,1 0 0,1 0 0,0 0 0,2 0 0,0 0 0,-2 0 0,-2 0 0,-10 0 0,1 0 0,-7 0 0,8 0 0,0 0 0,0 1 0,0 0 0,-3 0 0,-2 0 0,0-1 0,3 0 0,2 0 0,3 0 0,1 0 0,1 0 0,2 0 0,-2 0 0,1 0 0,-3 0 0,0 0 0,-4 1 0,0 0 0,1 0 0,1-1 0,3 0 0,0 0 0,2 0 0,0 0 0,-2 0 0,0 0 0,-4 1 0,1 0 0,0-1 0,2 1 0,1 0 0,2-1 0,-1 1 0,1-1 0,0 1 0,0 0 0,-1-1 0,0 0 0,1 0 0,0 1 0,-1-1 0,6 1 0,-1-1 0,9 0 0,3 0 0,2 0 0,2 0 0,-4-1 0,0 0 0,-1 0 0,-2 0 0,-1 1 0,-4-1 0,0 1 0,-3-1 0,0 0 0,0 0 0,0 0 0,1-1 0,-1 1 0,1-1 0,-2 2 0,1-1 0,-1 1 0,2 0 0,1 0 0,0 0 0,-2 0 0,-2 0 0,0 0 0,0 0 0,1 0 0,0 0 0,2 0 0,-1 0 0,-1 0 0,-1 1 0,-2 3 0,0 2 0,0 0 0,0 1 0,0-4 0,0 0 0,0-2 0,0 2 0,2 0 0,0 2 0,0 0 0,-1-2 0,0 0 0,-1-2 0,1 0 0,0 2 0,0 0 0,1 1 0,-1 0 0,-1-2 0,0 0 0,0-2 0,2 3 0,-1 0 0,1 2 0,-2-2 0,1-1 0,-1-1 0,1 0 0,-1 1 0,1 1 0,-1 0 0,0 0 0,1 0 0,0-1 0,0 0 0,0 1 0,-1 1 0,2 0 0,-2 0 0,1 0 0,-1 0 0,0 1 0,1-2 0,-1-1 0,1-1 0,-1 1 0,0 0 0,0 2 0,1 1 0,-1-1 0,1 0 0,-1-1 0,0 1 0,0-1 0,0 2 0,0-1 0,0 0 0,0-1 0,0-1 0,0 2 0,1 0 0,0 0 0,0-1 0,-1 0 0,0-1 0,0 1 0,1 0 0,-1 1 0,1-2 0,-1 0 0,0-2 0,0 2 0,0 0 0,0 0 0,0 0 0,0 0 0,0-1 0,0 1 0,1 0 0,0-2 0,2 1 0,-1-1 0,-1 0 0,1 0 0,-1 0 0,0 0 0,1 0 0,-1 1 0,0-1 0,2 1 0,1 0 0,1-1 0,0 1 0,1-1 0,-3 0 0,-1 1 0,-1 0 0,0-1 0,1 0 0,1 1 0,2 1 0,2 0 0,0 1 0,-2-2 0,-2 1 0,-1-2 0,-2 1 0,2-1 0,-1 0 0,1 0 0,0 0 0,-1 0 0,1 1 0,0 0 0,2 1 0,2 0 0,-1 0 0,0-2 0,-1 1 0,-2-1 0,0 0 0,-1 0 0,1 0 0,-1 0 0,1 0 0,-1 0 0,1 0 0,-1 0 0,4 0 0,-2 0 0,3 0 0,-1 0 0,-2 0 0,-1 0 0,-1 0 0,-1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3:24.579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1 258 24575,'17'0'0,"-1"0"0,3 0 0,-3 0 0,0 0 0,1 0 0,-1 0 0,2 0 0,-4 0 0,-1 0 0,-5 0 0,-1 0 0,-4 0 0,0 0 0,-1 0 0,-1 0 0,1 0 0,2 0 0,6 0 0,3 0 0,4 0 0,-2 0 0,-4 0 0,-4 0 0,-4 0 0,1 0 0,-4 0 0,2 0 0,-1 0 0,1 0 0,0 0 0,1 0 0,-1 0 0,1 0 0,1 0 0,-2 0 0,1 0 0,-1 0 0,-1 0 0,0 0 0,-6-1 0,1 0 0,-5-2 0,4 0 0,2-1 0,-1 1 0,2-2 0,-1 2 0,1-2 0,2 1 0,-3-1 0,3 1 0,-2 0 0,0 1 0,0-2 0,-1 1 0,1-1 0,-1 1 0,1-1 0,-1 2 0,2 0 0,0 0 0,1 1 0,0 0 0,0 0 0,0-1 0,0 1 0,0 0 0,0-1 0,0-1 0,2-3 0,1-4 0,2 1 0,1 0 0,-2 4 0,-1 4 0,-3 0 0,-3 6 0,2-1 0,-1 4 0,2-2 0,0 0 0,0 1 0,0 1 0,0 1 0,0 0 0,1-1 0,-1-1 0,1-1 0,-1 0 0,0-1 0,0-2 0,0 0 0,0 0 0,0 1 0,0-1 0,0 1 0,0 0 0,0-2 0,0 1 0,0-1 0,0 0 0,1 1 0,0-1 0,1 0 0,-1 1 0,1-2 0,1 3 0,0 0 0,1 2 0,1 0 0,0 0 0,0-1 0,-1-1 0,-2 0 0,-1-2 0,-1 0 0,-3-4 0,0-1 0,-2-3 0,3-1 0,-1 3 0,3-2 0,-1 2 0,1 0 0,-1 0 0,0 0 0,0 0 0,1 1 0,0 0 0,0 0 0,-1 1 0,-1-1 0,-1 1 0,-1-1 0,0 0 0,0 0 0,0 0 0,3 0 0,0 2 0,0-1 0,1 1 0,0 0 0,0 0 0,0 0 0,2 0 0,-1 0 0,1 0 0,1-2 0,1-3 0,1-4 0,3-3 0,0 0 0,0 1 0,-1 4 0,-3 3 0,-1 4 0,-1 0 0,-1 2 0,-1-2 0,2 2 0,-1-1 0,1 1 0,1-3 0,1-1 0,3-3 0,-1 0 0,1 1 0,-1 2 0,-2 2 0,-1 1 0,-2 1 0,1 0 0,-1 0 0,1 0 0,0 0 0,2 0 0,2-2 0,2 1 0,0-2 0,0 0 0,-2 2 0,-2 0 0,-1 1 0,-2 0 0,1 0 0,-1 0 0,1 0 0,1 0 0,1 0 0,2 0 0,2 0 0,-1 0 0,0 0 0,-4 0 0,0 0 0,-2 0 0,0 0 0,1 0 0,-1 1 0,2-1 0,3 1 0,2-1 0,5 0 0,-3 0 0,0 1 0,-4 0 0,-3 0 0,-1-1 0,-1 1 0,0 0 0,-1 1 0,1-1 0,0 0 0,0 0 0,2 0 0,2 1 0,4 0 0,1-1 0,-1 1 0,-3-2 0,-2 1 0,-1 0 0,-2 0 0,-9-1 0,6 1 0,-7-1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3:24.580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49 24575,'7'2'0,"2"0"0,-2 3 0,-1-2 0,-3 1 0,-1-1 0,-1-2 0,0 0 0,-1 0 0,1 0 0,0 1 0,-1-1 0,1 0 0,-1 1 0,0-1 0,0 1 0,0-1 0,0 1 0,0-1 0,0 0 0,0 1 0,0 0 0,0 1 0,0 0 0,0 0 0,0 0 0,0-1 0,0-1 0,0 1 0,0-1 0,0 3 0,1 3 0,1 1 0,1 5 0,-2-4 0,0 0 0,-1-3 0,1-4 0,-1 1 0,1-3 0,-1 3 0,0 3 0,1 1 0,0 2 0,-1 0 0,1-3 0,-1-3 0,0 0 0,0-3 0,0 2 0,0-1 0,0 4 0,0-1 0,0 2 0,0-3 0,0 0 0,0-2 0,0 1 0,0-1 0,0 2 0,0 4 0,0 0 0,0 0 0,1 2 0,-1-2 0,1 1 0,-1-2 0,0-2 0,0 1 0,0 0 0,1-1 0,0 1 0,0-2 0,-1 0 0,0 0 0,0 2 0,0 0 0,0 4 0,0-1 0,0 1 0,0-2 0,0-1 0,0-2 0,0-1 0,0-1 0,0 3 0,0 2 0,0 4 0,0-1 0,0 0 0,0-3 0,0-4 0,0 0 0,0 0 0,0 6 0,0-3 0,0 6 0,0-6 0,0 0 0,0-3 0,0-1 0,0 1 0,0 0 0,0 1 0,0 0 0,0 1 0,0-2 0,0 3 0,0-2 0,1-2 0,-1-1 0,3-1 0,0 0 0,1 0 0,-1 0 0,0 0 0,-1 0 0,-1 0 0,1 0 0,1 0 0,3 0 0,1 0 0,0 0 0,-1 0 0,-1 0 0,-3 0 0,0 0 0,0 0 0,-1 0 0,1 1 0,1 0 0,2 2 0,-1-2 0,-1 0 0,-1-1 0,-1 1 0,2-1 0,0 1 0,2 0 0,-1 0 0,0-1 0,-1 0 0,0 1 0,0-1 0,0 2 0,1-2 0,-1 1 0,-1-1 0,-5-2 0,2 0 0,-4-2 0,5-3 0,-3 1 0,3-4 0,-1 4 0,1 1 0,0 3 0,-1 0 0,1-2 0,-1-2 0,0 1 0,1 0 0,-1 1 0,1 2 0,0 0 0,0 2 0,0-3 0,0 0 0,0-1 0,0-1 0,0 1 0,0 1 0,0 1 0,0-1 0,0-2 0,0-2 0,0 1 0,0 0 0,0 3 0,0 0 0,0 2 0,0-1 0,0-3 0,0-2 0,0-4 0,0 3 0,0-2 0,0 5 0,0 0 0,0 3 0,0-3 0,0 0 0,0-2 0,0 0 0,0 3 0,0 1 0,0 0 0,0-3 0,0 0 0,0-1 0,0 2 0,0 1 0,0 1 0,0 1 0,0-3 0,0 1 0,0-2 0,0 2 0,0 2 0,0 0 0,0 1 0,0-1 0,0-1 0,0-5 0,0 1 0,0-5 0,0 5 0,0 1 0,0 3 0,0 2 0,0-2 0,0-2 0,0-2 0,0-1 0,0 2 0,0 2 0,0 1 0,0-2 0,0-1 0,0-2 0,0 0 0,0 3 0,0 2 0,0 0 0,0 0 0,0-2 0,0 1 0,0-1 0,0 3 0,0 1 0,0-1 0,0-2 0,0 0 0,0-1 0,0 1 0,0 1 0,0 1 0,0-2 0,0 1 0,0-3 0,0 2 0,0 1 0,0 0 0,0 2 0,0-1 0,0 0 0,0-3 0,0 1 0,1-3 0,-1 2 0,2 0 0,-2-1 0,1 2 0,0 0 0,0-1 0,0 3 0,-1 1 0,1 0 0,-1 0 0,1-1 0,0 0 0,1-1 0,0 2 0,0-1 0,0 1 0,0 0 0,1 0 0,1-1 0,0 2 0,-1-1 0,1 1 0,-1 0 0,1 0 0,-1 0 0,1 0 0,0 0 0,0 0 0,1 0 0,-1 0 0,0 0 0,0 0 0,-2 0 0,0 0 0,0 0 0,1 0 0,2 0 0,0 0 0,1 0 0,-1 0 0,-2 0 0,-1 0 0,1 0 0,0 0 0,4 0 0,-1 0 0,2 0 0,-3 0 0,-1 0 0,0 0 0,0 0 0,1 0 0,2 0 0,-1 0 0,1 0 0,-2 0 0,-1 0 0,2 0 0,1 0 0,-1 0 0,0 0 0,-3 0 0,1 0 0,-3 0 0,1 0 0,1 0 0,0 0 0,2 0 0,0 0 0,-2 0 0,-2 0 0,-10 0 0,1 0 0,-7 0 0,8 0 0,0 0 0,0 1 0,0 0 0,-3 0 0,-2 0 0,0-1 0,3 0 0,2 0 0,3 0 0,1 0 0,1 0 0,2 0 0,-2 0 0,1 0 0,-3 0 0,0 0 0,-4 1 0,0 0 0,1 0 0,1-1 0,3 0 0,0 0 0,2 0 0,0 0 0,-2 0 0,0 0 0,-4 1 0,1 0 0,0-1 0,2 1 0,1 0 0,2-1 0,-1 1 0,1-1 0,0 1 0,0 0 0,-1-1 0,0 0 0,1 0 0,0 1 0,-1-1 0,6 1 0,-1-1 0,9 0 0,3 0 0,2 0 0,2 0 0,-4-1 0,0 0 0,-1 0 0,-2 0 0,-1 1 0,-4-1 0,0 1 0,-3-1 0,0 0 0,0 0 0,0 0 0,1-1 0,-1 1 0,1-1 0,-2 2 0,1-1 0,-1 1 0,2 0 0,1 0 0,0 0 0,-2 0 0,-2 0 0,0 0 0,0 0 0,1 0 0,0 0 0,2 0 0,-1 0 0,-1 0 0,-1 1 0,-2 3 0,0 2 0,0 0 0,0 1 0,0-4 0,0 0 0,0-2 0,0 2 0,2 0 0,0 2 0,0 0 0,-1-2 0,0 0 0,-1-2 0,1 0 0,0 2 0,0 0 0,1 1 0,-1 0 0,-1-2 0,0 0 0,0-2 0,2 3 0,-1 0 0,1 2 0,-2-2 0,1-1 0,-1-1 0,1 0 0,-1 1 0,1 1 0,-1 0 0,0 0 0,1 0 0,0-1 0,0 0 0,0 1 0,-1 1 0,2 0 0,-2 0 0,1 0 0,-1 0 0,0 1 0,1-2 0,-1-1 0,1-1 0,-1 1 0,0 0 0,0 2 0,1 1 0,-1-1 0,1 0 0,-1-1 0,0 1 0,0-1 0,0 2 0,0-1 0,0 0 0,0-1 0,0-1 0,0 2 0,1 0 0,0 0 0,0-1 0,-1 0 0,0-1 0,0 1 0,1 0 0,-1 1 0,1-2 0,-1 0 0,0-2 0,0 2 0,0 0 0,0 0 0,0 0 0,0 0 0,0-1 0,0 1 0,1 0 0,0-2 0,2 1 0,-1-1 0,-1 0 0,1 0 0,-1 0 0,0 0 0,1 0 0,-1 1 0,0-1 0,2 1 0,1 0 0,1-1 0,0 1 0,1-1 0,-3 0 0,-1 1 0,-1 0 0,0-1 0,1 0 0,1 1 0,2 1 0,2 0 0,0 1 0,-2-2 0,-2 1 0,-1-2 0,-2 1 0,2-1 0,-1 0 0,1 0 0,0 0 0,-1 0 0,1 1 0,0 0 0,2 1 0,2 0 0,-1 0 0,0-2 0,-1 1 0,-2-1 0,0 0 0,-1 0 0,1 0 0,-1 0 0,1 0 0,-1 0 0,1 0 0,-1 0 0,4 0 0,-2 0 0,3 0 0,-1 0 0,-2 0 0,-1 0 0,-1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5:43:29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2025 24575,'15'-3'0,"42"0"0,0 2 0,10 2 0,-1-1 0,8 0 0,7 0 0,-2 0 0,9 0 0,5 0 0,1 0 0,-4 0-729,-8 0 1,0 0 0,-1 0 0,1 0 0,3 0 728,-3 0 0,4 0 0,0 0 0,1 0 0,-1 0 0,-4 0 0,5 0 0,-2 0 0,-1 0 0,-2 0 0,-1 0-143,12 0 0,-2 0 0,-1 0 0,1 0 143,4 0 0,1 0 0,-1 0 0,-3 0 0,-7 0 0,-2 0 0,-2 0 0,0 0 0,19 0 0,-1 0 0,-3 0-147,-11 0 0,-1 0 0,-3 0 147,-6 0 0,-2 0 0,-2 0 0,28 0 0,-3 0 0,-15 0 0,-2 0 0,-1-2 0,-1-1 1251,-9 0 0,-2 0-1251,1-3 0,-2 1 798,-6-1 0,0 1-798,-2 0 0,-3-1 556,39-3-556,-8-1 0,-13 1 0,4-1 0,-4 1 0,10 3 0,3-3 0,-1 8 0,-8-4 0,-16 2 0,-4 1 0,-11-5 0,2 1 0,1-6 0,1 3 0,4-4 0,1 3 0,-1-4 0,5 4 0,-4-7 0,10 7 0,-13 0 0,2 2 0,-14-1 0,-3 0 0,-3-6 0,-1 6 0,0-6 0,0 6 0,-3-6 0,2 6 0,-3-3 0,4-3 0,5-4 0,1-6 0,6-5 0,0-4 0,2-6 0,-4-6 0,2-9 0,-7-5 0,-2-5 0,-8 3 0,-4 4 0,-4 3 0,-5 2 0,-5 4 0,-1 6 0,-7 6 0,2 13 0,-3 3 0,0 12 0,0 3 0,0 3 0,0-1 0,0 1 0,0-2 0,0-4 0,-5-8 0,-5-14 0,-5-7 0,1-2 0,1 10 0,8 13 0,-2 10 0,7 6 0,-6 1 0,4-2 0,-17-13 0,-13-8 0,-22-19 0,-8 3 0,6 1 0,12 13 0,19 11 0,10 5 0,8 6 0,-4 0 0,-14-4 0,-27-7 0,-19-9 0,-18-6 0,10 4 0,8 6 0,17 1 0,6 9 0,0-4 0,1 4 0,-3 1 0,3 2 0,5 0 0,4 4 0,1-5 0,1 7 0,1-8 0,0 8 0,2-4 0,-2 4 0,0-4 0,-8 4 0,-6-7 0,-15 5 0,-6-6 0,-8 3 0,1-1 0,4-1 0,8 5 0,1-1 0,4 3 0,-5 0 0,-6 0 0,-1 0 0,-7 0 0,-3 0 0,3 0 0,0 0 0,5-2 0,-6-1 0,1-2 0,-17 0 0,46 1 0,-1 0 0,-2 1 0,-1-2 0,-1-1 0,0-1 0,4 1 0,1 0 0,-42-11 0,9 5 0,-1-6 0,-7 7 0,39 1 0,0 0 0,2 4 0,0 0 0,-2-1 0,1 0 0,-33-3 0,0 5 0,3 0 0,-7 1 0,-2 2 0,0-1 0,6 3 0,3-2 0,6 0 0,1-1 0,5 1 0,1 2 0,2 0 0,1 0 0,-6 0 0,-6 0 0,-8 0 0,-4 0 0,4 0 0,-4 0 0,10 0 0,-3 0 0,11 4 0,-3 2 0,7 3 0,3 1 0,10-1 0,8-2 0,6 1 0,2-3 0,-2 1 0,4-2 0,-5 0 0,7 2 0,-2-1 0,3 3 0,-3 0 0,-2-4 0,0 4 0,1-3 0,4 6 0,1 1 0,3 4 0,-2 0 0,2 0 0,-2 4 0,-1 1 0,0 3 0,-1 1 0,5-1 0,-3 0 0,5 2 0,-5 0 0,6 4 0,-5 1 0,6 1 0,-2 3 0,2 3 0,2 4 0,1 6 0,2 1 0,2 0 0,3 2 0,2-7 0,3 4 0,1-6 0,3 0 0,-2-4 0,6 0 0,-2-1 0,3 7 0,0 5 0,0 4 0,2 5 0,7-3 0,0-2 0,6-8 0,-5-8 0,4-3 0,-1-2 0,3 1 0,0 3 0,3-6 0,-1 5 0,4-10 0,-5 3 0,2-5 0,-4-4 0,0 4 0,0-8 0,-1 4 0,-3-8 0,-3-2 0,-1-5 0,1 0 0,5 3 0,6 3 0,0 2 0,0-1 0,-3-6 0,-4 2 0,-8-6 0,-7 2 0,-16-3 0,8 0 0,-3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6:57.45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1 171 24575,'5'-12'0,"0"1"0,3 0 0,0 2 0,1-1 0,-1-1 0,0 0 0,-1 2 0,-1 1 0,-1 3 0,0 1 0,-2 3 0,0 0 0,-3 1 0,2 0 0,-1-2 0,3-2 0,3-3 0,4-4 0,2 1 0,-1 0 0,-4 5 0,-3 1 0,-2 4 0,-1-1 0,-1 1 0,1 0 0,-1 0 0,1 0 0,1 0 0,2-1 0,2 0 0,3-2 0,1 0 0,-2 0 0,-1 1 0,-3 2 0,-1 0 0,-1 0 0,-1 0 0,0 0 0,-1 0 0,1 0 0,0 0 0,2 0 0,5 0 0,2 0 0,2 0 0,-2 0 0,-3 0 0,-2 0 0,-3 0 0,-1 0 0,-1 0 0,1 0 0,-1 0 0,1 0 0,1 1 0,3 0 0,3 0 0,2 1 0,0-1 0,-2 0 0,-3 0 0,-1 0 0,-3 0 0,0 0 0,-2 0 0,2 0 0,-1-1 0,-1 2 0,2-2 0,-2 2 0,1-2 0,0 1 0,0 1 0,1-2 0,-1 2 0,0-2 0,0 2 0,0-2 0,1 1 0,-1 0 0,1 0 0,-2-1 0,2 1 0,-1 0 0,0 0 0,0 0 0,-5-1 0,3 0 0,-4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7:07.50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3 24575,'17'0'0,"0"0"0,0 0 0,4 0 0,-3 0 0,3 0 0,-10 0 0,-2 0 0,-4 0 0,-1 0 0,0 0 0,-2 0 0,-1 0 0,4 0 0,3 0 0,6 0 0,1 0 0,-2 0 0,-4 0 0,-2 0 0,-4 0 0,-1 0 0,0 0 0,-1 0 0,4 0 0,7 0 0,3 0 0,4-1 0,-3 0 0,-6 0 0,-4 1 0,-4 1 0,-1 0 0,-1 3 0,0 0 0,0 0 0,0 0 0,0-2 0,0 0 0,0 0 0,0 1 0,0 1 0,0 0 0,0 0 0,0 1 0,0-1 0,2 0 0,-1-1 0,1 1 0,-2 1 0,0 0 0,0-1 0,0 0 0,0-1 0,1 0 0,-1 0 0,1 0 0,-1-1 0,0-2 0,2 1 0,-1 1 0,3-1 0,-3 1 0,1 0 0,0 1 0,-1-1 0,1 1 0,0 1 0,0 3 0,1-2 0,-1 1 0,0-3 0,-1 0 0,-1-2 0,0 1 0,0 0 0,0 1 0,0-1 0,0 0 0,0 1 0,0-1 0,0 1 0,0-1 0,0 0 0,0 0 0,0 0 0,1 0 0,0 0 0,0 1 0,1-1 0,-1 0 0,1-1 0,-1 0 0,1 0 0,0 0 0,0 0 0,-1-1 0,0 1 0,1-1 0,-1 0 0,1 0 0,-1-1 0,1-1 0,-1 1 0,0-2 0,-1 1 0,0-1 0,0 0 0,1-1 0,0 0 0,0 0 0,0 1 0,0 1 0,1 0 0,-1 0 0,2 0 0,-3 0 0,2 0 0,-2-2 0,3-1 0,-2-2 0,2-1 0,0 1 0,0-1 0,0-2 0,2 2 0,-2-1 0,2 2 0,-1 2 0,1 0 0,-1 3 0,0-3 0,1 2 0,-2 0 0,1 2 0,-2 0 0,0 0 0,0 0 0,0 0 0,1 1 0,0 0 0,1 0 0,1 0 0,-3 0 0,0 0 0,0 0 0,0 0 0,-1 1 0,0 0 0,-1 2 0,-3 1 0,-1 1 0,-3-1 0,1 1 0,2-3 0,1 0 0,0 0 0,1 0 0,0 0 0,0 0 0,1 0 0,-1-2 0,1 1 0,-2-1 0,1 1 0,-1 0 0,1 3 0,-2 0 0,2 1 0,-2-1 0,1 0 0,1 0 0,0-2 0,1 0 0,-2-1 0,2 0 0,-2 2 0,3 0 0,-2 0 0,0 1 0,1-1 0,0 0 0,-1-1 0,2-2 0,1-3 0,3-2 0,0 0 0,2-1 0,-1 3 0,-1 0 0,0 0 0,-2-1 0,2 2 0,0-3 0,2 1 0,0-2 0,1 1 0,-1-1 0,1 2 0,0-1 0,2 0 0,0 0 0,0 1 0,0 0 0,-2 1 0,0 1 0,-3 1 0,-1 0 0,1 1 0,0-1 0,0 0 0,0 0 0,-2 1 0,0 0 0,0 0 0,1 0 0,2 0 0,0-1 0,1 1 0,0-1 0,1 1 0,-1 0 0,1 0 0,-1 0 0,-2 0 0,-1 0 0,-1 0 0,-1 0 0,3 0 0,-1 0 0,1 0 0,-1 0 0,-1 0 0,-1-1 0,1 1 0,0-2 0,1 1 0,1 1 0,2-1 0,0 0 0,1 1 0,-1-1 0,1 1 0,-1 0 0,-2 0 0,-1 0 0,-1 0 0,0 0 0,2 0 0,1 0 0,0 0 0,0 0 0,-1 0 0,-1 0 0,-1 0 0,0 0 0,2 0 0,0 0 0,1 0 0,-1 0 0,-1 0 0,-2 0 0,1 0 0,1 0 0,1 1 0,2 0 0,-3 1 0,0 0 0,-2-2 0,0 1 0,1 0 0,4 3 0,-2-1 0,3 2 0,-3-2 0,-1 0 0,-2-3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7:18.91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24 24575,'13'0'0,"1"0"0,2 0 0,-1 0 0,-4 0 0,-3 0 0,-3 0 0,-2 0 0,0 0 0,-1 0 0,0 0 0,0 0 0,3 0 0,4 0 0,2-1 0,2 1 0,-3-1 0,-3 1 0,-3 0 0,-1 0 0,-1 0 0,2 0 0,3-2 0,4 2 0,1-2 0,-1 1 0,-3 1 0,-2-1 0,-3 1 0,0 0 0,-2 0 0,6 0 0,4 0 0,6 0 0,2 0 0,-3 0 0,-5 0 0,-5 0 0,-3 1 0,-1 0 0,-2 1 0,0 0 0,0 0 0,0 1 0,0 0 0,0 1 0,0-1 0,0 1 0,0-1 0,0-1 0,1 0 0,0 0 0,0 1 0,1-1 0,-1 2 0,1-2 0,0 3 0,-1-3 0,1 2 0,-1-2 0,-1 0 0,0 0 0,0-1 0,0 1 0,0 0 0,0-1 0,0 1 0,0 0 0,0 3 0,0 1 0,3 2 0,-1 0 0,1-1 0,-1-2 0,-1 0 0,1-1 0,-1 0 0,1 0 0,-2-1 0,2 1 0,-2 0 0,2 1 0,0 0 0,-1 0 0,1-2 0,-1 0 0,0-1 0,-1 1 0,1 0 0,0 1 0,0-1 0,2 1 0,-3-2 0,2 1 0,-2 1 0,1-1 0,-1-1 0,1-1 0,0 0 0,1 0 0,1 1 0,1 2 0,-1 0 0,2 0 0,-1-1 0,-2-2 0,-1 2 0,-1-2 0,1 1 0,0 2 0,0 0 0,-1 1 0,1-1 0,-1-1 0,1-1 0,-1 1 0,-1-1 0,1 1 0,-2-2 0,0-1 0,-2 0 0,-1 0 0,-2-2 0,1 0 0,0-2 0,2 1 0,2 1 0,0 0 0,1 1 0,2 0 0,0 0 0,2-2 0,0 1 0,2-2 0,-1 1 0,-1-1 0,0-1 0,0-2 0,1-2 0,-1 2 0,2-2 0,-3 3 0,3 1 0,-1 1 0,1 1 0,0-1 0,0 2 0,-2-1 0,0 3 0,-1-2 0,-1 0 0,1-2 0,-1-2 0,1 1 0,0 0 0,0 1 0,-1 2 0,2-1 0,0-1 0,2-1 0,0 1 0,-1-1 0,0 2 0,-1 0 0,1-1 0,1 0 0,0 1 0,0 0 0,0 1 0,0 1 0,1-1 0,-1-1 0,-1 1 0,-1 0 0,-1 1 0,1 0 0,0 0 0,1-1 0,0 0 0,0 1 0,-1 0 0,1-1 0,0 0 0,1-1 0,1-2 0,0 1 0,0-1 0,-1 0 0,0-1 0,0 0 0,0-1 0,1 2 0,1-2 0,1 2 0,-1 0 0,1 0 0,-1 2 0,0 2 0,-5 1 0,-8 0 0,-3 0 0,-4 1 0,2 0 0,3 2 0,1-1 0,4 0 0,1-1 0,1 0 0,-1-1 0,1 2 0,-2-1 0,2-1 0,6 0 0,0 0 0,5 0 0,-1 0 0,0 2 0,3 1 0,-3 1 0,3 2 0,-4-2 0,1 0 0,-2 0 0,-3-3 0,-1 0 0,-2 0 0,1-1 0,-1 1 0,2-1 0,3 0 0,1 1 0,2 0 0,-2 0 0,-2-1 0,-3 0 0,-12-3 0,-3-2 0,-12-1 0,4 0 0,1 3 0,3 2 0,3 1 0,2 0 0,2 0 0,-1 0 0,1 0 0,1 0 0,0 0 0,3 0 0,1 0 0,3 0 0,0 0 0,-1 0 0,1 0 0,-1 0 0,-1 0 0,0 1 0,-2 1 0,0 1 0,0 0 0,2-1 0,0 0 0,2 0 0,1-2 0,1 2 0,0 0 0,-1 0 0,0 1 0,-1 0 0,0 0 0,2 0 0,-2 1 0,0-2 0,1 2 0,-1-2 0,1 1 0,-3-1 0,0 1 0,-2 2 0,0-1 0,3 0 0,1-3 0,2 0 0,4-2 0,1 0 0,2-2 0,1 0 0,2 0 0,1 0 0,0-1 0,0 1 0,-1 1 0,0 0 0,-2 0 0,-1 2 0,0-1 0,1-1 0,2 2 0,2-1 0,1 1 0,1 0 0,-2 0 0,-2 0 0,-3 0 0,-1 0 0,-3 0 0,-1 0 0,0 0 0,3 0 0,2 0 0,1 0 0,-1 0 0,-1 0 0,-2 0 0,-1 0 0,0 0 0,0 0 0,1 0 0,1-2 0,-1 1 0,-1-1 0,0 1 0,-2 1 0,2 0 0,-1 0 0,1 0 0,-2 0 0,1 0 0,0 0 0,2 0 0,1-1 0,1 0 0,-1-1 0,1 1 0,1 1 0,-2 0 0,1 0 0,-1-1 0,0 1 0,0-1 0,0 1 0,-1 0 0,0 0 0,-1 0 0,0 0 0,-1 0 0,0 1 0,0 1 0,0-1 0,-1 0 0,-1 1 0,1-1 0,0 2 0,2-1 0,-1 1 0,0 0 0,0 1 0,0-1 0,-1 0 0,-1-2 0,0-1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7:24.38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 24575,'22'0'0,"-1"0"0,-3 0 0,-5 0 0,-2 0 0,-6 0 0,0 0 0,2 0 0,2 0 0,2 0 0,0 0 0,-3 0 0,-2 0 0,-3 0 0,0 0 0,-2 0 0,0 0 0,0 0 0,2 0 0,3 0 0,2 0 0,1 0 0,-1 0 0,-2 0 0,-3 0 0,0 0 0,-2 0 0,0 0 0,5 0 0,0 0 0,4 0 0,-2 0 0,-1 0 0,-3 0 0,-1 0 0,-1 0 0,0 0 0,0 0 0,0 0 0,-1 0 0,1 0 0,-1 0 0,2 0 0,0 0 0,0 0 0,-1 1 0,-1 0 0,0-1 0,1 1 0,1 0 0,0 0 0,1-1 0,-1 0 0,1 0 0,0 0 0,0 0 0,-1 0 0,-2 0 0,0 1 0,-1 0 0,0 3 0,1-1 0,0 1 0,0-1 0,1 1 0,-1 0 0,1-1 0,-2 0 0,2-1 0,-2 2 0,1-1 0,-1-1 0,1 0 0,0 1 0,0 0 0,-1 1 0,1 0 0,0-1 0,0-1 0,-1 1 0,1 0 0,-1-1 0,1 1 0,0 0 0,0 1 0,0 0 0,0 0 0,-1-1 0,0 0 0,0-2 0,1 0 0,-1 2 0,1-1 0,0 1 0,0-1 0,0-1 0,-1 1 0,0 0 0,1 0 0,0 1 0,-1-1 0,0 0 0,0 0 0,0 1 0,0 0 0,0-2 0,0 1 0,0 0 0,0 1 0,0 1 0,0-1 0,0 0 0,1 0 0,-1 0 0,1 0 0,-1-1 0,0-1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7:43.733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1 927 24575,'0'-29'0,"4"-10"0,12-20 0,12-17 0,-8 29 0,3-1 0,3-2 0,0 1 0,-1 0 0,0 2 0,29-35 0,-11 14 0,2 10 0,-6 6 0,-2 6 0,-4 8 0,-5 4 0,-6 12 0,-6 5 0,-5 9 0,-6 3 0,-1 3 0,-3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8:29.868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1 927 24575,'0'-29'0,"4"-10"0,12-20 0,12-17 0,-8 29 0,3-1 0,3-2 0,0 1 0,-1 0 0,0 2 0,29-35 0,-11 14 0,2 10 0,-6 6 0,-2 6 0,-4 8 0,-5 4 0,-6 12 0,-6 5 0,-5 9 0,-6 3 0,-1 3 0,-3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3:17.965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1 258 24575,'17'0'0,"-1"0"0,3 0 0,-3 0 0,0 0 0,1 0 0,-1 0 0,2 0 0,-4 0 0,-1 0 0,-5 0 0,-1 0 0,-4 0 0,0 0 0,-1 0 0,-1 0 0,1 0 0,2 0 0,6 0 0,3 0 0,4 0 0,-2 0 0,-4 0 0,-4 0 0,-4 0 0,1 0 0,-4 0 0,2 0 0,-1 0 0,1 0 0,0 0 0,1 0 0,-1 0 0,1 0 0,1 0 0,-2 0 0,1 0 0,-1 0 0,-1 0 0,0 0 0,-6-1 0,1 0 0,-5-2 0,4 0 0,2-1 0,-1 1 0,2-2 0,-1 2 0,1-2 0,2 1 0,-3-1 0,3 1 0,-2 0 0,0 1 0,0-2 0,-1 1 0,1-1 0,-1 1 0,1-1 0,-1 2 0,2 0 0,0 0 0,1 1 0,0 0 0,0 0 0,0-1 0,0 1 0,0 0 0,0-1 0,0-1 0,2-3 0,1-4 0,2 1 0,1 0 0,-2 4 0,-1 4 0,-3 0 0,-3 6 0,2-1 0,-1 4 0,2-2 0,0 0 0,0 1 0,0 1 0,0 1 0,0 0 0,1-1 0,-1-1 0,1-1 0,-1 0 0,0-1 0,0-2 0,0 0 0,0 0 0,0 1 0,0-1 0,0 1 0,0 0 0,0-2 0,0 1 0,0-1 0,0 0 0,1 1 0,0-1 0,1 0 0,-1 1 0,1-2 0,1 3 0,0 0 0,1 2 0,1 0 0,0 0 0,0-1 0,-1-1 0,-2 0 0,-1-2 0,-1 0 0,-3-4 0,0-1 0,-2-3 0,3-1 0,-1 3 0,3-2 0,-1 2 0,1 0 0,-1 0 0,0 0 0,0 0 0,1 1 0,0 0 0,0 0 0,-1 1 0,-1-1 0,-1 1 0,-1-1 0,0 0 0,0 0 0,0 0 0,3 0 0,0 2 0,0-1 0,1 1 0,0 0 0,0 0 0,0 0 0,2 0 0,-1 0 0,1 0 0,1-2 0,1-3 0,1-4 0,3-3 0,0 0 0,0 1 0,-1 4 0,-3 3 0,-1 4 0,-1 0 0,-1 2 0,-1-2 0,2 2 0,-1-1 0,1 1 0,1-3 0,1-1 0,3-3 0,-1 0 0,1 1 0,-1 2 0,-2 2 0,-1 1 0,-2 1 0,1 0 0,-1 0 0,1 0 0,0 0 0,2 0 0,2-2 0,2 1 0,0-2 0,0 0 0,-2 2 0,-2 0 0,-1 1 0,-2 0 0,1 0 0,-1 0 0,1 0 0,1 0 0,1 0 0,2 0 0,2 0 0,-1 0 0,0 0 0,-4 0 0,0 0 0,-2 0 0,0 0 0,1 0 0,-1 1 0,2-1 0,3 1 0,2-1 0,5 0 0,-3 0 0,0 1 0,-4 0 0,-3 0 0,-1-1 0,-1 1 0,0 0 0,-1 1 0,1-1 0,0 0 0,0 0 0,2 0 0,2 1 0,4 0 0,1-1 0,-1 1 0,-3-2 0,-2 1 0,-1 0 0,-2 0 0,-9-1 0,6 1 0,-7-1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3:17.966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49 24575,'7'2'0,"2"0"0,-2 3 0,-1-2 0,-3 1 0,-1-1 0,-1-2 0,0 0 0,-1 0 0,1 0 0,0 1 0,-1-1 0,1 0 0,-1 1 0,0-1 0,0 1 0,0-1 0,0 1 0,0-1 0,0 0 0,0 1 0,0 0 0,0 1 0,0 0 0,0 0 0,0 0 0,0-1 0,0-1 0,0 1 0,0-1 0,0 3 0,1 3 0,1 1 0,1 5 0,-2-4 0,0 0 0,-1-3 0,1-4 0,-1 1 0,1-3 0,-1 3 0,0 3 0,1 1 0,0 2 0,-1 0 0,1-3 0,-1-3 0,0 0 0,0-3 0,0 2 0,0-1 0,0 4 0,0-1 0,0 2 0,0-3 0,0 0 0,0-2 0,0 1 0,0-1 0,0 2 0,0 4 0,0 0 0,0 0 0,1 2 0,-1-2 0,1 1 0,-1-2 0,0-2 0,0 1 0,0 0 0,1-1 0,0 1 0,0-2 0,-1 0 0,0 0 0,0 2 0,0 0 0,0 4 0,0-1 0,0 1 0,0-2 0,0-1 0,0-2 0,0-1 0,0-1 0,0 3 0,0 2 0,0 4 0,0-1 0,0 0 0,0-3 0,0-4 0,0 0 0,0 0 0,0 6 0,0-3 0,0 6 0,0-6 0,0 0 0,0-3 0,0-1 0,0 1 0,0 0 0,0 1 0,0 0 0,0 1 0,0-2 0,0 3 0,0-2 0,1-2 0,-1-1 0,3-1 0,0 0 0,1 0 0,-1 0 0,0 0 0,-1 0 0,-1 0 0,1 0 0,1 0 0,3 0 0,1 0 0,0 0 0,-1 0 0,-1 0 0,-3 0 0,0 0 0,0 0 0,-1 0 0,1 1 0,1 0 0,2 2 0,-1-2 0,-1 0 0,-1-1 0,-1 1 0,2-1 0,0 1 0,2 0 0,-1 0 0,0-1 0,-1 0 0,0 1 0,0-1 0,0 2 0,1-2 0,-1 1 0,-1-1 0,-5-2 0,2 0 0,-4-2 0,5-3 0,-3 1 0,3-4 0,-1 4 0,1 1 0,0 3 0,-1 0 0,1-2 0,-1-2 0,0 1 0,1 0 0,-1 1 0,1 2 0,0 0 0,0 2 0,0-3 0,0 0 0,0-1 0,0-1 0,0 1 0,0 1 0,0 1 0,0-1 0,0-2 0,0-2 0,0 1 0,0 0 0,0 3 0,0 0 0,0 2 0,0-1 0,0-3 0,0-2 0,0-4 0,0 3 0,0-2 0,0 5 0,0 0 0,0 3 0,0-3 0,0 0 0,0-2 0,0 0 0,0 3 0,0 1 0,0 0 0,0-3 0,0 0 0,0-1 0,0 2 0,0 1 0,0 1 0,0 1 0,0-3 0,0 1 0,0-2 0,0 2 0,0 2 0,0 0 0,0 1 0,0-1 0,0-1 0,0-5 0,0 1 0,0-5 0,0 5 0,0 1 0,0 3 0,0 2 0,0-2 0,0-2 0,0-2 0,0-1 0,0 2 0,0 2 0,0 1 0,0-2 0,0-1 0,0-2 0,0 0 0,0 3 0,0 2 0,0 0 0,0 0 0,0-2 0,0 1 0,0-1 0,0 3 0,0 1 0,0-1 0,0-2 0,0 0 0,0-1 0,0 1 0,0 1 0,0 1 0,0-2 0,0 1 0,0-3 0,0 2 0,0 1 0,0 0 0,0 2 0,0-1 0,0 0 0,0-3 0,0 1 0,1-3 0,-1 2 0,2 0 0,-2-1 0,1 2 0,0 0 0,0-1 0,0 3 0,-1 1 0,1 0 0,-1 0 0,1-1 0,0 0 0,1-1 0,0 2 0,0-1 0,0 1 0,0 0 0,1 0 0,1-1 0,0 2 0,-1-1 0,1 1 0,-1 0 0,1 0 0,-1 0 0,1 0 0,0 0 0,0 0 0,1 0 0,-1 0 0,0 0 0,0 0 0,-2 0 0,0 0 0,0 0 0,1 0 0,2 0 0,0 0 0,1 0 0,-1 0 0,-2 0 0,-1 0 0,1 0 0,0 0 0,4 0 0,-1 0 0,2 0 0,-3 0 0,-1 0 0,0 0 0,0 0 0,1 0 0,2 0 0,-1 0 0,1 0 0,-2 0 0,-1 0 0,2 0 0,1 0 0,-1 0 0,0 0 0,-3 0 0,1 0 0,-3 0 0,1 0 0,1 0 0,0 0 0,2 0 0,0 0 0,-2 0 0,-2 0 0,-10 0 0,1 0 0,-7 0 0,8 0 0,0 0 0,0 1 0,0 0 0,-3 0 0,-2 0 0,0-1 0,3 0 0,2 0 0,3 0 0,1 0 0,1 0 0,2 0 0,-2 0 0,1 0 0,-3 0 0,0 0 0,-4 1 0,0 0 0,1 0 0,1-1 0,3 0 0,0 0 0,2 0 0,0 0 0,-2 0 0,0 0 0,-4 1 0,1 0 0,0-1 0,2 1 0,1 0 0,2-1 0,-1 1 0,1-1 0,0 1 0,0 0 0,-1-1 0,0 0 0,1 0 0,0 1 0,-1-1 0,6 1 0,-1-1 0,9 0 0,3 0 0,2 0 0,2 0 0,-4-1 0,0 0 0,-1 0 0,-2 0 0,-1 1 0,-4-1 0,0 1 0,-3-1 0,0 0 0,0 0 0,0 0 0,1-1 0,-1 1 0,1-1 0,-2 2 0,1-1 0,-1 1 0,2 0 0,1 0 0,0 0 0,-2 0 0,-2 0 0,0 0 0,0 0 0,1 0 0,0 0 0,2 0 0,-1 0 0,-1 0 0,-1 1 0,-2 3 0,0 2 0,0 0 0,0 1 0,0-4 0,0 0 0,0-2 0,0 2 0,2 0 0,0 2 0,0 0 0,-1-2 0,0 0 0,-1-2 0,1 0 0,0 2 0,0 0 0,1 1 0,-1 0 0,-1-2 0,0 0 0,0-2 0,2 3 0,-1 0 0,1 2 0,-2-2 0,1-1 0,-1-1 0,1 0 0,-1 1 0,1 1 0,-1 0 0,0 0 0,1 0 0,0-1 0,0 0 0,0 1 0,-1 1 0,2 0 0,-2 0 0,1 0 0,-1 0 0,0 1 0,1-2 0,-1-1 0,1-1 0,-1 1 0,0 0 0,0 2 0,1 1 0,-1-1 0,1 0 0,-1-1 0,0 1 0,0-1 0,0 2 0,0-1 0,0 0 0,0-1 0,0-1 0,0 2 0,1 0 0,0 0 0,0-1 0,-1 0 0,0-1 0,0 1 0,1 0 0,-1 1 0,1-2 0,-1 0 0,0-2 0,0 2 0,0 0 0,0 0 0,0 0 0,0 0 0,0-1 0,0 1 0,1 0 0,0-2 0,2 1 0,-1-1 0,-1 0 0,1 0 0,-1 0 0,0 0 0,1 0 0,-1 1 0,0-1 0,2 1 0,1 0 0,1-1 0,0 1 0,1-1 0,-3 0 0,-1 1 0,-1 0 0,0-1 0,1 0 0,1 1 0,2 1 0,2 0 0,0 1 0,-2-2 0,-2 1 0,-1-2 0,-2 1 0,2-1 0,-1 0 0,1 0 0,0 0 0,-1 0 0,1 1 0,0 0 0,2 1 0,2 0 0,-1 0 0,0-2 0,-1 1 0,-2-1 0,0 0 0,-1 0 0,1 0 0,-1 0 0,1 0 0,-1 0 0,1 0 0,-1 0 0,4 0 0,-2 0 0,3 0 0,-1 0 0,-2 0 0,-1 0 0,-1 0 0,-1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3:17.967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1 258 24575,'17'0'0,"-1"0"0,3 0 0,-3 0 0,0 0 0,1 0 0,-1 0 0,2 0 0,-4 0 0,-1 0 0,-5 0 0,-1 0 0,-4 0 0,0 0 0,-1 0 0,-1 0 0,1 0 0,2 0 0,6 0 0,3 0 0,4 0 0,-2 0 0,-4 0 0,-4 0 0,-4 0 0,1 0 0,-4 0 0,2 0 0,-1 0 0,1 0 0,0 0 0,1 0 0,-1 0 0,1 0 0,1 0 0,-2 0 0,1 0 0,-1 0 0,-1 0 0,0 0 0,-6-1 0,1 0 0,-5-2 0,4 0 0,2-1 0,-1 1 0,2-2 0,-1 2 0,1-2 0,2 1 0,-3-1 0,3 1 0,-2 0 0,0 1 0,0-2 0,-1 1 0,1-1 0,-1 1 0,1-1 0,-1 2 0,2 0 0,0 0 0,1 1 0,0 0 0,0 0 0,0-1 0,0 1 0,0 0 0,0-1 0,0-1 0,2-3 0,1-4 0,2 1 0,1 0 0,-2 4 0,-1 4 0,-3 0 0,-3 6 0,2-1 0,-1 4 0,2-2 0,0 0 0,0 1 0,0 1 0,0 1 0,0 0 0,1-1 0,-1-1 0,1-1 0,-1 0 0,0-1 0,0-2 0,0 0 0,0 0 0,0 1 0,0-1 0,0 1 0,0 0 0,0-2 0,0 1 0,0-1 0,0 0 0,1 1 0,0-1 0,1 0 0,-1 1 0,1-2 0,1 3 0,0 0 0,1 2 0,1 0 0,0 0 0,0-1 0,-1-1 0,-2 0 0,-1-2 0,-1 0 0,-3-4 0,0-1 0,-2-3 0,3-1 0,-1 3 0,3-2 0,-1 2 0,1 0 0,-1 0 0,0 0 0,0 0 0,1 1 0,0 0 0,0 0 0,-1 1 0,-1-1 0,-1 1 0,-1-1 0,0 0 0,0 0 0,0 0 0,3 0 0,0 2 0,0-1 0,1 1 0,0 0 0,0 0 0,0 0 0,2 0 0,-1 0 0,1 0 0,1-2 0,1-3 0,1-4 0,3-3 0,0 0 0,0 1 0,-1 4 0,-3 3 0,-1 4 0,-1 0 0,-1 2 0,-1-2 0,2 2 0,-1-1 0,1 1 0,1-3 0,1-1 0,3-3 0,-1 0 0,1 1 0,-1 2 0,-2 2 0,-1 1 0,-2 1 0,1 0 0,-1 0 0,1 0 0,0 0 0,2 0 0,2-2 0,2 1 0,0-2 0,0 0 0,-2 2 0,-2 0 0,-1 1 0,-2 0 0,1 0 0,-1 0 0,1 0 0,1 0 0,1 0 0,2 0 0,2 0 0,-1 0 0,0 0 0,-4 0 0,0 0 0,-2 0 0,0 0 0,1 0 0,-1 1 0,2-1 0,3 1 0,2-1 0,5 0 0,-3 0 0,0 1 0,-4 0 0,-3 0 0,-1-1 0,-1 1 0,0 0 0,-1 1 0,1-1 0,0 0 0,0 0 0,2 0 0,2 1 0,4 0 0,1-1 0,-1 1 0,-3-2 0,-2 1 0,-1 0 0,-2 0 0,-9-1 0,6 1 0,-7-1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3:17.968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49 24575,'7'2'0,"2"0"0,-2 3 0,-1-2 0,-3 1 0,-1-1 0,-1-2 0,0 0 0,-1 0 0,1 0 0,0 1 0,-1-1 0,1 0 0,-1 1 0,0-1 0,0 1 0,0-1 0,0 1 0,0-1 0,0 0 0,0 1 0,0 0 0,0 1 0,0 0 0,0 0 0,0 0 0,0-1 0,0-1 0,0 1 0,0-1 0,0 3 0,1 3 0,1 1 0,1 5 0,-2-4 0,0 0 0,-1-3 0,1-4 0,-1 1 0,1-3 0,-1 3 0,0 3 0,1 1 0,0 2 0,-1 0 0,1-3 0,-1-3 0,0 0 0,0-3 0,0 2 0,0-1 0,0 4 0,0-1 0,0 2 0,0-3 0,0 0 0,0-2 0,0 1 0,0-1 0,0 2 0,0 4 0,0 0 0,0 0 0,1 2 0,-1-2 0,1 1 0,-1-2 0,0-2 0,0 1 0,0 0 0,1-1 0,0 1 0,0-2 0,-1 0 0,0 0 0,0 2 0,0 0 0,0 4 0,0-1 0,0 1 0,0-2 0,0-1 0,0-2 0,0-1 0,0-1 0,0 3 0,0 2 0,0 4 0,0-1 0,0 0 0,0-3 0,0-4 0,0 0 0,0 0 0,0 6 0,0-3 0,0 6 0,0-6 0,0 0 0,0-3 0,0-1 0,0 1 0,0 0 0,0 1 0,0 0 0,0 1 0,0-2 0,0 3 0,0-2 0,1-2 0,-1-1 0,3-1 0,0 0 0,1 0 0,-1 0 0,0 0 0,-1 0 0,-1 0 0,1 0 0,1 0 0,3 0 0,1 0 0,0 0 0,-1 0 0,-1 0 0,-3 0 0,0 0 0,0 0 0,-1 0 0,1 1 0,1 0 0,2 2 0,-1-2 0,-1 0 0,-1-1 0,-1 1 0,2-1 0,0 1 0,2 0 0,-1 0 0,0-1 0,-1 0 0,0 1 0,0-1 0,0 2 0,1-2 0,-1 1 0,-1-1 0,-5-2 0,2 0 0,-4-2 0,5-3 0,-3 1 0,3-4 0,-1 4 0,1 1 0,0 3 0,-1 0 0,1-2 0,-1-2 0,0 1 0,1 0 0,-1 1 0,1 2 0,0 0 0,0 2 0,0-3 0,0 0 0,0-1 0,0-1 0,0 1 0,0 1 0,0 1 0,0-1 0,0-2 0,0-2 0,0 1 0,0 0 0,0 3 0,0 0 0,0 2 0,0-1 0,0-3 0,0-2 0,0-4 0,0 3 0,0-2 0,0 5 0,0 0 0,0 3 0,0-3 0,0 0 0,0-2 0,0 0 0,0 3 0,0 1 0,0 0 0,0-3 0,0 0 0,0-1 0,0 2 0,0 1 0,0 1 0,0 1 0,0-3 0,0 1 0,0-2 0,0 2 0,0 2 0,0 0 0,0 1 0,0-1 0,0-1 0,0-5 0,0 1 0,0-5 0,0 5 0,0 1 0,0 3 0,0 2 0,0-2 0,0-2 0,0-2 0,0-1 0,0 2 0,0 2 0,0 1 0,0-2 0,0-1 0,0-2 0,0 0 0,0 3 0,0 2 0,0 0 0,0 0 0,0-2 0,0 1 0,0-1 0,0 3 0,0 1 0,0-1 0,0-2 0,0 0 0,0-1 0,0 1 0,0 1 0,0 1 0,0-2 0,0 1 0,0-3 0,0 2 0,0 1 0,0 0 0,0 2 0,0-1 0,0 0 0,0-3 0,0 1 0,1-3 0,-1 2 0,2 0 0,-2-1 0,1 2 0,0 0 0,0-1 0,0 3 0,-1 1 0,1 0 0,-1 0 0,1-1 0,0 0 0,1-1 0,0 2 0,0-1 0,0 1 0,0 0 0,1 0 0,1-1 0,0 2 0,-1-1 0,1 1 0,-1 0 0,1 0 0,-1 0 0,1 0 0,0 0 0,0 0 0,1 0 0,-1 0 0,0 0 0,0 0 0,-2 0 0,0 0 0,0 0 0,1 0 0,2 0 0,0 0 0,1 0 0,-1 0 0,-2 0 0,-1 0 0,1 0 0,0 0 0,4 0 0,-1 0 0,2 0 0,-3 0 0,-1 0 0,0 0 0,0 0 0,1 0 0,2 0 0,-1 0 0,1 0 0,-2 0 0,-1 0 0,2 0 0,1 0 0,-1 0 0,0 0 0,-3 0 0,1 0 0,-3 0 0,1 0 0,1 0 0,0 0 0,2 0 0,0 0 0,-2 0 0,-2 0 0,-10 0 0,1 0 0,-7 0 0,8 0 0,0 0 0,0 1 0,0 0 0,-3 0 0,-2 0 0,0-1 0,3 0 0,2 0 0,3 0 0,1 0 0,1 0 0,2 0 0,-2 0 0,1 0 0,-3 0 0,0 0 0,-4 1 0,0 0 0,1 0 0,1-1 0,3 0 0,0 0 0,2 0 0,0 0 0,-2 0 0,0 0 0,-4 1 0,1 0 0,0-1 0,2 1 0,1 0 0,2-1 0,-1 1 0,1-1 0,0 1 0,0 0 0,-1-1 0,0 0 0,1 0 0,0 1 0,-1-1 0,6 1 0,-1-1 0,9 0 0,3 0 0,2 0 0,2 0 0,-4-1 0,0 0 0,-1 0 0,-2 0 0,-1 1 0,-4-1 0,0 1 0,-3-1 0,0 0 0,0 0 0,0 0 0,1-1 0,-1 1 0,1-1 0,-2 2 0,1-1 0,-1 1 0,2 0 0,1 0 0,0 0 0,-2 0 0,-2 0 0,0 0 0,0 0 0,1 0 0,0 0 0,2 0 0,-1 0 0,-1 0 0,-1 1 0,-2 3 0,0 2 0,0 0 0,0 1 0,0-4 0,0 0 0,0-2 0,0 2 0,2 0 0,0 2 0,0 0 0,-1-2 0,0 0 0,-1-2 0,1 0 0,0 2 0,0 0 0,1 1 0,-1 0 0,-1-2 0,0 0 0,0-2 0,2 3 0,-1 0 0,1 2 0,-2-2 0,1-1 0,-1-1 0,1 0 0,-1 1 0,1 1 0,-1 0 0,0 0 0,1 0 0,0-1 0,0 0 0,0 1 0,-1 1 0,2 0 0,-2 0 0,1 0 0,-1 0 0,0 1 0,1-2 0,-1-1 0,1-1 0,-1 1 0,0 0 0,0 2 0,1 1 0,-1-1 0,1 0 0,-1-1 0,0 1 0,0-1 0,0 2 0,0-1 0,0 0 0,0-1 0,0-1 0,0 2 0,1 0 0,0 0 0,0-1 0,-1 0 0,0-1 0,0 1 0,1 0 0,-1 1 0,1-2 0,-1 0 0,0-2 0,0 2 0,0 0 0,0 0 0,0 0 0,0 0 0,0-1 0,0 1 0,1 0 0,0-2 0,2 1 0,-1-1 0,-1 0 0,1 0 0,-1 0 0,0 0 0,1 0 0,-1 1 0,0-1 0,2 1 0,1 0 0,1-1 0,0 1 0,1-1 0,-3 0 0,-1 1 0,-1 0 0,0-1 0,1 0 0,1 1 0,2 1 0,2 0 0,0 1 0,-2-2 0,-2 1 0,-1-2 0,-2 1 0,2-1 0,-1 0 0,1 0 0,0 0 0,-1 0 0,1 1 0,0 0 0,2 1 0,2 0 0,-1 0 0,0-2 0,-1 1 0,-2-1 0,0 0 0,-1 0 0,1 0 0,-1 0 0,1 0 0,-1 0 0,1 0 0,-1 0 0,4 0 0,-2 0 0,3 0 0,-1 0 0,-2 0 0,-1 0 0,-1 0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6:13:05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1079 2373 24575,'-39'0'0,"0"0"0,-11 0 0,-25 0 0,21 0 0,-18 0 0,17 0 0,-1 0 0,-1-3 0,-2 2 0,9-5 0,3 0 0,5-1 0,7-4 0,7 2 0,4-4 0,3 1 0,-1-4 0,1 0 0,-1-3 0,0-3 0,1 0 0,-1-4 0,0 2 0,2-5 0,1 2 0,4-5 0,-2 0 0,4-6 0,1 2 0,3-6 0,3-2 0,3-3 0,-3-12 0,5-6 0,-2-10 0,3 0 0,0-3 0,0 3 0,0-3 0,0 2 0,0 2 0,0 6 0,0 1 0,0 5 0,0 0 0,0 6 0,0-3 0,3 0 0,1-6 0,2-7 0,1 2 0,-1 5 0,1 6 0,-4 11 0,3 5 0,-6 7 0,5 6 0,-4 10 0,1 3 0,-2 10 0,0 1 0,0 3 0,0 1 0,0 0 0,0 0 0,0 0 0,0-1 0,0 1 0,0 0 0,0-4 0,0-14 0,0-12 0,0-7 0,0-1 0,0 14 0,0 10 0,0 9 0,0 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3:17.969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1 258 24575,'17'0'0,"-1"0"0,3 0 0,-3 0 0,0 0 0,1 0 0,-1 0 0,2 0 0,-4 0 0,-1 0 0,-5 0 0,-1 0 0,-4 0 0,0 0 0,-1 0 0,-1 0 0,1 0 0,2 0 0,6 0 0,3 0 0,4 0 0,-2 0 0,-4 0 0,-4 0 0,-4 0 0,1 0 0,-4 0 0,2 0 0,-1 0 0,1 0 0,0 0 0,1 0 0,-1 0 0,1 0 0,1 0 0,-2 0 0,1 0 0,-1 0 0,-1 0 0,0 0 0,-6-1 0,1 0 0,-5-2 0,4 0 0,2-1 0,-1 1 0,2-2 0,-1 2 0,1-2 0,2 1 0,-3-1 0,3 1 0,-2 0 0,0 1 0,0-2 0,-1 1 0,1-1 0,-1 1 0,1-1 0,-1 2 0,2 0 0,0 0 0,1 1 0,0 0 0,0 0 0,0-1 0,0 1 0,0 0 0,0-1 0,0-1 0,2-3 0,1-4 0,2 1 0,1 0 0,-2 4 0,-1 4 0,-3 0 0,-3 6 0,2-1 0,-1 4 0,2-2 0,0 0 0,0 1 0,0 1 0,0 1 0,0 0 0,1-1 0,-1-1 0,1-1 0,-1 0 0,0-1 0,0-2 0,0 0 0,0 0 0,0 1 0,0-1 0,0 1 0,0 0 0,0-2 0,0 1 0,0-1 0,0 0 0,1 1 0,0-1 0,1 0 0,-1 1 0,1-2 0,1 3 0,0 0 0,1 2 0,1 0 0,0 0 0,0-1 0,-1-1 0,-2 0 0,-1-2 0,-1 0 0,-3-4 0,0-1 0,-2-3 0,3-1 0,-1 3 0,3-2 0,-1 2 0,1 0 0,-1 0 0,0 0 0,0 0 0,1 1 0,0 0 0,0 0 0,-1 1 0,-1-1 0,-1 1 0,-1-1 0,0 0 0,0 0 0,0 0 0,3 0 0,0 2 0,0-1 0,1 1 0,0 0 0,0 0 0,0 0 0,2 0 0,-1 0 0,1 0 0,1-2 0,1-3 0,1-4 0,3-3 0,0 0 0,0 1 0,-1 4 0,-3 3 0,-1 4 0,-1 0 0,-1 2 0,-1-2 0,2 2 0,-1-1 0,1 1 0,1-3 0,1-1 0,3-3 0,-1 0 0,1 1 0,-1 2 0,-2 2 0,-1 1 0,-2 1 0,1 0 0,-1 0 0,1 0 0,0 0 0,2 0 0,2-2 0,2 1 0,0-2 0,0 0 0,-2 2 0,-2 0 0,-1 1 0,-2 0 0,1 0 0,-1 0 0,1 0 0,1 0 0,1 0 0,2 0 0,2 0 0,-1 0 0,0 0 0,-4 0 0,0 0 0,-2 0 0,0 0 0,1 0 0,-1 1 0,2-1 0,3 1 0,2-1 0,5 0 0,-3 0 0,0 1 0,-4 0 0,-3 0 0,-1-1 0,-1 1 0,0 0 0,-1 1 0,1-1 0,0 0 0,0 0 0,2 0 0,2 1 0,4 0 0,1-1 0,-1 1 0,-3-2 0,-2 1 0,-1 0 0,-2 0 0,-9-1 0,6 1 0,-7-1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3:17.970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49 24575,'7'2'0,"2"0"0,-2 3 0,-1-2 0,-3 1 0,-1-1 0,-1-2 0,0 0 0,-1 0 0,1 0 0,0 1 0,-1-1 0,1 0 0,-1 1 0,0-1 0,0 1 0,0-1 0,0 1 0,0-1 0,0 0 0,0 1 0,0 0 0,0 1 0,0 0 0,0 0 0,0 0 0,0-1 0,0-1 0,0 1 0,0-1 0,0 3 0,1 3 0,1 1 0,1 5 0,-2-4 0,0 0 0,-1-3 0,1-4 0,-1 1 0,1-3 0,-1 3 0,0 3 0,1 1 0,0 2 0,-1 0 0,1-3 0,-1-3 0,0 0 0,0-3 0,0 2 0,0-1 0,0 4 0,0-1 0,0 2 0,0-3 0,0 0 0,0-2 0,0 1 0,0-1 0,0 2 0,0 4 0,0 0 0,0 0 0,1 2 0,-1-2 0,1 1 0,-1-2 0,0-2 0,0 1 0,0 0 0,1-1 0,0 1 0,0-2 0,-1 0 0,0 0 0,0 2 0,0 0 0,0 4 0,0-1 0,0 1 0,0-2 0,0-1 0,0-2 0,0-1 0,0-1 0,0 3 0,0 2 0,0 4 0,0-1 0,0 0 0,0-3 0,0-4 0,0 0 0,0 0 0,0 6 0,0-3 0,0 6 0,0-6 0,0 0 0,0-3 0,0-1 0,0 1 0,0 0 0,0 1 0,0 0 0,0 1 0,0-2 0,0 3 0,0-2 0,1-2 0,-1-1 0,3-1 0,0 0 0,1 0 0,-1 0 0,0 0 0,-1 0 0,-1 0 0,1 0 0,1 0 0,3 0 0,1 0 0,0 0 0,-1 0 0,-1 0 0,-3 0 0,0 0 0,0 0 0,-1 0 0,1 1 0,1 0 0,2 2 0,-1-2 0,-1 0 0,-1-1 0,-1 1 0,2-1 0,0 1 0,2 0 0,-1 0 0,0-1 0,-1 0 0,0 1 0,0-1 0,0 2 0,1-2 0,-1 1 0,-1-1 0,-5-2 0,2 0 0,-4-2 0,5-3 0,-3 1 0,3-4 0,-1 4 0,1 1 0,0 3 0,-1 0 0,1-2 0,-1-2 0,0 1 0,1 0 0,-1 1 0,1 2 0,0 0 0,0 2 0,0-3 0,0 0 0,0-1 0,0-1 0,0 1 0,0 1 0,0 1 0,0-1 0,0-2 0,0-2 0,0 1 0,0 0 0,0 3 0,0 0 0,0 2 0,0-1 0,0-3 0,0-2 0,0-4 0,0 3 0,0-2 0,0 5 0,0 0 0,0 3 0,0-3 0,0 0 0,0-2 0,0 0 0,0 3 0,0 1 0,0 0 0,0-3 0,0 0 0,0-1 0,0 2 0,0 1 0,0 1 0,0 1 0,0-3 0,0 1 0,0-2 0,0 2 0,0 2 0,0 0 0,0 1 0,0-1 0,0-1 0,0-5 0,0 1 0,0-5 0,0 5 0,0 1 0,0 3 0,0 2 0,0-2 0,0-2 0,0-2 0,0-1 0,0 2 0,0 2 0,0 1 0,0-2 0,0-1 0,0-2 0,0 0 0,0 3 0,0 2 0,0 0 0,0 0 0,0-2 0,0 1 0,0-1 0,0 3 0,0 1 0,0-1 0,0-2 0,0 0 0,0-1 0,0 1 0,0 1 0,0 1 0,0-2 0,0 1 0,0-3 0,0 2 0,0 1 0,0 0 0,0 2 0,0-1 0,0 0 0,0-3 0,0 1 0,1-3 0,-1 2 0,2 0 0,-2-1 0,1 2 0,0 0 0,0-1 0,0 3 0,-1 1 0,1 0 0,-1 0 0,1-1 0,0 0 0,1-1 0,0 2 0,0-1 0,0 1 0,0 0 0,1 0 0,1-1 0,0 2 0,-1-1 0,1 1 0,-1 0 0,1 0 0,-1 0 0,1 0 0,0 0 0,0 0 0,1 0 0,-1 0 0,0 0 0,0 0 0,-2 0 0,0 0 0,0 0 0,1 0 0,2 0 0,0 0 0,1 0 0,-1 0 0,-2 0 0,-1 0 0,1 0 0,0 0 0,4 0 0,-1 0 0,2 0 0,-3 0 0,-1 0 0,0 0 0,0 0 0,1 0 0,2 0 0,-1 0 0,1 0 0,-2 0 0,-1 0 0,2 0 0,1 0 0,-1 0 0,0 0 0,-3 0 0,1 0 0,-3 0 0,1 0 0,1 0 0,0 0 0,2 0 0,0 0 0,-2 0 0,-2 0 0,-10 0 0,1 0 0,-7 0 0,8 0 0,0 0 0,0 1 0,0 0 0,-3 0 0,-2 0 0,0-1 0,3 0 0,2 0 0,3 0 0,1 0 0,1 0 0,2 0 0,-2 0 0,1 0 0,-3 0 0,0 0 0,-4 1 0,0 0 0,1 0 0,1-1 0,3 0 0,0 0 0,2 0 0,0 0 0,-2 0 0,0 0 0,-4 1 0,1 0 0,0-1 0,2 1 0,1 0 0,2-1 0,-1 1 0,1-1 0,0 1 0,0 0 0,-1-1 0,0 0 0,1 0 0,0 1 0,-1-1 0,6 1 0,-1-1 0,9 0 0,3 0 0,2 0 0,2 0 0,-4-1 0,0 0 0,-1 0 0,-2 0 0,-1 1 0,-4-1 0,0 1 0,-3-1 0,0 0 0,0 0 0,0 0 0,1-1 0,-1 1 0,1-1 0,-2 2 0,1-1 0,-1 1 0,2 0 0,1 0 0,0 0 0,-2 0 0,-2 0 0,0 0 0,0 0 0,1 0 0,0 0 0,2 0 0,-1 0 0,-1 0 0,-1 1 0,-2 3 0,0 2 0,0 0 0,0 1 0,0-4 0,0 0 0,0-2 0,0 2 0,2 0 0,0 2 0,0 0 0,-1-2 0,0 0 0,-1-2 0,1 0 0,0 2 0,0 0 0,1 1 0,-1 0 0,-1-2 0,0 0 0,0-2 0,2 3 0,-1 0 0,1 2 0,-2-2 0,1-1 0,-1-1 0,1 0 0,-1 1 0,1 1 0,-1 0 0,0 0 0,1 0 0,0-1 0,0 0 0,0 1 0,-1 1 0,2 0 0,-2 0 0,1 0 0,-1 0 0,0 1 0,1-2 0,-1-1 0,1-1 0,-1 1 0,0 0 0,0 2 0,1 1 0,-1-1 0,1 0 0,-1-1 0,0 1 0,0-1 0,0 2 0,0-1 0,0 0 0,0-1 0,0-1 0,0 2 0,1 0 0,0 0 0,0-1 0,-1 0 0,0-1 0,0 1 0,1 0 0,-1 1 0,1-2 0,-1 0 0,0-2 0,0 2 0,0 0 0,0 0 0,0 0 0,0 0 0,0-1 0,0 1 0,1 0 0,0-2 0,2 1 0,-1-1 0,-1 0 0,1 0 0,-1 0 0,0 0 0,1 0 0,-1 1 0,0-1 0,2 1 0,1 0 0,1-1 0,0 1 0,1-1 0,-3 0 0,-1 1 0,-1 0 0,0-1 0,1 0 0,1 1 0,2 1 0,2 0 0,0 1 0,-2-2 0,-2 1 0,-1-2 0,-2 1 0,2-1 0,-1 0 0,1 0 0,0 0 0,-1 0 0,1 1 0,0 0 0,2 1 0,2 0 0,-1 0 0,0-2 0,-1 1 0,-2-1 0,0 0 0,-1 0 0,1 0 0,-1 0 0,1 0 0,-1 0 0,1 0 0,-1 0 0,4 0 0,-2 0 0,3 0 0,-1 0 0,-2 0 0,-1 0 0,-1 0 0,-1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3:17.97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1 171 24575,'5'-12'0,"0"1"0,3 0 0,0 2 0,1-1 0,-1-1 0,0 0 0,-1 2 0,-1 1 0,-1 3 0,0 1 0,-2 3 0,0 0 0,-3 1 0,2 0 0,-1-2 0,3-2 0,3-3 0,4-4 0,2 1 0,-1 0 0,-4 5 0,-3 1 0,-2 4 0,-1-1 0,-1 1 0,1 0 0,-1 0 0,1 0 0,1 0 0,2-1 0,2 0 0,3-2 0,1 0 0,-2 0 0,-1 1 0,-3 2 0,-1 0 0,-1 0 0,-1 0 0,0 0 0,-1 0 0,1 0 0,0 0 0,2 0 0,5 0 0,2 0 0,2 0 0,-2 0 0,-3 0 0,-2 0 0,-3 0 0,-1 0 0,-1 0 0,1 0 0,-1 0 0,1 0 0,1 1 0,3 0 0,3 0 0,2 1 0,0-1 0,-2 0 0,-3 0 0,-1 0 0,-3 0 0,0 0 0,-2 0 0,2 0 0,-1-1 0,-1 2 0,2-2 0,-2 2 0,1-2 0,0 1 0,0 1 0,1-2 0,-1 2 0,0-2 0,0 2 0,0-2 0,1 1 0,-1 0 0,1 0 0,-2-1 0,2 1 0,-1 0 0,0 0 0,0 0 0,-5-1 0,3 0 0,-4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3:17.97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3 24575,'17'0'0,"0"0"0,0 0 0,4 0 0,-3 0 0,3 0 0,-10 0 0,-2 0 0,-4 0 0,-1 0 0,0 0 0,-2 0 0,-1 0 0,4 0 0,3 0 0,6 0 0,1 0 0,-2 0 0,-4 0 0,-2 0 0,-4 0 0,-1 0 0,0 0 0,-1 0 0,4 0 0,7 0 0,3 0 0,4-1 0,-3 0 0,-6 0 0,-4 1 0,-4 1 0,-1 0 0,-1 3 0,0 0 0,0 0 0,0 0 0,0-2 0,0 0 0,0 0 0,0 1 0,0 1 0,0 0 0,0 0 0,0 1 0,0-1 0,2 0 0,-1-1 0,1 1 0,-2 1 0,0 0 0,0-1 0,0 0 0,0-1 0,1 0 0,-1 0 0,1 0 0,-1-1 0,0-2 0,2 1 0,-1 1 0,3-1 0,-3 1 0,1 0 0,0 1 0,-1-1 0,1 1 0,0 1 0,0 3 0,1-2 0,-1 1 0,0-3 0,-1 0 0,-1-2 0,0 1 0,0 0 0,0 1 0,0-1 0,0 0 0,0 1 0,0-1 0,0 1 0,0-1 0,0 0 0,0 0 0,0 0 0,1 0 0,0 0 0,0 1 0,1-1 0,-1 0 0,1-1 0,-1 0 0,1 0 0,0 0 0,0 0 0,-1-1 0,0 1 0,1-1 0,-1 0 0,1 0 0,-1-1 0,1-1 0,-1 1 0,0-2 0,-1 1 0,0-1 0,0 0 0,1-1 0,0 0 0,0 0 0,0 1 0,0 1 0,1 0 0,-1 0 0,2 0 0,-3 0 0,2 0 0,-2-2 0,3-1 0,-2-2 0,2-1 0,0 1 0,0-1 0,0-2 0,2 2 0,-2-1 0,2 2 0,-1 2 0,1 0 0,-1 3 0,0-3 0,1 2 0,-2 0 0,1 2 0,-2 0 0,0 0 0,0 0 0,0 0 0,1 1 0,0 0 0,1 0 0,1 0 0,-3 0 0,0 0 0,0 0 0,0 0 0,-1 1 0,0 0 0,-1 2 0,-3 1 0,-1 1 0,-3-1 0,1 1 0,2-3 0,1 0 0,0 0 0,1 0 0,0 0 0,0 0 0,1 0 0,-1-2 0,1 1 0,-2-1 0,1 1 0,-1 0 0,1 3 0,-2 0 0,2 1 0,-2-1 0,1 0 0,1 0 0,0-2 0,1 0 0,-2-1 0,2 0 0,-2 2 0,3 0 0,-2 0 0,0 1 0,1-1 0,0 0 0,-1-1 0,2-2 0,1-3 0,3-2 0,0 0 0,2-1 0,-1 3 0,-1 0 0,0 0 0,-2-1 0,2 2 0,0-3 0,2 1 0,0-2 0,1 1 0,-1-1 0,1 2 0,0-1 0,2 0 0,0 0 0,0 1 0,0 0 0,-2 1 0,0 1 0,-3 1 0,-1 0 0,1 1 0,0-1 0,0 0 0,0 0 0,-2 1 0,0 0 0,0 0 0,1 0 0,2 0 0,0-1 0,1 1 0,0-1 0,1 1 0,-1 0 0,1 0 0,-1 0 0,-2 0 0,-1 0 0,-1 0 0,-1 0 0,3 0 0,-1 0 0,1 0 0,-1 0 0,-1 0 0,-1-1 0,1 1 0,0-2 0,1 1 0,1 1 0,2-1 0,0 0 0,1 1 0,-1-1 0,1 1 0,-1 0 0,-2 0 0,-1 0 0,-1 0 0,0 0 0,2 0 0,1 0 0,0 0 0,0 0 0,-1 0 0,-1 0 0,-1 0 0,0 0 0,2 0 0,0 0 0,1 0 0,-1 0 0,-1 0 0,-2 0 0,1 0 0,1 0 0,1 1 0,2 0 0,-3 1 0,0 0 0,-2-2 0,0 1 0,1 0 0,4 3 0,-2-1 0,3 2 0,-3-2 0,-1 0 0,-2-3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3:17.97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24 24575,'13'0'0,"1"0"0,2 0 0,-1 0 0,-4 0 0,-3 0 0,-3 0 0,-2 0 0,0 0 0,-1 0 0,0 0 0,0 0 0,3 0 0,4 0 0,2-1 0,2 1 0,-3-1 0,-3 1 0,-3 0 0,-1 0 0,-1 0 0,2 0 0,3-2 0,4 2 0,1-2 0,-1 1 0,-3 1 0,-2-1 0,-3 1 0,0 0 0,-2 0 0,6 0 0,4 0 0,6 0 0,2 0 0,-3 0 0,-5 0 0,-5 0 0,-3 1 0,-1 0 0,-2 1 0,0 0 0,0 0 0,0 1 0,0 0 0,0 1 0,0-1 0,0 1 0,0-1 0,0-1 0,1 0 0,0 0 0,0 1 0,1-1 0,-1 2 0,1-2 0,0 3 0,-1-3 0,1 2 0,-1-2 0,-1 0 0,0 0 0,0-1 0,0 1 0,0 0 0,0-1 0,0 1 0,0 0 0,0 3 0,0 1 0,3 2 0,-1 0 0,1-1 0,-1-2 0,-1 0 0,1-1 0,-1 0 0,1 0 0,-2-1 0,2 1 0,-2 0 0,2 1 0,0 0 0,-1 0 0,1-2 0,-1 0 0,0-1 0,-1 1 0,1 0 0,0 1 0,0-1 0,2 1 0,-3-2 0,2 1 0,-2 1 0,1-1 0,-1-1 0,1-1 0,0 0 0,1 0 0,1 1 0,1 2 0,-1 0 0,2 0 0,-1-1 0,-2-2 0,-1 2 0,-1-2 0,1 1 0,0 2 0,0 0 0,-1 1 0,1-1 0,-1-1 0,1-1 0,-1 1 0,-1-1 0,1 1 0,-2-2 0,0-1 0,-2 0 0,-1 0 0,-2-2 0,1 0 0,0-2 0,2 1 0,2 1 0,0 0 0,1 1 0,2 0 0,0 0 0,2-2 0,0 1 0,2-2 0,-1 1 0,-1-1 0,0-1 0,0-2 0,1-2 0,-1 2 0,2-2 0,-3 3 0,3 1 0,-1 1 0,1 1 0,0-1 0,0 2 0,-2-1 0,0 3 0,-1-2 0,-1 0 0,1-2 0,-1-2 0,1 1 0,0 0 0,0 1 0,-1 2 0,2-1 0,0-1 0,2-1 0,0 1 0,-1-1 0,0 2 0,-1 0 0,1-1 0,1 0 0,0 1 0,0 0 0,0 1 0,0 1 0,1-1 0,-1-1 0,-1 1 0,-1 0 0,-1 1 0,1 0 0,0 0 0,1-1 0,0 0 0,0 1 0,-1 0 0,1-1 0,0 0 0,1-1 0,1-2 0,0 1 0,0-1 0,-1 0 0,0-1 0,0 0 0,0-1 0,1 2 0,1-2 0,1 2 0,-1 0 0,1 0 0,-1 2 0,0 2 0,-5 1 0,-8 0 0,-3 0 0,-4 1 0,2 0 0,3 2 0,1-1 0,4 0 0,1-1 0,1 0 0,-1-1 0,1 2 0,-2-1 0,2-1 0,6 0 0,0 0 0,5 0 0,-1 0 0,0 2 0,3 1 0,-3 1 0,3 2 0,-4-2 0,1 0 0,-2 0 0,-3-3 0,-1 0 0,-2 0 0,1-1 0,-1 1 0,2-1 0,3 0 0,1 1 0,2 0 0,-2 0 0,-2-1 0,-3 0 0,-12-3 0,-3-2 0,-12-1 0,4 0 0,1 3 0,3 2 0,3 1 0,2 0 0,2 0 0,-1 0 0,1 0 0,1 0 0,0 0 0,3 0 0,1 0 0,3 0 0,0 0 0,-1 0 0,1 0 0,-1 0 0,-1 0 0,0 1 0,-2 1 0,0 1 0,0 0 0,2-1 0,0 0 0,2 0 0,1-2 0,1 2 0,0 0 0,-1 0 0,0 1 0,-1 0 0,0 0 0,2 0 0,-2 1 0,0-2 0,1 2 0,-1-2 0,1 1 0,-3-1 0,0 1 0,-2 2 0,0-1 0,3 0 0,1-3 0,2 0 0,4-2 0,1 0 0,2-2 0,1 0 0,2 0 0,1 0 0,0-1 0,0 1 0,-1 1 0,0 0 0,-2 0 0,-1 2 0,0-1 0,1-1 0,2 2 0,2-1 0,1 1 0,1 0 0,-2 0 0,-2 0 0,-3 0 0,-1 0 0,-3 0 0,-1 0 0,0 0 0,3 0 0,2 0 0,1 0 0,-1 0 0,-1 0 0,-2 0 0,-1 0 0,0 0 0,0 0 0,1 0 0,1-2 0,-1 1 0,-1-1 0,0 1 0,-2 1 0,2 0 0,-1 0 0,1 0 0,-2 0 0,1 0 0,0 0 0,2 0 0,1-1 0,1 0 0,-1-1 0,1 1 0,1 1 0,-2 0 0,1 0 0,-1-1 0,0 1 0,0-1 0,0 1 0,-1 0 0,0 0 0,-1 0 0,0 0 0,-1 0 0,0 1 0,0 1 0,0-1 0,-1 0 0,-1 1 0,1-1 0,0 2 0,2-1 0,-1 1 0,0 0 0,0 1 0,0-1 0,-1 0 0,-1-2 0,0-1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3:17.97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 24575,'22'0'0,"-1"0"0,-3 0 0,-5 0 0,-2 0 0,-6 0 0,0 0 0,2 0 0,2 0 0,2 0 0,0 0 0,-3 0 0,-2 0 0,-3 0 0,0 0 0,-2 0 0,0 0 0,0 0 0,2 0 0,3 0 0,2 0 0,1 0 0,-1 0 0,-2 0 0,-3 0 0,0 0 0,-2 0 0,0 0 0,5 0 0,0 0 0,4 0 0,-2 0 0,-1 0 0,-3 0 0,-1 0 0,-1 0 0,0 0 0,0 0 0,0 0 0,-1 0 0,1 0 0,-1 0 0,2 0 0,0 0 0,0 0 0,-1 1 0,-1 0 0,0-1 0,1 1 0,1 0 0,0 0 0,1-1 0,-1 0 0,1 0 0,0 0 0,0 0 0,-1 0 0,-2 0 0,0 1 0,-1 0 0,0 3 0,1-1 0,0 1 0,0-1 0,1 1 0,-1 0 0,1-1 0,-2 0 0,2-1 0,-2 2 0,1-1 0,-1-1 0,1 0 0,0 1 0,0 0 0,-1 1 0,1 0 0,0-1 0,0-1 0,-1 1 0,1 0 0,-1-1 0,1 1 0,0 0 0,0 1 0,0 0 0,0 0 0,-1-1 0,0 0 0,0-2 0,1 0 0,-1 2 0,1-1 0,0 1 0,0-1 0,0-1 0,-1 1 0,0 0 0,1 0 0,0 1 0,-1-1 0,0 0 0,0 0 0,0 1 0,0 0 0,0-2 0,0 1 0,0 0 0,0 1 0,0 1 0,0-1 0,0 0 0,1 0 0,-1 0 0,1 0 0,-1-1 0,0-1 0,0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6:28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1325 24575,'-2'-59'0,"1"1"0,1-11 0,0 0 0,0-6 0,0-2 0,0-12 0,0-3 0,0 2-479,-2 6 1,1 0-1,0 5 479,4-20 0,0 9 233,-4 31 1,1 7-234,7-9 238,-6 33-238,-3 17 0,-8 19 0,7-7 0,-5 7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7:29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1243 24575,'-3'-9'0,"61"-60"0,-13 23 0,9-6 0,6-4-1178,7-5 0,8-4 0,3-1 0,0 1 1178,-15 13 0,1 0 0,1 1 0,0 1 0,-1-1 0,15-10 0,2-1 0,-3 2 0,-4 7 0,0 2 0,-4 6 0,-6 4 718,-1 0 0,-7 6-718,17-3 766,-46 28-766,-25 10 0,-24 0 0,11 0 0,-11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8:43.770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1 210 24575,'17'0'0,"-1"0"0,3 0 0,-3 0 0,0 0 0,1 0 0,-1 0 0,2 0 0,-4 0 0,-1 0 0,-5 0 0,-1 0 0,-4 0 0,0 0 0,-1 0 0,-1 0 0,1 0 0,2 0 0,6 0 0,3 0 0,4 0 0,-2 0 0,-4 0 0,-4 0 0,-4 0 0,1 0 0,-4 0 0,2 0 0,-1 0 0,1 0 0,0 0 0,1 0 0,-1 0 0,1 0 0,1 0 0,-2 0 0,1 0 0,-1 0 0,-1 0 0,0 0 0,-6-1 0,1-1 0,-5 0 0,4 0 0,2-1 0,-1 0 0,2-1 0,-1 1 0,1 0 0,2-1 0,-3 1 0,3-1 0,-2 1 0,0 0 0,0-1 0,-1 1 0,1-1 0,-1 1 0,1-1 0,-1 1 0,2 1 0,0 0 0,1 0 0,0 0 0,0 1 0,0-2 0,0 2 0,0-1 0,0 0 0,0-2 0,2-1 0,1-4 0,2 0 0,1 1 0,-2 4 0,-1 2 0,-3 0 0,-3 6 0,2-2 0,-1 4 0,2-2 0,0 0 0,0 1 0,0 0 0,0 2 0,0-1 0,1 0 0,-1-1 0,1-1 0,-1 0 0,0-1 0,0-1 0,0 0 0,0-1 0,0 1 0,0 1 0,0-1 0,0 0 0,0-1 0,0 0 0,0 0 0,0 0 0,1 0 0,0 1 0,1-1 0,-1 0 0,1-1 0,1 2 0,0 1 0,1 1 0,1 0 0,0 0 0,0-1 0,-1 0 0,-2-1 0,-1-1 0,-1 0 0,-3-4 0,0 0 0,-2-3 0,3 0 0,-1 2 0,3-2 0,-1 2 0,1 0 0,-1 0 0,0 0 0,0 0 0,1 0 0,0 1 0,0 0 0,-1 1 0,-1-1 0,-1 0 0,-1 0 0,0 0 0,0-1 0,0 1 0,3 0 0,0 1 0,0 0 0,1 0 0,0 1 0,0-1 0,0 0 0,2 1 0,-1-1 0,1 0 0,1-1 0,1-3 0,1-2 0,3-4 0,0 1 0,0 0 0,-1 4 0,-3 2 0,-1 3 0,-1 1 0,-1 1 0,-1-2 0,2 2 0,-1-1 0,1 1 0,1-2 0,1-2 0,3-1 0,-1-1 0,1 1 0,-1 2 0,-2 1 0,-1 2 0,-2 0 0,1 0 0,-1 0 0,1 0 0,0 0 0,2 0 0,2-2 0,2 1 0,0-1 0,0 0 0,-2 0 0,-2 2 0,-1 0 0,-2 0 0,1 0 0,-1 0 0,1 0 0,1 0 0,1 0 0,2 0 0,2 0 0,-1 0 0,0 0 0,-4 0 0,0 0 0,-2 0 0,0 0 0,1 0 0,-1 1 0,2-1 0,3 1 0,2-1 0,5 0 0,-3 0 0,0 0 0,-4 1 0,-3 0 0,-1-1 0,-1 0 0,0 2 0,-1-1 0,1 0 0,0 0 0,0 0 0,2-1 0,2 2 0,4 0 0,1-2 0,-1 2 0,-3-2 0,-2 1 0,-1 0 0,-2-1 0,-9 1 0,6-1 0,-7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8:43.771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40 24575,'7'2'0,"2"-1"0,-2 3 0,-1-1 0,-3 0 0,-1-1 0,-1-1 0,0 0 0,-1 0 0,1 0 0,0 0 0,-1 0 0,1 0 0,-1 0 0,0 0 0,0 0 0,0 1 0,0-1 0,0 0 0,0 0 0,0 1 0,0-1 0,0 1 0,0 1 0,0 0 0,0-1 0,0 0 0,0-1 0,0 0 0,0 0 0,0 2 0,1 3 0,1 0 0,1 5 0,-2-4 0,0 0 0,-1-2 0,1-3 0,-1 0 0,1-1 0,-1 0 0,0 4 0,1 1 0,0 2 0,-1-1 0,1-3 0,-1-1 0,0-1 0,0-1 0,0 0 0,0 0 0,0 3 0,0-1 0,0 2 0,0-2 0,0-1 0,0-1 0,0 0 0,0 0 0,0 2 0,0 2 0,0 1 0,0 0 0,1 1 0,-1-1 0,1 0 0,-1-1 0,0-2 0,0 1 0,0 0 0,1 0 0,0-1 0,0 0 0,-1 0 0,0-1 0,0 2 0,0 0 0,0 3 0,0 0 0,0 0 0,0-1 0,0-1 0,0-2 0,0-1 0,0 0 0,0 2 0,0 2 0,0 2 0,0 1 0,0-1 0,0-3 0,0-2 0,0 0 0,0-1 0,0 5 0,0-2 0,0 5 0,0-5 0,0 0 0,0-3 0,0 0 0,0 0 0,0 0 0,0 2 0,0-1 0,0 1 0,0-1 0,0 1 0,0-1 0,1-1 0,-1-1 0,3-1 0,0 0 0,1 0 0,-1 0 0,0 0 0,-1 0 0,-1 0 0,1 0 0,1 0 0,3 0 0,1 0 0,0 0 0,-1 0 0,-1 0 0,-3 0 0,0 0 0,0 0 0,-1 0 0,1 1 0,1 0 0,2 1 0,-1-1 0,-1 0 0,-1-1 0,-1 0 0,2 1 0,0 0 0,2-1 0,-1 1 0,0-1 0,-1 0 0,0 1 0,0-1 0,0 1 0,1 0 0,-1-1 0,-1 1 0,-5-4 0,2 2 0,-4-3 0,5-1 0,-3 0 0,3-3 0,-1 3 0,1 1 0,0 3 0,-1-1 0,1-1 0,-1-2 0,0 0 0,1 1 0,-1 2 0,1 0 0,0 0 0,0 2 0,0-2 0,0 0 0,0-2 0,0 0 0,0 1 0,0 1 0,0 0 0,0-1 0,0-1 0,0-1 0,0 0 0,0 0 0,0 2 0,0 1 0,0 1 0,0-1 0,0-2 0,0-1 0,0-4 0,0 2 0,0-1 0,0 4 0,0 0 0,0 2 0,0-1 0,0-2 0,0-1 0,0 1 0,0 2 0,0 0 0,0 1 0,0-3 0,0 0 0,0 0 0,0 0 0,0 3 0,0-1 0,0 1 0,0-2 0,0 0 0,0 0 0,0 1 0,0 1 0,0 0 0,0 2 0,0-2 0,0 0 0,0-5 0,0 1 0,0-3 0,0 3 0,0 1 0,0 3 0,0 1 0,0-1 0,0-3 0,0 0 0,0-1 0,0 1 0,0 1 0,0 1 0,0-1 0,0-1 0,0-1 0,0 0 0,0 2 0,0 2 0,0-1 0,0 1 0,0-3 0,0 2 0,0-1 0,0 2 0,0 1 0,0 0 0,0-2 0,0 0 0,0-2 0,0 2 0,0 1 0,0 0 0,0-1 0,0 0 0,0-1 0,0 0 0,0 2 0,0-1 0,0 2 0,0 0 0,0-1 0,0-2 0,0 1 0,1-2 0,-1 1 0,2-1 0,-2 1 0,1 0 0,0 1 0,0-1 0,0 2 0,-1 1 0,1 0 0,-1 1 0,1-2 0,0 0 0,1 1 0,0-1 0,0 1 0,0 0 0,0 0 0,1 0 0,1 0 0,0 0 0,-1 1 0,1 0 0,-1 0 0,1 0 0,-1 0 0,1 0 0,0 0 0,0 0 0,1 0 0,-1 0 0,0 0 0,0 0 0,-2 0 0,0 0 0,0 0 0,1 0 0,2 0 0,0 0 0,1 0 0,-1 0 0,-2 0 0,-1 0 0,1 0 0,0 0 0,4 0 0,-1 0 0,2 0 0,-3 0 0,-1 0 0,0 0 0,0 0 0,1 0 0,2 0 0,-1 0 0,1 0 0,-2 0 0,-1 0 0,2 0 0,1 0 0,-1 0 0,0 0 0,-3 0 0,1 0 0,-3 0 0,1 0 0,1 0 0,0 0 0,2 0 0,0 0 0,-2 0 0,-2 0 0,-10 0 0,1 0 0,-7 0 0,8 0 0,0 0 0,0 0 0,0 2 0,-3-2 0,-2 1 0,0-1 0,3 0 0,2 0 0,3 0 0,1 0 0,1 0 0,2 0 0,-2 0 0,1 0 0,-3 0 0,0 0 0,-4 1 0,0-1 0,1 1 0,1-1 0,3 0 0,0 0 0,2 0 0,0 0 0,-2 0 0,0 1 0,-4-1 0,1 1 0,0-1 0,2 1 0,1-1 0,2 1 0,-1-1 0,1 1 0,0-1 0,0 1 0,-1-1 0,0 0 0,1 0 0,0 1 0,-1-1 0,6 1 0,-1-1 0,9 0 0,3 0 0,2 0 0,2 0 0,-4-1 0,0 0 0,-1 0 0,-2 1 0,-1-1 0,-4 0 0,0 1 0,-3 0 0,0 0 0,0-1 0,0 0 0,1-1 0,-1 1 0,1 0 0,-2 0 0,1 1 0,-1 0 0,2 0 0,1 0 0,0 0 0,-2 0 0,-2 0 0,0 0 0,0 0 0,1 0 0,0 0 0,2 0 0,-1 0 0,-1 0 0,-1 1 0,-2 2 0,0 1 0,0 2 0,0-1 0,0-2 0,0-1 0,0-1 0,0 1 0,2 1 0,0 0 0,0 2 0,-1-2 0,0-2 0,-1 1 0,1-1 0,0 1 0,0 0 0,1 1 0,-1 0 0,-1-1 0,0 0 0,0-2 0,2 2 0,-1 1 0,1 0 0,-2 0 0,1-1 0,-1-1 0,1 0 0,-1 0 0,1 1 0,-1 1 0,0 0 0,1-1 0,0-1 0,0 1 0,0 1 0,-1 0 0,2 0 0,-2 0 0,1 1 0,-1-1 0,0 1 0,1-2 0,-1 0 0,1-1 0,-1 0 0,0 1 0,0 1 0,1 1 0,-1 0 0,1-1 0,-1-1 0,0 1 0,0 0 0,0 1 0,0-1 0,0 0 0,0 0 0,0-1 0,0 0 0,1 2 0,0-1 0,0 0 0,-1-1 0,0-1 0,0 2 0,1 0 0,-1 0 0,1-1 0,-1-1 0,0-1 0,0 2 0,0-1 0,0 1 0,0-1 0,0 1 0,0-1 0,0 1 0,1-1 0,0-1 0,2 1 0,-1-1 0,-1 0 0,1 0 0,-1 0 0,0 0 0,1 0 0,-1 1 0,0-1 0,2 1 0,1-1 0,1 1 0,0-1 0,1 1 0,-3-1 0,-1 0 0,-1 1 0,0-1 0,1 0 0,1 1 0,2 0 0,2 1 0,0 0 0,-2 0 0,-2-1 0,-1-1 0,-2 1 0,2-1 0,-1 0 0,1 0 0,0 0 0,-1 0 0,1 0 0,0 1 0,2 1 0,2-1 0,-1 1 0,0-2 0,-1 1 0,-2-1 0,0 0 0,-1 0 0,1 0 0,-1 0 0,1 0 0,-1 0 0,1 0 0,-1 0 0,4 0 0,-2 0 0,3 0 0,-1 0 0,-2 0 0,-1 0 0,-1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6:14:15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1106 24575,'6'0'0,"2"0"0,5 0 0,-1 0 0,6-2 0,-2-4 0,5-3 0,0-4 0,1-1 0,1 0 0,0 0 0,-1-1 0,1 1 0,-1-3 0,0 1 0,-1-2 0,0 0 0,0 2 0,-2 0 0,1 3 0,-5-2 0,1 2 0,-2-3 0,0 3 0,0-4 0,-1 2 0,0-3 0,0 1 0,0-2 0,0-1 0,1-3 0,-3 3 0,0 0 0,-3 3 0,1-1 0,-2-1 0,-1-5 0,0-1 0,0-4 0,0 3 0,-1 0 0,-2 3 0,1 0 0,-1 0 0,2 1 0,0 0 0,1 1 0,-1-2 0,2 3 0,-1-3 0,1 3 0,2-2 0,-1 1 0,3-1 0,1-1 0,1 1 0,0 1 0,-1-1 0,0 4 0,-2-1 0,1 3 0,-2 0 0,1 3 0,-2 2 0,-1 4 0,-3 2 0,-1 4 0,-2 0 0,1 1 0,-1 0 0,2 0 0,-1 0 0,0 0 0,1 0 0,-2 0 0,0 1 0,0-1 0,0 2 0,1-2 0,-1 0 0,2 0 0,-2 0 0,1 0 0,-1 0 0,1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8:43.772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1 210 24575,'17'0'0,"-1"0"0,3 0 0,-3 0 0,0 0 0,1 0 0,-1 0 0,2 0 0,-4 0 0,-1 0 0,-5 0 0,-1 0 0,-4 0 0,0 0 0,-1 0 0,-1 0 0,1 0 0,2 0 0,6 0 0,3 0 0,4 0 0,-2 0 0,-4 0 0,-4 0 0,-4 0 0,1 0 0,-4 0 0,2 0 0,-1 0 0,1 0 0,0 0 0,1 0 0,-1 0 0,1 0 0,1 0 0,-2 0 0,1 0 0,-1 0 0,-1 0 0,0 0 0,-6-1 0,1-1 0,-5 0 0,4 0 0,2-1 0,-1 0 0,2-1 0,-1 1 0,1 0 0,2-1 0,-3 1 0,3-1 0,-2 1 0,0 0 0,0-1 0,-1 1 0,1-1 0,-1 1 0,1-1 0,-1 1 0,2 1 0,0 0 0,1 0 0,0 0 0,0 1 0,0-2 0,0 2 0,0-1 0,0 0 0,0-2 0,2-1 0,1-4 0,2 0 0,1 1 0,-2 4 0,-1 2 0,-3 0 0,-3 6 0,2-2 0,-1 4 0,2-2 0,0 0 0,0 1 0,0 0 0,0 2 0,0-1 0,1 0 0,-1-1 0,1-1 0,-1 0 0,0-1 0,0-1 0,0 0 0,0-1 0,0 1 0,0 1 0,0-1 0,0 0 0,0-1 0,0 0 0,0 0 0,0 0 0,1 0 0,0 1 0,1-1 0,-1 0 0,1-1 0,1 2 0,0 1 0,1 1 0,1 0 0,0 0 0,0-1 0,-1 0 0,-2-1 0,-1-1 0,-1 0 0,-3-4 0,0 0 0,-2-3 0,3 0 0,-1 2 0,3-2 0,-1 2 0,1 0 0,-1 0 0,0 0 0,0 0 0,1 0 0,0 1 0,0 0 0,-1 1 0,-1-1 0,-1 0 0,-1 0 0,0 0 0,0-1 0,0 1 0,3 0 0,0 1 0,0 0 0,1 0 0,0 1 0,0-1 0,0 0 0,2 1 0,-1-1 0,1 0 0,1-1 0,1-3 0,1-2 0,3-4 0,0 1 0,0 0 0,-1 4 0,-3 2 0,-1 3 0,-1 1 0,-1 1 0,-1-2 0,2 2 0,-1-1 0,1 1 0,1-2 0,1-2 0,3-1 0,-1-1 0,1 1 0,-1 2 0,-2 1 0,-1 2 0,-2 0 0,1 0 0,-1 0 0,1 0 0,0 0 0,2 0 0,2-2 0,2 1 0,0-1 0,0 0 0,-2 0 0,-2 2 0,-1 0 0,-2 0 0,1 0 0,-1 0 0,1 0 0,1 0 0,1 0 0,2 0 0,2 0 0,-1 0 0,0 0 0,-4 0 0,0 0 0,-2 0 0,0 0 0,1 0 0,-1 1 0,2-1 0,3 1 0,2-1 0,5 0 0,-3 0 0,0 0 0,-4 1 0,-3 0 0,-1-1 0,-1 0 0,0 2 0,-1-1 0,1 0 0,0 0 0,0 0 0,2-1 0,2 2 0,4 0 0,1-2 0,-1 2 0,-3-2 0,-2 1 0,-1 0 0,-2-1 0,-9 1 0,6-1 0,-7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8:43.773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40 24575,'7'2'0,"2"-1"0,-2 3 0,-1-1 0,-3 0 0,-1-1 0,-1-1 0,0 0 0,-1 0 0,1 0 0,0 0 0,-1 0 0,1 0 0,-1 0 0,0 0 0,0 0 0,0 1 0,0-1 0,0 0 0,0 0 0,0 1 0,0-1 0,0 1 0,0 1 0,0 0 0,0-1 0,0 0 0,0-1 0,0 0 0,0 0 0,0 2 0,1 3 0,1 0 0,1 5 0,-2-4 0,0 0 0,-1-2 0,1-3 0,-1 0 0,1-1 0,-1 0 0,0 4 0,1 1 0,0 2 0,-1-1 0,1-3 0,-1-1 0,0-1 0,0-1 0,0 0 0,0 0 0,0 3 0,0-1 0,0 2 0,0-2 0,0-1 0,0-1 0,0 0 0,0 0 0,0 2 0,0 2 0,0 1 0,0 0 0,1 1 0,-1-1 0,1 0 0,-1-1 0,0-2 0,0 1 0,0 0 0,1 0 0,0-1 0,0 0 0,-1 0 0,0-1 0,0 2 0,0 0 0,0 3 0,0 0 0,0 0 0,0-1 0,0-1 0,0-2 0,0-1 0,0 0 0,0 2 0,0 2 0,0 2 0,0 1 0,0-1 0,0-3 0,0-2 0,0 0 0,0-1 0,0 5 0,0-2 0,0 5 0,0-5 0,0 0 0,0-3 0,0 0 0,0 0 0,0 0 0,0 2 0,0-1 0,0 1 0,0-1 0,0 1 0,0-1 0,1-1 0,-1-1 0,3-1 0,0 0 0,1 0 0,-1 0 0,0 0 0,-1 0 0,-1 0 0,1 0 0,1 0 0,3 0 0,1 0 0,0 0 0,-1 0 0,-1 0 0,-3 0 0,0 0 0,0 0 0,-1 0 0,1 1 0,1 0 0,2 1 0,-1-1 0,-1 0 0,-1-1 0,-1 0 0,2 1 0,0 0 0,2-1 0,-1 1 0,0-1 0,-1 0 0,0 1 0,0-1 0,0 1 0,1 0 0,-1-1 0,-1 1 0,-5-4 0,2 2 0,-4-3 0,5-1 0,-3 0 0,3-3 0,-1 3 0,1 1 0,0 3 0,-1-1 0,1-1 0,-1-2 0,0 0 0,1 1 0,-1 2 0,1 0 0,0 0 0,0 2 0,0-2 0,0 0 0,0-2 0,0 0 0,0 1 0,0 1 0,0 0 0,0-1 0,0-1 0,0-1 0,0 0 0,0 0 0,0 2 0,0 1 0,0 1 0,0-1 0,0-2 0,0-1 0,0-4 0,0 2 0,0-1 0,0 4 0,0 0 0,0 2 0,0-1 0,0-2 0,0-1 0,0 1 0,0 2 0,0 0 0,0 1 0,0-3 0,0 0 0,0 0 0,0 0 0,0 3 0,0-1 0,0 1 0,0-2 0,0 0 0,0 0 0,0 1 0,0 1 0,0 0 0,0 2 0,0-2 0,0 0 0,0-5 0,0 1 0,0-3 0,0 3 0,0 1 0,0 3 0,0 1 0,0-1 0,0-3 0,0 0 0,0-1 0,0 1 0,0 1 0,0 1 0,0-1 0,0-1 0,0-1 0,0 0 0,0 2 0,0 2 0,0-1 0,0 1 0,0-3 0,0 2 0,0-1 0,0 2 0,0 1 0,0 0 0,0-2 0,0 0 0,0-2 0,0 2 0,0 1 0,0 0 0,0-1 0,0 0 0,0-1 0,0 0 0,0 2 0,0-1 0,0 2 0,0 0 0,0-1 0,0-2 0,0 1 0,1-2 0,-1 1 0,2-1 0,-2 1 0,1 0 0,0 1 0,0-1 0,0 2 0,-1 1 0,1 0 0,-1 1 0,1-2 0,0 0 0,1 1 0,0-1 0,0 1 0,0 0 0,0 0 0,1 0 0,1 0 0,0 0 0,-1 1 0,1 0 0,-1 0 0,1 0 0,-1 0 0,1 0 0,0 0 0,0 0 0,1 0 0,-1 0 0,0 0 0,0 0 0,-2 0 0,0 0 0,0 0 0,1 0 0,2 0 0,0 0 0,1 0 0,-1 0 0,-2 0 0,-1 0 0,1 0 0,0 0 0,4 0 0,-1 0 0,2 0 0,-3 0 0,-1 0 0,0 0 0,0 0 0,1 0 0,2 0 0,-1 0 0,1 0 0,-2 0 0,-1 0 0,2 0 0,1 0 0,-1 0 0,0 0 0,-3 0 0,1 0 0,-3 0 0,1 0 0,1 0 0,0 0 0,2 0 0,0 0 0,-2 0 0,-2 0 0,-10 0 0,1 0 0,-7 0 0,8 0 0,0 0 0,0 0 0,0 2 0,-3-2 0,-2 1 0,0-1 0,3 0 0,2 0 0,3 0 0,1 0 0,1 0 0,2 0 0,-2 0 0,1 0 0,-3 0 0,0 0 0,-4 1 0,0-1 0,1 1 0,1-1 0,3 0 0,0 0 0,2 0 0,0 0 0,-2 0 0,0 1 0,-4-1 0,1 1 0,0-1 0,2 1 0,1-1 0,2 1 0,-1-1 0,1 1 0,0-1 0,0 1 0,-1-1 0,0 0 0,1 0 0,0 1 0,-1-1 0,6 1 0,-1-1 0,9 0 0,3 0 0,2 0 0,2 0 0,-4-1 0,0 0 0,-1 0 0,-2 1 0,-1-1 0,-4 0 0,0 1 0,-3 0 0,0 0 0,0-1 0,0 0 0,1-1 0,-1 1 0,1 0 0,-2 0 0,1 1 0,-1 0 0,2 0 0,1 0 0,0 0 0,-2 0 0,-2 0 0,0 0 0,0 0 0,1 0 0,0 0 0,2 0 0,-1 0 0,-1 0 0,-1 1 0,-2 2 0,0 1 0,0 2 0,0-1 0,0-2 0,0-1 0,0-1 0,0 1 0,2 1 0,0 0 0,0 2 0,-1-2 0,0-2 0,-1 1 0,1-1 0,0 1 0,0 0 0,1 1 0,-1 0 0,-1-1 0,0 0 0,0-2 0,2 2 0,-1 1 0,1 0 0,-2 0 0,1-1 0,-1-1 0,1 0 0,-1 0 0,1 1 0,-1 1 0,0 0 0,1-1 0,0-1 0,0 1 0,0 1 0,-1 0 0,2 0 0,-2 0 0,1 1 0,-1-1 0,0 1 0,1-2 0,-1 0 0,1-1 0,-1 0 0,0 1 0,0 1 0,1 1 0,-1 0 0,1-1 0,-1-1 0,0 1 0,0 0 0,0 1 0,0-1 0,0 0 0,0 0 0,0-1 0,0 0 0,1 2 0,0-1 0,0 0 0,-1-1 0,0-1 0,0 2 0,1 0 0,-1 0 0,1-1 0,-1-1 0,0-1 0,0 2 0,0-1 0,0 1 0,0-1 0,0 1 0,0-1 0,0 1 0,1-1 0,0-1 0,2 1 0,-1-1 0,-1 0 0,1 0 0,-1 0 0,0 0 0,1 0 0,-1 1 0,0-1 0,2 1 0,1-1 0,1 1 0,0-1 0,1 1 0,-3-1 0,-1 0 0,-1 1 0,0-1 0,1 0 0,1 1 0,2 0 0,2 1 0,0 0 0,-2 0 0,-2-1 0,-1-1 0,-2 1 0,2-1 0,-1 0 0,1 0 0,0 0 0,-1 0 0,1 0 0,0 1 0,2 1 0,2-1 0,-1 1 0,0-2 0,-1 1 0,-2-1 0,0 0 0,-1 0 0,1 0 0,-1 0 0,1 0 0,-1 0 0,1 0 0,-1 0 0,4 0 0,-2 0 0,3 0 0,-1 0 0,-2 0 0,-1 0 0,-1 0 0,-1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8:43.774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1 210 24575,'17'0'0,"-1"0"0,3 0 0,-3 0 0,0 0 0,1 0 0,-1 0 0,2 0 0,-4 0 0,-1 0 0,-5 0 0,-1 0 0,-4 0 0,0 0 0,-1 0 0,-1 0 0,1 0 0,2 0 0,6 0 0,3 0 0,4 0 0,-2 0 0,-4 0 0,-4 0 0,-4 0 0,1 0 0,-4 0 0,2 0 0,-1 0 0,1 0 0,0 0 0,1 0 0,-1 0 0,1 0 0,1 0 0,-2 0 0,1 0 0,-1 0 0,-1 0 0,0 0 0,-6-1 0,1-1 0,-5 0 0,4 0 0,2-1 0,-1 0 0,2-1 0,-1 1 0,1 0 0,2-1 0,-3 1 0,3-1 0,-2 1 0,0 0 0,0-1 0,-1 1 0,1-1 0,-1 1 0,1-1 0,-1 1 0,2 1 0,0 0 0,1 0 0,0 0 0,0 1 0,0-2 0,0 2 0,0-1 0,0 0 0,0-2 0,2-1 0,1-4 0,2 0 0,1 1 0,-2 4 0,-1 2 0,-3 0 0,-3 6 0,2-2 0,-1 4 0,2-2 0,0 0 0,0 1 0,0 0 0,0 2 0,0-1 0,1 0 0,-1-1 0,1-1 0,-1 0 0,0-1 0,0-1 0,0 0 0,0-1 0,0 1 0,0 1 0,0-1 0,0 0 0,0-1 0,0 0 0,0 0 0,0 0 0,1 0 0,0 1 0,1-1 0,-1 0 0,1-1 0,1 2 0,0 1 0,1 1 0,1 0 0,0 0 0,0-1 0,-1 0 0,-2-1 0,-1-1 0,-1 0 0,-3-4 0,0 0 0,-2-3 0,3 0 0,-1 2 0,3-2 0,-1 2 0,1 0 0,-1 0 0,0 0 0,0 0 0,1 0 0,0 1 0,0 0 0,-1 1 0,-1-1 0,-1 0 0,-1 0 0,0 0 0,0-1 0,0 1 0,3 0 0,0 1 0,0 0 0,1 0 0,0 1 0,0-1 0,0 0 0,2 1 0,-1-1 0,1 0 0,1-1 0,1-3 0,1-2 0,3-4 0,0 1 0,0 0 0,-1 4 0,-3 2 0,-1 3 0,-1 1 0,-1 1 0,-1-2 0,2 2 0,-1-1 0,1 1 0,1-2 0,1-2 0,3-1 0,-1-1 0,1 1 0,-1 2 0,-2 1 0,-1 2 0,-2 0 0,1 0 0,-1 0 0,1 0 0,0 0 0,2 0 0,2-2 0,2 1 0,0-1 0,0 0 0,-2 0 0,-2 2 0,-1 0 0,-2 0 0,1 0 0,-1 0 0,1 0 0,1 0 0,1 0 0,2 0 0,2 0 0,-1 0 0,0 0 0,-4 0 0,0 0 0,-2 0 0,0 0 0,1 0 0,-1 1 0,2-1 0,3 1 0,2-1 0,5 0 0,-3 0 0,0 0 0,-4 1 0,-3 0 0,-1-1 0,-1 0 0,0 2 0,-1-1 0,1 0 0,0 0 0,0 0 0,2-1 0,2 2 0,4 0 0,1-2 0,-1 2 0,-3-2 0,-2 1 0,-1 0 0,-2-1 0,-9 1 0,6-1 0,-7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8:43.775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40 24575,'7'2'0,"2"-1"0,-2 3 0,-1-1 0,-3 0 0,-1-1 0,-1-1 0,0 0 0,-1 0 0,1 0 0,0 0 0,-1 0 0,1 0 0,-1 0 0,0 0 0,0 0 0,0 1 0,0-1 0,0 0 0,0 0 0,0 1 0,0-1 0,0 1 0,0 1 0,0 0 0,0-1 0,0 0 0,0-1 0,0 0 0,0 0 0,0 2 0,1 3 0,1 0 0,1 5 0,-2-4 0,0 0 0,-1-2 0,1-3 0,-1 0 0,1-1 0,-1 0 0,0 4 0,1 1 0,0 2 0,-1-1 0,1-3 0,-1-1 0,0-1 0,0-1 0,0 0 0,0 0 0,0 3 0,0-1 0,0 2 0,0-2 0,0-1 0,0-1 0,0 0 0,0 0 0,0 2 0,0 2 0,0 1 0,0 0 0,1 1 0,-1-1 0,1 0 0,-1-1 0,0-2 0,0 1 0,0 0 0,1 0 0,0-1 0,0 0 0,-1 0 0,0-1 0,0 2 0,0 0 0,0 3 0,0 0 0,0 0 0,0-1 0,0-1 0,0-2 0,0-1 0,0 0 0,0 2 0,0 2 0,0 2 0,0 1 0,0-1 0,0-3 0,0-2 0,0 0 0,0-1 0,0 5 0,0-2 0,0 5 0,0-5 0,0 0 0,0-3 0,0 0 0,0 0 0,0 0 0,0 2 0,0-1 0,0 1 0,0-1 0,0 1 0,0-1 0,1-1 0,-1-1 0,3-1 0,0 0 0,1 0 0,-1 0 0,0 0 0,-1 0 0,-1 0 0,1 0 0,1 0 0,3 0 0,1 0 0,0 0 0,-1 0 0,-1 0 0,-3 0 0,0 0 0,0 0 0,-1 0 0,1 1 0,1 0 0,2 1 0,-1-1 0,-1 0 0,-1-1 0,-1 0 0,2 1 0,0 0 0,2-1 0,-1 1 0,0-1 0,-1 0 0,0 1 0,0-1 0,0 1 0,1 0 0,-1-1 0,-1 1 0,-5-4 0,2 2 0,-4-3 0,5-1 0,-3 0 0,3-3 0,-1 3 0,1 1 0,0 3 0,-1-1 0,1-1 0,-1-2 0,0 0 0,1 1 0,-1 2 0,1 0 0,0 0 0,0 2 0,0-2 0,0 0 0,0-2 0,0 0 0,0 1 0,0 1 0,0 0 0,0-1 0,0-1 0,0-1 0,0 0 0,0 0 0,0 2 0,0 1 0,0 1 0,0-1 0,0-2 0,0-1 0,0-4 0,0 2 0,0-1 0,0 4 0,0 0 0,0 2 0,0-1 0,0-2 0,0-1 0,0 1 0,0 2 0,0 0 0,0 1 0,0-3 0,0 0 0,0 0 0,0 0 0,0 3 0,0-1 0,0 1 0,0-2 0,0 0 0,0 0 0,0 1 0,0 1 0,0 0 0,0 2 0,0-2 0,0 0 0,0-5 0,0 1 0,0-3 0,0 3 0,0 1 0,0 3 0,0 1 0,0-1 0,0-3 0,0 0 0,0-1 0,0 1 0,0 1 0,0 1 0,0-1 0,0-1 0,0-1 0,0 0 0,0 2 0,0 2 0,0-1 0,0 1 0,0-3 0,0 2 0,0-1 0,0 2 0,0 1 0,0 0 0,0-2 0,0 0 0,0-2 0,0 2 0,0 1 0,0 0 0,0-1 0,0 0 0,0-1 0,0 0 0,0 2 0,0-1 0,0 2 0,0 0 0,0-1 0,0-2 0,0 1 0,1-2 0,-1 1 0,2-1 0,-2 1 0,1 0 0,0 1 0,0-1 0,0 2 0,-1 1 0,1 0 0,-1 1 0,1-2 0,0 0 0,1 1 0,0-1 0,0 1 0,0 0 0,0 0 0,1 0 0,1 0 0,0 0 0,-1 1 0,1 0 0,-1 0 0,1 0 0,-1 0 0,1 0 0,0 0 0,0 0 0,1 0 0,-1 0 0,0 0 0,0 0 0,-2 0 0,0 0 0,0 0 0,1 0 0,2 0 0,0 0 0,1 0 0,-1 0 0,-2 0 0,-1 0 0,1 0 0,0 0 0,4 0 0,-1 0 0,2 0 0,-3 0 0,-1 0 0,0 0 0,0 0 0,1 0 0,2 0 0,-1 0 0,1 0 0,-2 0 0,-1 0 0,2 0 0,1 0 0,-1 0 0,0 0 0,-3 0 0,1 0 0,-3 0 0,1 0 0,1 0 0,0 0 0,2 0 0,0 0 0,-2 0 0,-2 0 0,-10 0 0,1 0 0,-7 0 0,8 0 0,0 0 0,0 0 0,0 2 0,-3-2 0,-2 1 0,0-1 0,3 0 0,2 0 0,3 0 0,1 0 0,1 0 0,2 0 0,-2 0 0,1 0 0,-3 0 0,0 0 0,-4 1 0,0-1 0,1 1 0,1-1 0,3 0 0,0 0 0,2 0 0,0 0 0,-2 0 0,0 1 0,-4-1 0,1 1 0,0-1 0,2 1 0,1-1 0,2 1 0,-1-1 0,1 1 0,0-1 0,0 1 0,-1-1 0,0 0 0,1 0 0,0 1 0,-1-1 0,6 1 0,-1-1 0,9 0 0,3 0 0,2 0 0,2 0 0,-4-1 0,0 0 0,-1 0 0,-2 1 0,-1-1 0,-4 0 0,0 1 0,-3 0 0,0 0 0,0-1 0,0 0 0,1-1 0,-1 1 0,1 0 0,-2 0 0,1 1 0,-1 0 0,2 0 0,1 0 0,0 0 0,-2 0 0,-2 0 0,0 0 0,0 0 0,1 0 0,0 0 0,2 0 0,-1 0 0,-1 0 0,-1 1 0,-2 2 0,0 1 0,0 2 0,0-1 0,0-2 0,0-1 0,0-1 0,0 1 0,2 1 0,0 0 0,0 2 0,-1-2 0,0-2 0,-1 1 0,1-1 0,0 1 0,0 0 0,1 1 0,-1 0 0,-1-1 0,0 0 0,0-2 0,2 2 0,-1 1 0,1 0 0,-2 0 0,1-1 0,-1-1 0,1 0 0,-1 0 0,1 1 0,-1 1 0,0 0 0,1-1 0,0-1 0,0 1 0,0 1 0,-1 0 0,2 0 0,-2 0 0,1 1 0,-1-1 0,0 1 0,1-2 0,-1 0 0,1-1 0,-1 0 0,0 1 0,0 1 0,1 1 0,-1 0 0,1-1 0,-1-1 0,0 1 0,0 0 0,0 1 0,0-1 0,0 0 0,0 0 0,0-1 0,0 0 0,1 2 0,0-1 0,0 0 0,-1-1 0,0-1 0,0 2 0,1 0 0,-1 0 0,1-1 0,-1-1 0,0-1 0,0 2 0,0-1 0,0 1 0,0-1 0,0 1 0,0-1 0,0 1 0,1-1 0,0-1 0,2 1 0,-1-1 0,-1 0 0,1 0 0,-1 0 0,0 0 0,1 0 0,-1 1 0,0-1 0,2 1 0,1-1 0,1 1 0,0-1 0,1 1 0,-3-1 0,-1 0 0,-1 1 0,0-1 0,1 0 0,1 1 0,2 0 0,2 1 0,0 0 0,-2 0 0,-2-1 0,-1-1 0,-2 1 0,2-1 0,-1 0 0,1 0 0,0 0 0,-1 0 0,1 0 0,0 1 0,2 1 0,2-1 0,-1 1 0,0-2 0,-1 1 0,-2-1 0,0 0 0,-1 0 0,1 0 0,-1 0 0,1 0 0,-1 0 0,1 0 0,-1 0 0,4 0 0,-2 0 0,3 0 0,-1 0 0,-2 0 0,-1 0 0,-1 0 0,-1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8:43.77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1 139 24575,'5'-10'0,"0"1"0,3 0 0,0 2 0,1-1 0,-1-1 0,0 0 0,-1 1 0,-1 2 0,-1 2 0,0 1 0,-2 2 0,0 0 0,-3 1 0,2 0 0,-1-1 0,3-2 0,3-4 0,4-1 0,2-1 0,-1 1 0,-4 5 0,-3-1 0,-2 4 0,-1-1 0,-1 1 0,1 0 0,-1 0 0,1 0 0,1 0 0,2 0 0,2-1 0,3-1 0,1-1 0,-2 0 0,-1 2 0,-3 0 0,-1 1 0,-1 0 0,-1 0 0,0 0 0,-1 0 0,1 0 0,0 0 0,2 0 0,5 0 0,2 0 0,2 0 0,-2 0 0,-3 0 0,-2 0 0,-3 0 0,-1 0 0,-1 0 0,1 0 0,-1 0 0,1 0 0,1 1 0,3 0 0,3 1 0,2-1 0,0 0 0,-2-1 0,-3 1 0,-1 0 0,-3 0 0,0 0 0,-2-1 0,2 1 0,-1-1 0,-1 2 0,2-2 0,-2 1 0,1 0 0,0 0 0,0 0 0,1-1 0,-1 2 0,0-2 0,0 1 0,0-1 0,1 1 0,-1 0 0,1-1 0,-2 1 0,2 0 0,-1-1 0,0 1 0,0 0 0,-5-1 0,3 0 0,-4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8:43.77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2 24575,'17'0'0,"0"0"0,0 0 0,4 0 0,-3 0 0,3 0 0,-10 0 0,-2 0 0,-4 0 0,-1 0 0,0 0 0,-2 0 0,-1 0 0,4 0 0,3 0 0,6 0 0,1 0 0,-2 0 0,-4 0 0,-2 0 0,-4 0 0,-1 0 0,0 0 0,-1 0 0,4 0 0,7 0 0,3 0 0,4-1 0,-3 1 0,-6-1 0,-4 1 0,-4 1 0,-1 0 0,-1 2 0,0 0 0,0 0 0,0 0 0,0-1 0,0 0 0,0-1 0,0 2 0,0 0 0,0 0 0,0 1 0,0 0 0,0-1 0,2 0 0,-1 0 0,1 0 0,-2 1 0,0 0 0,0-1 0,0 0 0,0 0 0,1 0 0,-1-1 0,1 0 0,-1 0 0,0-2 0,2 1 0,-1 0 0,3 0 0,-3 1 0,1 0 0,0-1 0,-1 1 0,1 1 0,0 0 0,0 2 0,1 0 0,-1 0 0,0-3 0,-1 0 0,-1-1 0,0 1 0,0 0 0,0 0 0,0 0 0,0-1 0,0 2 0,0-2 0,0 2 0,0-2 0,0 1 0,0-1 0,0 1 0,1 0 0,0 0 0,0 0 0,1 0 0,-1-1 0,1 0 0,-1 0 0,1 0 0,0 0 0,0-1 0,-1 1 0,0-1 0,1 0 0,-1 0 0,1 0 0,-1-1 0,1 0 0,-1 0 0,0-1 0,-1 0 0,0 0 0,0-1 0,1 0 0,0-1 0,0 1 0,0 1 0,0 0 0,1 1 0,-1-1 0,2 1 0,-3-1 0,2 0 0,-2-1 0,3-1 0,-2-2 0,2 0 0,0-1 0,0 1 0,0-1 0,2 0 0,-2-1 0,2 3 0,-1 1 0,1 0 0,-1 2 0,0-2 0,1 2 0,-2-1 0,1 2 0,-2 1 0,0-2 0,0 2 0,0-1 0,1 1 0,0 0 0,1 0 0,1 0 0,-3 0 0,0 0 0,0 0 0,0 0 0,-1 1 0,0-1 0,-1 3 0,-3 0 0,-1 2 0,-3-2 0,1 0 0,2-1 0,1 0 0,0 0 0,1-1 0,0 1 0,0-1 0,1 1 0,-1-2 0,1 1 0,-2-1 0,1 1 0,-1 0 0,1 2 0,-2 0 0,2 1 0,-2 0 0,1-1 0,1 0 0,0-2 0,1 1 0,-2-1 0,2 0 0,-2 1 0,3 0 0,-2 1 0,0 0 0,1 0 0,0-1 0,-1-1 0,2-1 0,1-2 0,3-2 0,0 0 0,2-1 0,-1 3 0,-1-1 0,0 1 0,-2-1 0,2 1 0,0-2 0,2 1 0,0-2 0,1 1 0,-1-1 0,1 2 0,0-2 0,2 2 0,0-1 0,0 0 0,0 1 0,-2 1 0,0 0 0,-3 1 0,-1 0 0,1 1 0,0-1 0,0 1 0,0-1 0,-2 1 0,0 0 0,0 0 0,1 0 0,2 0 0,0-1 0,1 1 0,0-1 0,1 1 0,-1 0 0,1 0 0,-1 0 0,-2 0 0,-1 0 0,-1 0 0,-1 0 0,3 0 0,-1 0 0,1 0 0,-1 0 0,-1 0 0,-1 0 0,1-1 0,0 0 0,1 0 0,1 1 0,2-1 0,0 0 0,1 1 0,-1-1 0,1 1 0,-1 0 0,-2 0 0,-1 0 0,-1 0 0,0 0 0,2 0 0,1 0 0,0 0 0,0 0 0,-1 0 0,-1 0 0,-1 0 0,0 0 0,2 0 0,0 0 0,1 0 0,-1 0 0,-1 0 0,-2 0 0,1 0 0,1 0 0,1 1 0,2 0 0,-3 1 0,0-1 0,-2 0 0,0 0 0,1-1 0,4 3 0,-2 0 0,3 1 0,-3-1 0,-1-1 0,-2-2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8:43.78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20 24575,'13'0'0,"1"0"0,2 0 0,-1 0 0,-4 0 0,-3 0 0,-3 0 0,-2 0 0,0 0 0,-1 0 0,0 0 0,0 0 0,3 0 0,4 0 0,2-1 0,2 0 0,-3 0 0,-3 1 0,-3 0 0,-1 0 0,-1 0 0,2 0 0,3 0 0,4-1 0,1 0 0,-1 0 0,-3 0 0,-2 1 0,-3 0 0,0 0 0,-2 0 0,6 0 0,4 0 0,6 0 0,2 0 0,-3 0 0,-5 0 0,-5 0 0,-3 1 0,-1 0 0,-2 0 0,0 1 0,0 0 0,0 0 0,0 1 0,0 0 0,0-1 0,0 1 0,0-1 0,0 0 0,1 0 0,0 0 0,0 0 0,1 0 0,-1 0 0,1 1 0,0 0 0,-1 0 0,1 0 0,-1-2 0,-1 1 0,0-1 0,0 0 0,0 1 0,0-1 0,0 0 0,0 1 0,0-1 0,0 4 0,0-1 0,3 3 0,-1-1 0,1 0 0,-1-2 0,-1 0 0,1-1 0,-1 1 0,1-1 0,-2 0 0,2 0 0,-2 0 0,2 1 0,0 0 0,-1 0 0,1-2 0,-1 1 0,0-2 0,-1 2 0,1-1 0,0 2 0,0-2 0,2 1 0,-3-1 0,2 1 0,-2-1 0,1 1 0,-1-2 0,1 0 0,0 0 0,1 0 0,1 1 0,1 1 0,-1 0 0,2 0 0,-1 0 0,-2-2 0,-1 1 0,-1-1 0,1 1 0,0 1 0,0 0 0,-1 1 0,1-1 0,-1 0 0,1-2 0,-1 2 0,-1-1 0,1 0 0,-2-1 0,0-1 0,-2 0 0,-1 0 0,-2-2 0,1 0 0,0-1 0,2 0 0,2 2 0,0 0 0,1 0 0,2 0 0,0 0 0,2-2 0,0 2 0,2-2 0,-1 1 0,-1-2 0,0 0 0,0-2 0,1-1 0,-1 1 0,2-1 0,-3 2 0,3 1 0,-1 1 0,1 0 0,0 0 0,0 1 0,-2 0 0,0 2 0,-1-2 0,-1 1 0,1-2 0,-1-2 0,1 1 0,0 0 0,0 1 0,-1 1 0,2-1 0,0 0 0,2-1 0,0 1 0,-1-1 0,0 1 0,-1 0 0,1 1 0,1-1 0,0 0 0,0 1 0,0 0 0,0 1 0,1-1 0,-1 0 0,-1 0 0,-1 1 0,-1 0 0,1 0 0,0 0 0,1 0 0,0-1 0,0 1 0,-1 0 0,1 0 0,0-1 0,1 0 0,1-2 0,0 1 0,0-1 0,-1-1 0,0 0 0,0 1 0,0-2 0,1 2 0,1-2 0,1 2 0,-1 0 0,1 0 0,-1 2 0,0 1 0,-5 1 0,-8 0 0,-3 0 0,-4 1 0,2 0 0,3 1 0,1 0 0,4-1 0,1 0 0,1-1 0,-1 1 0,1 0 0,-2 0 0,2 0 0,6-1 0,0 0 0,5 0 0,-1 0 0,0 1 0,3 1 0,-3 2 0,3 0 0,-4 0 0,1-1 0,-2 0 0,-3-2 0,-1 0 0,-2 0 0,1-1 0,-1 1 0,2-1 0,3 0 0,1 1 0,2-1 0,-2 1 0,-2-1 0,-3 0 0,-12-3 0,-3 0 0,-12-3 0,4 2 0,1 1 0,3 2 0,3 1 0,2 0 0,2 0 0,-1 0 0,1 0 0,1 0 0,0 0 0,3 0 0,1 0 0,3 0 0,0 0 0,-1 0 0,1 0 0,-1 0 0,-1 0 0,0 1 0,-2 1 0,0 0 0,0 0 0,2 1 0,0-2 0,2 0 0,1 0 0,1 0 0,0 0 0,-1 1 0,0 1 0,-1-1 0,0 1 0,2-1 0,-2 1 0,0-1 0,1 1 0,-1-1 0,1 0 0,-3 0 0,0 1 0,-2 0 0,0 1 0,3-1 0,1-2 0,2 0 0,4-2 0,1 0 0,2-2 0,1 1 0,2-1 0,1 1 0,0-1 0,0 1 0,-1 0 0,0 0 0,-2 0 0,-1 2 0,0-1 0,1 0 0,2 1 0,2-1 0,1 1 0,1 0 0,-2 0 0,-2 0 0,-3 0 0,-1 0 0,-3 0 0,-1 0 0,0 0 0,3 0 0,2 0 0,1 0 0,-1 0 0,-1 0 0,-2 0 0,-1 0 0,0 0 0,0 0 0,1 0 0,1-2 0,-1 2 0,-1-2 0,0 2 0,-2 0 0,2 0 0,-1 0 0,1 0 0,-2 0 0,1 0 0,0 0 0,2 0 0,1-1 0,1 0 0,-1 0 0,1 0 0,1 1 0,-2 0 0,1-1 0,-1 1 0,0-1 0,0 1 0,0 0 0,-1 0 0,0 0 0,-1 0 0,0 0 0,-1 0 0,0 1 0,0 0 0,0 0 0,-1 0 0,-1 0 0,1 0 0,0 2 0,2-2 0,-1 2 0,0 0 0,0-1 0,0 1 0,-1-1 0,-1-1 0,0-1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8:43.78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 24575,'22'0'0,"-1"0"0,-3 0 0,-5 0 0,-2 0 0,-6 0 0,0 0 0,2 0 0,2 0 0,2 0 0,0 0 0,-3 0 0,-2 0 0,-3 0 0,0 0 0,-2 0 0,0 0 0,0 0 0,2 0 0,3 0 0,2 0 0,1 0 0,-1 0 0,-2 0 0,-3 0 0,0 0 0,-2 0 0,0 0 0,5 0 0,0 0 0,4 0 0,-2 0 0,-1 0 0,-3 0 0,-1 0 0,-1 0 0,0 0 0,0 0 0,0 0 0,-1 0 0,1 0 0,-1 0 0,2 0 0,0 0 0,0 0 0,-1 1 0,-1-1 0,0 1 0,1 0 0,1-1 0,0 1 0,1-1 0,-1 0 0,1 0 0,0 0 0,0 0 0,-1 0 0,-2 0 0,0 0 0,-1 2 0,0 1 0,1-1 0,0 1 0,0 0 0,1 0 0,-1 0 0,1 0 0,-2-1 0,2 0 0,-2 1 0,1 0 0,-1-1 0,1-1 0,0 1 0,0 1 0,-1 0 0,1 0 0,0-1 0,0 0 0,-1 0 0,1 1 0,-1-1 0,1 0 0,0 1 0,0 0 0,0 0 0,0 0 0,-1 0 0,0-1 0,0-1 0,1 0 0,-1 1 0,1 0 0,0 0 0,0 0 0,0-1 0,-1 0 0,0 1 0,1 0 0,0 0 0,-1-1 0,0 1 0,0 0 0,0 0 0,0 0 0,0 0 0,0-1 0,0 1 0,0 0 0,0 1 0,0 0 0,0 0 0,1-1 0,-1 0 0,1 1 0,-1-1 0,0-2 0,0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06:28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434 311 24575,'-48'0'0,"-8"-3"0,-9-10 0,2-6 0,7-10 0,15-2 0,15 5 0,5-7 0,9 6 0,0-4 0,3 2 0,0 5 0,1 2 0,3 9 0,3 5 0,1 6 0,1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07:08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1140 24575,'0'-81'0,"0"-11"0,0 6 0,0-9 0,0 2 0,0-1 0,0 0 0,0 2 0,0 12 0,0 5 0,0 16 0,0 6 0,0-14 0,0 21 0,0 23 0,0 17 0,0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6:30:37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1115 24575,'0'-36'0,"18"-30"0,11 11 0,10-3 0,17-16 0,10-2 0,-8 18 0,6-1 0,2 2 0,6 0 0,3 0 0,1 4-249,-4 5 1,0 2 0,0 3 248,-5 4 0,0 3 0,-2 3 0,19-5 0,-5 6 91,-12 8 1,-3 4-92,-6 4 0,-3 4 0,25-2 0,-17 7 0,-29 7 0,-13 0 562,-9 0-562,-7 0 0,-2 0 0,-3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08:52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1432 24575,'0'-20'0,"0"-3"0,0-16 0,0-11 0,0-3 0,0-16 0,0 4 0,0-8 0,0 3 0,0 0 0,0-8 0,0 15 0,2-13 0,3 17 0,4-5 0,6 8 0,1 5 0,1 2 0,-1 4 0,0 2 0,-3 7 0,-1 8 0,-3 9 0,-3 8 0,0 7 0,-2 2 0,-1 0 0,2-4 0,2-11 0,11-11 0,5-16 0,5 2 0,-4 4 0,-8 16 0,-5 9 0,-7 10 0,-1 2 0,-3 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12:03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0 196 24575,'34'0'0,"36"0"0,1 0 0,1 0 0,7 0 0,-2 0 0,4 0 0,-7 0 0,6 0 0,0 0-446,2 0 0,1 0 0,0 0 446,4 0 0,2 0 0,-2 0 0,-2 0 0,-1 0 0,-1 0 0,-3 0 0,-1 0 0,-1 0-55,-6 0 0,-1 0 1,-1 0 54,-2 0 0,0 0 0,-1 0 0,28-1 0,-1-1 0,-3 1 0,0-2 0,-4-4 0,-1 0 0,1 1 0,0-1 0,-3-1 0,0-2 0,3 1 0,2 1 0,-23 3 0,2 0 0,-2-1 0,25-5 0,0 1 0,-23 4 0,0 1 0,-1-1 0,24-4 0,-1-1 0,-24 5 0,2 1 0,-1-1-163,3 0 1,0 0-1,1 1 163,6 1 0,2 1 0,0 1 0,0-1 0,1 0 0,1 2 0,2 0 0,2 1 0,1 1 0,1-1 0,2 0 0,-1 0 0,1 0 0,-1 0 0,0 0 0,-8 0 0,0 0 0,0 0 0,2-1 0,1 1 0,-1 1 0,-5 1 0,-1 1 0,0 1 0,4 1 0,1 0 0,-1 2 0,0 0 0,0 2 0,-2 0 0,-5 0 0,-1 0 0,-1 0 0,-3 1 0,0-1 0,-1 0 0,21 2 0,-2-1 480,-2 1 1,-3 0-481,-13-4 0,-4 0 251,-6 0 1,-3-1-252,28 3 0,-29-4 0,-18 1 526,-19-1-526,1 8 0,2 7 0,7 7 0,9 0 0,-2-1 0,-3-6 0,-6-5 0,-6-6 0,-3-3 0,-3-3 0,-2 1 0,4 7 0,18 6 0,4 14 0,12 6 0,-8 6 0,-8-4 0,-5-6 0,-8 2 0,1-1 0,1 3 0,-2-5 0,-4-6 0,-4-8 0,-5-1 0,0-5 0,-4 2 0,4-6 0,-5 2 0,1-5 0,-1 3 0,2 3 0,1 4 0,3 5 0,1 5 0,-4-4 0,0-1 0,-2-9 0,0-6 0,-1 3 0,1-4 0,-3 17 0,0-7 0,0 10 0,0-10 0,0-9 0,0-19 0,0 2 0,0-15 0,0 18 0,0-11 0,4 5 0,2-18 0,5-1 0,7-21 0,9 1 0,5-1 0,4 12 0,-9 16 0,-3 10 0,-4 4 0,2-1 0,15-4 0,10-10 0,18-2 0,9-10 0,2 7 0,8-1 0,-1 7 0,-3 3 0,-13 5 0,-4 1 0,-28 12 0,-4 0 0,15 6 0,12 0 0,-6 0 0,7 0 0,19 0 0,6 0 0,6 0 0,3 0 0,-27 0 0,2 0 0,1 0-234,9 1 0,1-1 0,0 1 234,-6 0 0,0 1 0,2 1 0,11 0 0,2 1 0,0 0 0,-1 0 0,1 2 0,-1 0 0,-5 1 0,0 1 0,0 0 0,-1-2 0,0 0 0,0 0 0,-3 1 0,0 0 0,0-1 0,1-1 0,0-2 0,0 1 0,2 3 0,1 0 0,1 1 0,3-1 0,1 0 0,0 1 0,1 2 0,0 2 0,0 0 0,-1-1 0,0 0 0,0 1 0,4-1 0,0 1 0,-1-1 0,-3-2 0,-1 0 0,1-1 0,3 1 0,0-1 0,1 0 0,3-2 0,-1 0 0,-1 0 0,-10 0 0,-2 0 0,-1-1 0,-6-1 0,-2-1 0,-6 1 0,-2 0 0,-8 0 0,14-4 0,12 0 0,12 5-3276,-20 1 0,6 2 3276,17 2 0,3 2-189,-30-1 1,1 0-1,3-1 189,15 0 0,3-1 0,-1-1 0,-3 1 0,-1-1 0,0-1 0,-4-2 0,-1-2 0,1-1 0,1 1 0,0 0 0,-2-2 0,-6 0 0,-1-1 0,-1-1 0,0 1 0,0 0 0,-1 0 123,-1 0 0,0 0 0,-3 0-123,20 0 0,-3 0 0,1 0 0,-1 0 0,0 0 0,-2 0 3226,-8 0 1,-2 0-3227,-6 0 0,-4 0 871,36 0-871,-29 0 127,-17 0-127,-9 0 0,4 0 0,4 0 0,3 0 0,10 0 0,0-5 0,7-6 0,-6-2 0,-2-4 0,-12 6 0,4 0 0,2-1 0,7 0 0,7-1 0,0 1 0,0 1 0,-2-1 0,-6 2 0,-9-3 0,-5-4 0,-6-2 0,-1-6 0,1 0 0,0-3 0,0 2 0,-1 0 0,-4-1 0,3-5 0,-3-6 0,-6 0 0,-3 6 0,-9 11 0,-7 5 0,-4 8 0,-6-2 0,-4 6 0,0-2 0,0 3 0,0-14 0,0 3 0,0-11 0,0 7 0,0 5 0,0 3 0,0 0 0,0 4 0,0-8 0,0 1 0,0 5 0,0-9 0,0 5 0,0-9 0,0 0 0,0 5 0,0 5 0,0 6 0,0 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12:06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260 483 24575,'-8'0'0,"-17"-1"0,-4-9 0,-10-1 0,-2-11 0,23 7 0,-3 0 0,19-6 0,-10-12 0,-4-25 0,-2-17 0,5 0 0,2 10 0,9 24 0,-3 15 0,5 16 0,0 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14:21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4 561 24575,'-2'-19'0,"0"-18"0,2-18 0,0-6 0,0-1 0,0 15 0,2 2 0,7 8 0,10 3 0,6 2 0,10 0 0,-4 3 0,3 3 0,-8 7 0,-4 5 0,-9 7 0,-3 4 0,-6 2 0,0 1 0,-4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21:04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2450 24575,'0'-55'0,"20"-16"0,11-11 0,-9 18 0,2-4 0,7-9-883,1 6 0,6-8 0,4-6 0,1-2 0,0 2 0,-3 6 883,-3 4 0,-2 3 0,0 2 0,1-1 0,2-2 0,8-13 0,4-4 0,0-1 0,-3 5 0,-3 6 418,2-9 0,-4 8 1,-3 7-419,6 0 0,-3 6 464,-5 1 1,-3 4-465,14-18 0,-13 23 0,-10 18 2803,-6 15-2803,-5 6 0,-5 10 0,-5 5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21:09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24575,'0'18'0,"0"55"0,0 14 0,0-24 0,0 2 0,0-4 0,0-2 0,0 29 0,0-31 0,0-25 0,0-19 0,0-8 0,0 2 0,0-4 0,0 4 0,2-3 0,0 9 0,5 21 0,-4 7 0,2 13 0,-1-17 0,-3-8 0,3-15 0,-4-8 0,3-11 0,6-8 0,4-8 0,6 0 0,9-7 0,20 0 0,29-7 0,-26 17 0,4-1 0,15-4 0,2-1 0,-3 3 0,-2 1 0,-2-1 0,-3 2 0,29-7 0,-41 11 0,-17 9 0,-19 1 0,-5 2 0,-3 1 0,-1 0 0,-1 2 0,2 0 0,-4 0 0,-9 0 0,-7 0 0,1 0 0,-1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21:41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4028 24575,'0'-27'0,"0"-63"0,0 29 0,0-10 0,0-5 0,0-1 0,0-6 0,0-2 0,0-2-966,0-6 0,0-2 0,1-2 1,2-1 965,1 9 0,1-3 0,0-1 0,2 1 0,0 2 0,0-10 0,1 2 0,2 1 0,1-2 0,0 16 0,2-1 0,1 0 0,0 1 0,0 3 0,1-9 0,-1 3 0,2 2 0,-1 1 0,6-14 0,0 4 0,0 2 265,-5 14 1,0 1 0,0 4-266,8-18 0,-2 4 360,-2 1 0,0 3-360,-3 7 0,1 2 0,1 7 0,0 3 0,-6 12 0,-1 4 1998,12-20-1998,-12 31 348,-8 19-348,-3 9 0,-1 2 0,0 3 0,0-2 0,0 2 0,0-3 0,0 3 0,-3 0 0,-10 10 0,6-5 0,-5 6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21:44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24575,'11'20'0,"20"13"0,8 14 0,-2-1 0,-3-11 0,-22-13 0,1-10 0,-3-1 0,-5-2 0,2-1 0,-6 0 0,7-2 0,-1 7 0,7 13 0,4 13 0,3 9 0,0-5 0,-4-7 0,-2-14 0,-9-7 0,-2-8 0,-4 0 0,0-6 0,0 6 0,0-6 0,0 5 0,0 2 0,7 8 0,4 12 0,6-2 0,0 3 0,-4-8 0,-2-10 0,-3-3 0,-2-6 0,-3-6 0,-3 3 0,0-6 0,0 3 0,0-3 0,2 0 0,4-4 0,2 2 0,3-12 0,-2 0 0,12-20 0,14-6 0,30-26 0,-24 34 0,3-2 0,6-7 0,2-2 0,0 4 0,-1 1 0,-7 6 0,-2 3 0,25-19 0,-27 26 0,-16 16 0,-14 7 0,-4 6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22:35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5219 349 24575,'-60'0'0,"6"0"0,-8 0 0,-24 0 0,-7 0 0,14 0 0,-3 0 0,-3 0 0,-9 0 0,-2 0 0,-1 0-510,22 0 0,0 0 0,-1 0 1,1 0 509,-1 0 0,1 0 0,-1 0 0,1 0 0,-24 0 0,1 0 0,2 0 0,13 0 0,2 0 0,-2 0 0,-11 0 0,-1 0 0,3 0 0,17 0 0,4 0 0,-3 0 0,-14 0 0,-3 0 0,4 0 121,14 0 0,4 0 0,0 0-121,-29-1 0,3 2 202,8 5 1,5 3-203,12-1 0,2 3 0,-2 4 0,-1 4 0,-2 2 0,-1 2 0,-4 4 0,-2 2 0,-6-1 0,1 3 0,5 4 0,1 2 0,0-5 0,4 1 517,13 1 0,2 0-517,-1 1 0,3 0 0,9-3 0,3 1 118,2 2 1,3 2-119,-27 37 0,15 8 0,31-32 0,4 3 0,-4 5 0,2 2 0,1 14 0,1 2 0,2-3 0,0 0 0,2 11 0,0-1 0,3-5 0,1-1 0,0 4 0,1-1 0,4-6 0,0-2 0,1-3 0,0-1 0,4-10 0,0-2 0,0 4 0,0-1 0,-1 2 0,2 0 0,6 4 0,2 3 0,-1 9 0,5 1 0,7-4 0,4-1 0,-2 0 0,2-1 0,5-5 0,3-3 0,-7-7 0,2-2 0,10 1 0,1-1 0,-8-4 0,1 0 0,12 5 0,0-1 0,-12-8 0,-1-2 0,2 0 0,-2-4 0,8 9 0,-6-10 0,0-4 0,13 17 0,-12-16 0,3 4 0,7 10 0,4 2 0,4 3 0,3 0 0,11 5 0,1 0 0,-5-3 0,3-2 0,4-7 0,0-2 0,-8-1 0,-1-4 0,-9-14 0,1-2 0,-2 2 0,0-1 0,43 7 0,-38-13 0,2-2 0,-1-8 0,2-2 0,14 3 0,2-1 0,0-6 0,2-1 0,11 1 0,1 0 0,-2-2 0,1 0 0,0-3 0,1 0 0,1 0 0,1 0 0,-3 0 0,0 0 0,6 0 0,-1 0 0,-4 1 0,-2-2 0,4-4 0,-1-4 0,0-3 0,-2-4 0,-1-5 0,-1-3 0,-2-5 0,-1-4 0,-2 2 0,-3-2 0,-7 0 0,-2-3 0,1-3 0,-1-2 0,-3 1 0,0-3 0,5-7 0,1-1 0,2-2 0,1-2 0,0-2 0,-1 0 0,-2 5 0,-1-1 0,-7-1 0,-2-1 0,-2 5 0,-3-1 0,-4-2 0,-4-1 0,-4 3 0,-4 1 0,-4 5 0,-3 1 0,12-24 0,-16 11 0,-15-2 0,-10-17 0,-3 27 0,0-6 0,0-42 0,0-6 0,0 28 0,0-4 0,3-13 0,0-9 0,0 8 0,-3 9 0,2 4 0,6-19 0,0 3 0,-8 35 0,1 8 0,6-20 0,-7 22 0,0 23 0,0 0 0,1-32 0,-3-11 0,-5 22 0,-2-2 0,3-42 0,-1 0 0,-5 36 0,-1 7 0,-10-32 0,6 31 0,-13-13 0,3-2 0,-2-5 0,7 9 0,-1-3 0,-1 1 0,-2-3 0,3 6 0,3 8 0,1 6 0,-17-35 0,12 40 0,-10-1 0,-30-33 0,18 24 0,-4-5 0,-10-11 0,-5-1 0,-1 0 0,-1 4 0,7 12 0,2 5 0,8 9 0,2 5 0,-22-5 0,26 24 0,1 7 0,-3 1 0,-29-9 0,-17-2 0,-1 4 0,9 0 0,38 12 0,18-5 0,20 7 0,7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23:07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1857 24575,'0'-30'0,"0"-16"0,0-11 0,0-24 0,0-17 0,-1 23 0,1-13 0,-1-4 0,0 0 0,0 7 0,-1 7 0,0 4 0,0 1 0,0-6-211,1-6 0,0-9 0,0 0 0,0 6 0,0 13 211,-3-13 0,1 11 129,3 5 0,0 10-129,0 10 0,0 33 0,0 16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6:36:14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2423 24575,'1'-19'0,"29"-67"0,12 18 0,10-8 0,-7 4 0,5-5 0,3 0 0,-5 17 0,3 0 0,2 1 0,0-1-405,4-6 0,1-1 0,1 1 0,-1 3 405,10-5 0,0 4 0,-1 0 0,1-3 0,0 0 0,-4 5 0,10-8 0,-4 7 262,-8 13 1,-4 4-263,-10 5 0,-2 2 134,-4 9 0,-1 0-134,3-2 0,0-1 0,0 1 0,0 1 0,1 0 0,0 2 413,0 1 1,-1 3-414,32-17 0,-2 4 0,-6 7 0,6-6 0,8 4 0,7-5 0,-39 20 0,1 1 0,-3-1 0,1 0 0,3 1 0,1 0 0,-5 2 0,0 0 0,45-16 0,-17 9 0,-19 3 0,-19 8 0,-14 7 0,-11 1 0,-4 3 0,-5 0 0,-3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23:25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24575,'6'14'0,"6"5"0,5 7 0,-1-7 0,-6-4 0,-7-10 0,-1 1 0,-2-3 0,0 3 0,4 9 0,4 19 0,4 17 0,5 12 0,-1-4 0,0-15 0,-8-15 0,-2-14 0,-6-11 0,0-2 0,2-4 0,-1 0 0,4 0 0,-2-2 0,1 1 0,0 1 0,0-3 0,0 1 0,-1-2 0,0-2 0,-1-1 0,-2-4 0,2 1 0,-1-3 0,0 2 0,3-3 0,-3 4 0,1-2 0,1-3 0,3-15 0,8-10 0,7-18 0,1 5 0,-1 5 0,-5 15 0,-9 16 0,-2 5 0,-5 9 0,0 1 0,0 1 0,1 2 0,0 0 0,1-1 0,0 1 0,-1-1 0,3 2 0,-3 0 0,1 0 0,-2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23:07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1857 24575,'0'-30'0,"0"-16"0,0-11 0,0-24 0,0-17 0,-1 23 0,1-13 0,-1-4 0,0 0 0,0 7 0,-1 7 0,0 4 0,0 1 0,0-6-211,1-6 0,0-9 0,0 0 0,0 6 0,0 13 211,-3-13 0,1 11 129,3 5 0,0 10-129,0 10 0,0 33 0,0 16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23:25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24575,'6'14'0,"6"5"0,5 7 0,-1-7 0,-6-4 0,-7-10 0,-1 1 0,-2-3 0,0 3 0,4 9 0,4 19 0,4 17 0,5 12 0,-1-4 0,0-15 0,-8-15 0,-2-14 0,-6-11 0,0-2 0,2-4 0,-1 0 0,4 0 0,-2-2 0,1 1 0,0 1 0,0-3 0,0 1 0,-1-2 0,0-2 0,-1-1 0,-2-4 0,2 1 0,-1-3 0,0 2 0,3-3 0,-3 4 0,1-2 0,1-3 0,3-15 0,8-10 0,7-18 0,1 5 0,-1 5 0,-5 15 0,-9 16 0,-2 5 0,-5 9 0,0 1 0,0 1 0,1 2 0,0 0 0,1-1 0,0 1 0,-1-1 0,3 2 0,-3 0 0,1 0 0,-2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29:09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1176 24575,'0'-7'0,"0"-16"0,7-10 0,15-32 0,22-17 0,-18 37 0,3 0 0,9-8 0,0 0 0,-5 7 0,1 1 0,6-4 0,1 1 0,-3 6 0,1 2 0,3 0 0,1 2 0,3 0 0,1 1 0,2 0 0,1 1 0,2 2 0,0 3 0,0 0 0,-1 2 0,-5 5 0,-1 2 0,36-15 0,-17 10 0,-14 8 0,-15 7 0,-17 6 0,-6 5 0,-7 1 0,-1 0 0,-2 0 0,0 0 0,-1 0 0,0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29:11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24575,'0'18'0,"0"16"0,0 16 0,0 3 0,0 1 0,0-11 0,0-2 0,0-9 0,0-10 0,0-8 0,0-5 0,0-3 0,0-1 0,0-1 0,0-2 0,0 7 0,0 13 0,2 10 0,1 11 0,1-3 0,0-9 0,0-9 0,-2-11 0,1 4 0,1 5 0,1 9 0,1 10 0,0 1 0,-1 2 0,2-7 0,-3-3 0,2-3 0,-1 1 0,0-5 0,-3-5 0,1-8 0,-3-3 0,3-6 0,-2 3 0,1 3 0,1 5 0,0 6 0,1 4 0,-2 1 0,2-1 0,-4-7 0,2-6 0,-1-6 0,-1-2 0,1-4 0,0 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29:13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24575,'23'-1'0,"16"4"0,17 10 0,-1 3 0,7 9 0,-18-3 0,6 4 0,-7 1 0,-3 1 0,-2 2 0,-2-3 0,-2 3 0,-1 0 0,1 2 0,2 3 0,0-1 0,-1 3 0,0 1 0,-3-2 0,-1 2 0,-5-7 0,-1 3 0,-3-7 0,0-1 0,-1-1 0,0-4 0,0 4 0,-2-4 0,0 1 0,-6-4 0,-1-3 0,-6-5 0,-1-2 0,-3-5 0,-1 0 0,-1-2 0,1 2 0,-1-3 0,2 3 0,-1-3 0,-1 2 0,2-1 0,-5 0 0,-15-8 0,11 5 0,-10-4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29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24575,'18'-2'0,"22"0"0,25 2 0,33 0 0,-44 0 0,0 0 0,3 0 0,0 0 0,-3 0 0,-1 0 0,1 0 0,0 0 0,-2 0 0,-1 0 0,1 0 0,-2 0 0,30 4 0,10 7 0,-31 4 0,13 6 0,-24-1 0,0-1 0,-11-1 0,0 0 0,-6-1 0,4 3 0,0 3 0,-1 1 0,-3 0 0,-9-3 0,-3-5 0,-6-1 0,-3-3 0,0 0 0,-1 1 0,2 1 0,0 1 0,2 2 0,-1-1 0,1 2 0,-1-2 0,-1 1 0,0-2 0,2 2 0,-1-1 0,3 5 0,-1-2 0,3 5 0,-2-2 0,0 3 0,-1 0 0,-2 1 0,1 2 0,-3-1 0,0 2 0,0-1 0,-1 0 0,3 1 0,-3-6 0,-1-6 0,-3-6 0,-2-4 0,-1-3 0,-1-1 0,0-2 0,-1 0 0,0 1 0,0-1 0,0 1 0,2-1 0,-2 1 0,1-1 0,-1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30:44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1215 24575,'-3'-7'0,"1"-25"0,2-17 0,0-11 0,-10-26 0,-3-10 0,5 20 0,-1-3 0,-2 0 0,-2 3 0,-1 1 0,-2 3 0,-7-23 0,-1 7 0,6 27 0,-1 6 0,-14-22 0,13 39 0,11 27 0,3 9 0,3 2 0,-2 2 0,5-2 0,0 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35:43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1215 24575,'-3'-7'0,"1"-25"0,2-17 0,0-11 0,-10-26 0,-3-10 0,5 20 0,-1-3 0,-2 0 0,-2 3 0,-1 1 0,-2 3 0,-7-23 0,-1 7 0,6 27 0,-1 6 0,-14-22 0,13 39 0,11 27 0,3 9 0,3 2 0,-2 2 0,5-2 0,0 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41:09.42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0 183 24575,'0'-4'0,"0"-3"0,0 2 0,0-3 0,0-1 0,0-1 0,0 1 0,0 0 0,0 2 0,0 2 0,0 2 0,0 2 0,0-1 0,0-2 0,0-2 0,0 0 0,1 1 0,1 3 0,-1-1 0,0 2 0,0-3 0,0 1 0,1-3 0,0 4 0,0-1 0,-1 1 0,2 0 0,0 0 0,0-1 0,-1 1 0,0 0 0,0 1 0,0-1 0,2 0 0,1 1 0,-1-1 0,-1 1 0,-1 0 0,-1 1 0,0 0 0,2-1 0,0 0 0,1 0 0,-1-1 0,-1 1 0,0 0 0,1 0 0,0-2 0,2 1 0,0-1 0,-1-1 0,0 2 0,-1-1 0,1 2 0,-1-2 0,2 0 0,-1 1 0,0 0 0,-1 2 0,-2 0 0,3 0 0,2 0 0,5 0 0,-2 0 0,2 0 0,-3 0 0,0 0 0,-2 0 0,0 0 0,-1 0 0,-1 0 0,-1 0 0,0 0 0,-1 0 0,4 1 0,-1-1 0,0 2 0,-1-1 0,-1-1 0,0 1 0,0-1 0,3 0 0,1 1 0,0-1 0,-1 1 0,-2 0 0,-1-1 0,-1 2 0,0 0 0,1 1 0,1 1 0,0 0 0,-1-1 0,0-1 0,1 0 0,2 3 0,2 1 0,-4-1 0,0-2 0,-4-2 0,1 1 0,1 0 0,1 2 0,1 4 0,1-1 0,-1 2 0,-1-2 0,-2 0 0,1 0 0,-2 1 0,1-2 0,-1 1 0,0-2 0,0-1 0,0-2 0,0 0 0,0 1 0,0 0 0,0 1 0,0 0 0,0 0 0,0 0 0,0 0 0,0-1 0,0 0 0,0 0 0,0 0 0,0 1 0,0-1 0,0 1 0,0-1 0,0 1 0,0-1 0,0 0 0,0-2 0,0 0 0,0 2 0,0 4 0,0 4 0,0 2 0,0-2 0,0-2 0,0-4 0,0-2 0,0 0 0,0 0 0,0 2 0,0 0 0,0-1 0,0 1 0,0-1 0,0-2 0,0 0 0,0 0 0,0 1 0,0 0 0,0 0 0,0 0 0,0-2 0,0 0 0,1 2 0,-1 3 0,2 3 0,-1 0 0,-1 0 0,1-4 0,0-1 0,-1-3 0,1 1 0,-1 0 0,0 2 0,0-1 0,0 0 0,0 0 0,0-1 0,0 1 0,0 0 0,0-1 0,-2 4 0,0-1 0,-2 2 0,0-2 0,2-2 0,2-1 0,3-3 0,0 0 0,5-1 0,-1 1 0,0 0 0,0 1 0,-3 0 0,0 0 0,-1 0 0,-1 0 0,3 0 0,1 0 0,4 0 0,-2 0 0,0 0 0,-2 0 0,-2 0 0,-1 0 0,-1 0 0,1 0 0,1 0 0,0 0 0,0 0 0,-2-1 0,-1-1 0,-1-2 0,0-1 0,0 1 0,0-1 0,0-1 0,0 0 0,0-3 0,0 1 0,0-2 0,0 4 0,0 0 0,0-1 0,0 1 0,0-2 0,0 3 0,0-1 0,0 0 0,0 1 0,0 0 0,0 2 0,0-1 0,0 0 0,0 0 0,0 0 0,0 0 0,0 2 0,0 1 0,0-1 0,0 1 0,0-3 0,0-1 0,0-3 0,0 3 0,0-2 0,0 3 0,0 0 0,0 0 0,0-1 0,0 2 0,0-2 0,0 2 0,0-2 0,0 1 0,0 0 0,0 1 0,0-1 0,0 0 0,0-3 0,0 1 0,0-2 0,0 2 0,0 3 0,0 1 0,0 0 0,0-2 0,0 0 0,0-2 0,0 2 0,0 1 0,0 1 0,0 0 0,0-1 0,0-3 0,0-3 0,0 2 0,0 0 0,1 3 0,0 2 0,-1 0 0,0 0 0,0-2 0,0 0 0,0 2 0,0 8 0,0 3 0,0 10 0,0-2 0,1 3 0,1-2 0,0-2 0,0-1 0,-1-3 0,-1-3 0,0-4 0,0-2 0,0 0 0,0-3 0,0 3 0,0 0 0,0 1 0,0 2 0,0 0 0,0 0 0,0-1 0,0 0 0,0 0 0,0 0 0,0-2 0,0-1 0,0 0 0,0 2 0,0 1 0,0 0 0,0 4 0,0-3 0,0 2 0,0-3 0,0 0 0,0 0 0,0 1 0,0-1 0,0 0 0,0-1 0,0-2 0,0-1 0,0 1 0,0 0 0,0 3 0,0-1 0,0 2 0,0-2 0,0-1 0,0-1 0,0-1 0,0 1 0,0-1 0,0 4 0,0-1 0,0 3 0,0-2 0,0-4 0,0-6 0,0-7 0,-1-4 0,-1-1 0,0 2 0,-1 1 0,2 0 0,-1 1 0,1 2 0,1 2 0,-1 3 0,1 1 0,0-2 0,0 0 0,0-2 0,0 0 0,0 2 0,0 2 0,0 0 0,-1 0 0,1-1 0,-1 2 0,1 0 0,0 1 0,0 0 0,0-3 0,0-2 0,0-1 0,0 0 0,0 3 0,-1 1 0,1-2 0,-1 3 0,0-3 0,0 2 0,0-1 0,1 1 0,0-1 0,0 2 0,0 1 0,0 0 0,0 1 0,0-1 0,0-1 0,0 0 0,0-1 0,0 1 0,0 1 0,0 1 0,0 1 0,0-1 0,0 0 0,0-1 0,0-3 0,0 1 0,1 0 0,-1 2 0,1 1 0,0 1 0,0-1 0,2 1 0,-2-3 0,1 1 0,0 1 0,-1-2 0,2 1 0,-1-1 0,-1 1 0,1 1 0,0 1 0,0 1 0,1 0 0,3-1 0,-1 0 0,2-2 0,-2 2 0,2 0 0,-2 1 0,1 0 0,-1 0 0,2 0 0,0 0 0,1 0 0,1 0 0,-3 1 0,1-1 0,-4 1 0,-1 0 0,-1 0 0,-1 1 0,0-1 0,2 0 0,2-1 0,3 0 0,1 0 0,0-1 0,-2 0 0,-2 0 0,-1 0 0,0 1 0,-2-1 0,1 1 0,0-2 0,4 0 0,1 1 0,2 0 0,0 1 0,-2 0 0,-2 0 0,-2 0 0,-1 0 0,-2 0 0,2 0 0,1 0 0,2 0 0,3 0 0,-1 0 0,-1 0 0,-1 0 0,-2 0 0,-2 0 0,1 0 0,-1 0 0,2 0 0,3 2 0,0 1 0,1 1 0,-1 0 0,-1 0 0,-2 0 0,-1-1 0,-2 1 0,1-1 0,-1 1 0,1-2 0,0 1 0,-1-2 0,1 2 0,0 1 0,0 0 0,1 0 0,-2-1 0,1-1 0,-1-1 0,0 2 0,0 1 0,1 0 0,-1 0 0,1 0 0,-1-3 0,0 0 0,0 1 0,0 1 0,1 1 0,-1 2 0,1-1 0,-1 0 0,0-2 0,0-1 0,0-1 0,0 0 0,0 1 0,0 1 0,0 1 0,0-1 0,0-1 0,0 1 0,0 0 0,0 1 0,0 1 0,0 0 0,0 1 0,0-1 0,0-2 0,0 2 0,0-2 0,0 2 0,0-1 0,0-1 0,0-1 0,0-1 0,0 0 0,0 1 0,0 0 0,0 2 0,0 0 0,0 0 0,0-1 0,0-1 0,-1-1 0,-2 0 0,-2 0 0,-3 2 0,2-2 0,2 0 0,1-1 0,1 0 0,1 0 0,0 0 0,-4 0 0,0 0 0,-4 0 0,3 0 0,0 0 0,4 0 0,0 0 0,1 0 0,4 0 0,0 0 0,5 0 0,-2-1 0,1 0 0,2-3 0,-1 0 0,1-2 0,-1 1 0,-1-1 0,-1 0 0,-3 0 0,-1-1 0,-2-1 0,0-1 0,0 1 0,-1 0 0,-1 3 0,1 2 0,0 1 0,1-1 0,0 1 0,0-1 0,0 1 0,-1-1 0,-1-2 0,-3 0 0,-2-4 0,0 1 0,1 1 0,0 2 0,2 1 0,1 2 0,1 1 0,1 0 0,0 1 0,1-2 0,0 0 0,0 1 0,0-1 0,0 1 0,0 0 0,0-1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6:39:27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1430 24575,'0'-40'0,"7"-43"0,20 27 0,16-6 0,2-1-1037,3-3 1,3-1-1,8-1 1037,3 3 0,6-2 0,5 1 0,1 4 0,3 5 0,2 4 0,1 2 0,-2 2 0,-12 5 0,-2 3 0,-1 0 0,2 3 0,25-11 0,1 4 0,-8 4 490,-4 3 0,-7 4-490,-9 5 0,-7 5 511,7 4-511,-28 10 0,-18 10 0,-8 0 0,-7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41:50.86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0 225 24575,'0'-7'0,"0"2"0,0 3 0,0 1 0,0-3 0,0 0 0,0-2 0,0 0 0,0 0 0,0 0 0,0 0 0,0-1 0,0 0 0,0-2 0,0 4 0,0 0 0,0 3 0,0 0 0,0 1 0,0-3 0,0 0 0,0-1 0,0 1 0,0 1 0,2 0 0,-1 0 0,1-1 0,1 0 0,-1 0 0,0 0 0,1 1 0,-2-1 0,1 1 0,0-1 0,1 1 0,0 0 0,-1 1 0,2 0 0,-1 1 0,1-3 0,2 1 0,0-1 0,1 2 0,-1-1 0,0 1 0,-1 1 0,-1-2 0,-1 2 0,1-1 0,-1 0 0,3-1 0,0 0 0,0 1 0,1-1 0,-1 1 0,2-1 0,0-1 0,2-1 0,-1 0 0,1 1 0,-4 1 0,1 1 0,-4 1 0,0 1 0,-1 0 0,-1 0 0,0 0 0,2 0 0,2 0 0,3 1 0,2 2 0,0-1 0,-2 2 0,-3-2 0,-1 0 0,-1-2 0,-2 2 0,-1-2 0,1 2 0,-4-2 0,-2 3 0,-6 0 0,3-1 0,-1 2 0,6-4 0,0 1 0,1-1 0,1 0 0,0 1 0,-1 0 0,-1 0 0,1 0 0,-2 0 0,1 0 0,-2 0 0,-1 0 0,-1 0 0,3-1 0,0 0 0,3 0 0,7-1 0,0-1 0,6 1 0,-4-1 0,-1 1 0,0 0 0,0 1 0,-1 0 0,-2 0 0,-1 0 0,0 0 0,-2 0 0,0 0 0,2 0 0,3 0 0,3 0 0,1 0 0,-1 0 0,-1 1 0,-3-1 0,-3 1 0,1 0 0,-2 0 0,-1 0 0,2 1 0,1 2 0,1 3 0,1 1 0,-1 2 0,0-1 0,-1-3 0,-2-1 0,0-2 0,-1 1 0,0-1 0,0 2 0,0 0 0,1-1 0,0 2 0,0-1 0,-1 2 0,0-1 0,0 1 0,0-1 0,0 2 0,0-3 0,0-1 0,0-1 0,0-2 0,0 2 0,0 4 0,0 3 0,0 5 0,0 1 0,0-3 0,0-3 0,0-3 0,0-4 0,0 0 0,0-1 0,0 2 0,0 0 0,0 1 0,0-1 0,0 1 0,0 0 0,0-1 0,0 0 0,0-1 0,0-1 0,0 0 0,0 2 0,0 0 0,0 2 0,0 0 0,0-3 0,0 0 0,0-2 0,0 1 0,0 0 0,0 2 0,0 1 0,1 1 0,0-2 0,-1-1 0,1-1 0,-1-1 0,1 1 0,-1 1 0,0 1 0,1 0 0,-1-1 0,1-1 0,0-1 0,-1 2 0,2 0 0,-2 1 0,2-1 0,-2 0 0,1-2 0,0 0 0,1-1 0,1 0 0,1 1 0,0-1 0,1 2 0,-2-1 0,-1 0 0,-1-1 0,3 0 0,2 0 0,1 0 0,2 0 0,-3 0 0,-1 0 0,-2 0 0,-1 0 0,-1 0 0,1 0 0,1 0 0,2 0 0,0 0 0,1 0 0,-3 0 0,0 0 0,-2 0 0,1 0 0,-1 0 0,3 0 0,3 0 0,-1 2 0,1 0 0,-4 3 0,-1-2 0,-2 1 0,0-2 0,-2-1 0,-3 1 0,-4 0 0,-3 0 0,0 1 0,1 1 0,-1 0 0,1 0 0,1-1 0,-1-1 0,3-4 0,-1 0 0,1-1 0,2 1 0,0 2 0,3 2 0,0 0 0,2-1 0,0 0 0,0-1 0,0-2 0,1 1 0,2-3 0,1 1 0,2 0 0,2 1 0,1-2 0,-1 1 0,0 0 0,-2 1 0,1 0 0,-2-1 0,1 1 0,0 0 0,-1 0 0,1 1 0,0-1 0,-1 1 0,1-1 0,0 1 0,-1-1 0,1 0 0,1 2 0,-1-1 0,0 1 0,0-1 0,-2-1 0,0 0 0,-1 0 0,0-1 0,-2 0 0,1-2 0,-1-2 0,0-1 0,0-1 0,0 2 0,0 0 0,0 2 0,0 1 0,0 1 0,0-1 0,0 1 0,0-2 0,0 1 0,0 1 0,0 2 0,0-1 0,0 0 0,0-1 0,0 0 0,0 0 0,0 0 0,0 0 0,0 0 0,0-2 0,0 2 0,0-2 0,0 2 0,0-2 0,0-2 0,0 1 0,0-4 0,0 1 0,0 0 0,0 1 0,0 2 0,0 0 0,0 3 0,0 1 0,0 0 0,0-3 0,0-3 0,0-2 0,0 2 0,0 1 0,0 1 0,0-2 0,0-2 0,0 0 0,1 0 0,-1 2 0,1 2 0,-1 0 0,1 2 0,-1-1 0,1-1 0,1 2 0,-2 0 0,2 0 0,-1 1 0,0 0 0,1 0 0,-1 1 0,2-2 0,-1 1 0,-1-1 0,1 1 0,0 0 0,0 0 0,0-1 0,1 2 0,0 0 0,1 0 0,0 1 0,0 0 0,1 1 0,1 0 0,3 0 0,0 0 0,0 0 0,-3-1 0,1 1 0,-1-1 0,-1 0 0,1 0 0,-1 0 0,1 0 0,-1 1 0,0-2 0,-1 2 0,0-1 0,-1 1 0,2 0 0,3 0 0,-4 1 0,1-1 0,-3 1 0,3-1 0,0 0 0,1 0 0,-5 2 0,-1-1 0,1 0 0,3 1 0,4 1 0,5 2 0,5-2 0,-4-1 0,-4-1 0,-4 2 0,-4 3 0,3 2 0,0 3 0,0-2 0,-2-1 0,-1-2 0,0-3 0,-2 0 0,2-1 0,0 2 0,-1 1 0,1 0 0,1 2 0,-1-2 0,0 1 0,0-1 0,-2-2 0,1 0 0,0-1 0,0 4 0,1 0 0,-2 2 0,1-1 0,-1-2 0,0 1 0,0-3 0,0 0 0,0-2 0,0 0 0,0 1 0,0 0 0,0 1 0,0 0 0,0 0 0,0-1 0,0 0 0,0 0 0,0-1 0,0 1 0,0 1 0,0 2 0,-1 1 0,-1 0 0,1 0 0,-1-1 0,1-3 0,0 0 0,-1-2 0,1 0 0,-2 0 0,-1 0 0,0 0 0,-1 0 0,2 0 0,2-1 0,0 0 0,1-1 0,0 1 0,-2-1 0,1 2 0,-4-2 0,0 0 0,-3 0 0,2 0 0,2 0 0,3 2 0,5-1 0,3 1 0,4 0 0,2 0 0,0 0 0,2 0 0,-1 0 0,-2 0 0,-4 0 0,-2 0 0,-2 0 0,-1 0 0,0-2 0,2 1 0,0-1 0,2 2 0,-2 0 0,1 0 0,-2 0 0,-1 0 0,-1 0 0,-1 0 0,1 0 0,1 0 0,2 0 0,0 0 0,1 0 0,-2 0 0,-1 0 0,-1 0 0,0 0 0,3 0 0,2 0 0,1 0 0,-1 0 0,-2 1 0,-2-1 0,-1 1 0,-1-1 0,0 0 0,2 0 0,1 0 0,2 0 0,0 0 0,0 0 0,-2 0 0,-2 0 0,1 0 0,-1 0 0,1 0 0,-1 0 0,-1 0 0,-1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42:06.22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3 229 24575,'-1'-4'0,"0"-3"0,1-2 0,0-3 0,0-2 0,0 4 0,0 3 0,0 3 0,0 0 0,0-3 0,0-2 0,0 0 0,0 3 0,0 3 0,0-1 0,0-2 0,0-1 0,0-1 0,0 1 0,0 4 0,0 1 0,0 1 0,1 0 0,0 0 0,2-2 0,-1 0 0,0 0 0,1 1 0,-2 1 0,1 1 0,1-1 0,0-1 0,3-2 0,-1 1 0,0-1 0,0 3 0,-2-1 0,1 0 0,-1 0 0,1-1 0,1 0 0,-1 1 0,-1 1 0,-1 1 0,-1-1 0,2-1 0,0-1 0,4 0 0,0-1 0,1 0 0,-1 1 0,-3 1 0,0 1 0,0-1 0,2 0 0,0 1 0,1-2 0,-1 2 0,0 0 0,-1 1 0,-2 0 0,0 0 0,-1 0 0,1 0 0,1 0 0,4 0 0,2 0 0,0 0 0,-2 0 0,-2 0 0,-2 0 0,-1 0 0,0 0 0,1 0 0,0 0 0,0 0 0,-1 0 0,-1 1 0,-2-1 0,1 2 0,-1-1 0,1 0 0,0 2 0,3 0 0,2 2 0,0-1 0,0 1 0,-2-2 0,-2-1 0,-2-1 0,1 1 0,0 1 0,0 0 0,0 3 0,-1-1 0,1 1 0,-1-1 0,1-2 0,-1 0 0,1 0 0,-1 0 0,1 1 0,-1 0 0,1 1 0,-1-2 0,0 0 0,0-1 0,1 0 0,0 2 0,1 0 0,-2 1 0,2 0 0,0 3 0,2-1 0,-2 3 0,1-4 0,-1-2 0,-1 0 0,0 0 0,-1 6 0,0 1 0,0 3 0,0-4 0,0-2 0,0-2 0,0-1 0,0-1 0,0 2 0,0 1 0,0 3 0,0 0 0,0 1 0,0-4 0,0 0 0,0-3 0,0-2 0,0 0 0,0 1 0,1 3 0,-1 0 0,2 1 0,-1-1 0,0-1 0,-1 0 0,1-1 0,-1 1 0,1-1 0,-1-1 0,1-1 0,-1-1 0,1 2 0,1 3 0,0-1 0,0 3 0,1-2 0,-1 0 0,1 0 0,-2-1 0,1-2 0,-1 0 0,2 0 0,-2 0 0,3 1 0,-3-1 0,-1-2 0,-2 0 0,-2-1 0,0 0 0,0 0 0,1 0 0,1 1 0,0-1 0,1 1 0,6-1 0,1 0 0,7 0 0,1 1 0,0 1 0,2 0 0,-3 0 0,-2-1 0,-4-1 0,-2 0 0,-3 0 0,0 0 0,0 0 0,-1 0 0,1 0 0,-1 0 0,-1-2 0,1 0 0,-1-1 0,0-2 0,0-1 0,0-2 0,0-3 0,0 0 0,0 0 0,0 3 0,0 2 0,0 2 0,0 2 0,0 0 0,0-1 0,0-1 0,0-4 0,0-1 0,0-5 0,0 3 0,0-1 0,0 3 0,0 4 0,0 1 0,0 3 0,0-1 0,0 1 0,0-5 0,0 0 0,0-5 0,0 2 0,0 2 0,0 0 0,0 0 0,0-3 0,0 1 0,0-2 0,0 5 0,0 1 0,0-5 0,0 0 0,0-7 0,0-2 0,0 3 0,0 2 0,0 5 0,0 4 0,0 2 0,0 0 0,0-1 0,0-2 0,0-1 0,0 2 0,0 2 0,0 0 0,0 2 0,0-3 0,1-3 0,-1 0 0,2 0 0,-2 2 0,2 2 0,-1 2 0,1 1 0,-1 0 0,1 0 0,-1 0 0,1 0 0,-1 0 0,1 0 0,-1 0 0,1 0 0,0 0 0,-1 0 0,1 0 0,1 0 0,0 0 0,2 0 0,0 0 0,-1 0 0,2 0 0,0 0 0,3 0 0,-2 0 0,1 0 0,-2 0 0,-1 0 0,2 0 0,1 0 0,2 0 0,-1 0 0,-2 0 0,-2 0 0,-1 0 0,1 0 0,5-1 0,-1 0 0,3-1 0,-5 2 0,0-2 0,-2 2 0,1 0 0,2 0 0,4 0 0,-3 0 0,1 0 0,-2 0 0,-2 0 0,-1 0 0,-2 0 0,-1 0 0,1 0 0,1 0 0,1 0 0,0 0 0,-2 0 0,0 0 0,-2 1 0,0 0 0,-1 1 0,0-1 0,1 1 0,-1 0 0,1-1 0,0 1 0,0-1 0,2 3 0,-1 1 0,2 1 0,-2 0 0,1-2 0,-1 0 0,0 1 0,1 2 0,-2 1 0,0-1 0,-1-1 0,0-3 0,0 0 0,0-1 0,1 2 0,0 3 0,0 2 0,-1 0 0,0-1 0,0-1 0,0-3 0,0 0 0,0 0 0,0 1 0,0 0 0,0 1 0,0-3 0,0-1 0,0 2 0,0 1 0,0 1 0,0 0 0,0-1 0,0-2 0,0 2 0,0-2 0,0 2 0,0 0 0,0-2 0,-1-1 0,0-1 0,0-1 0,-1 1 0,-1 4 0,0 1 0,-3 5 0,1-2 0,1 0 0,1-5 0,1-1 0,1-2 0,-1-1 0,1 0 0,0 0 0,-1 0 0,1 0 0,-1 0 0,1 0 0,-1 0 0,0 0 0,0 0 0,0-1 0,-2 0 0,-1-2 0,0 1 0,1 0 0,1 1 0,1 1 0,1 0 0,0 0 0,-1 0 0,1 0 0,-1 0 0,0 0 0,0 0 0,11 0 0,2-1 0,6 1 0,-3-3 0,-7 3 0,-1-2 0,-2-1 0,-1 1 0,-2-3 0,1 2 0,-2-3 0,1-1 0,-1-1 0,0 0 0,1 1 0,0 1 0,1 2 0,-2 0 0,1-1 0,0-3 0,-1-1 0,2 0 0,-1 1 0,0 3 0,-1-1 0,0 0 0,0-3 0,0 0 0,0-2 0,0 2 0,0 0 0,0 2 0,0 3 0,0 1 0,0 1 0,0 1 0,0 0 0,-1-4 0,-1-2 0,0-5 0,-1 1 0,1 2 0,1 5 0,-1 1 0,2 2 0,-2 1 0,0 7 0,-1-1 0,0 5 0,0-4 0,2-3 0,1-1 0,0-2 0,0 1 0,0-1 0,0 0 0,0 3 0,2 4 0,1 2 0,1 2 0,1-3 0,-2-2 0,0-4 0,-2-1 0,-1 0 0,1-2 0,-1 3 0,0 1 0,0 3 0,0 2 0,0-1 0,0-2 0,0-2 0,0-3 0,0-12 0,-2 0 0,-2-16 0,0 14 0,1-3 0,2 13 0,-2 1 0,2 2 0,-1 0 0,1 0 0,-1 0 0,0 0 0,0 0 0,1 0 0,0 0 0,-1 0 0,1-2 0,-1 1 0,0-1 0,1 2 0,0 0 0,0-2 0,0 2 0,1-3 0,-1 2 0,1 0 0,-1-2 0,1 1 0,-2-1 0,0 0 0,1 0 0,-1 1 0,1 0 0,-2 1 0,1 0 0,0 1 0,1-2 0,-1 1 0,6 1 0,-2 2 0,5 2 0,0 5 0,-1-1 0,1 2 0,-1-3 0,-3-2 0,0-2 0,-2 0 0,-1-2 0,0 1 0,0-1 0,0 1 0,0 2 0,0-1 0,0 0 0,0 0 0,0-1 0,0-1 0,0 1 0,0-1 0,0 1 0,0 0 0,0-1 0,0-5 0,0 0 0,-2-2 0,-1 0 0,0 2 0,-2 0 0,3-2 0,-2 1 0,2-1 0,1 1 0,0 2 0,0 1 0,0-1 0,-1 2 0,1 0 0,-1 0 0,1 0 0,-1 0 0,-1 1 0,1 0 0,-2 0 0,-5 0 0,-5-1 0,-5 1 0,2-3 0,3 3 0,6-1 0,3 0 0,3 1 0,1-1 0,0 1 0,-1 0 0,-2 0 0,-3 0 0,-5 0 0,1 0 0,0-2 0,5 2 0,2-1 0,3 0 0,1 1 0,-1-2 0,1 1 0,-1 0 0,-1-1 0,-3 1 0,-6-2 0,-5 0 0,-1-1 0,2 2 0,5-1 0,5 2 0,2 0 0,1 1 0,1 0 0,0 0 0,-2 0 0,1 0 0,-2 0 0,2 0 0,1 0 0,5 0 0,3 0 0,6 0 0,8 0 0,3 0 0,5 0 0,-2 0 0,-3 0 0,-7 0 0,-6 0 0,-4 0 0,-4 0 0,-1 0 0,-1 0 0,0 0 0,1 0 0,0 0 0,3 2 0,0 0 0,1 2 0,0 0 0,-1 4 0,-1 0 0,0 2 0,-1-1 0,-2-3 0,0 2 0,-1-1 0,0 1 0,0-1 0,0-2 0,0-2 0,0-1 0,0-1 0,2 0 0,-1-1 0,1 0 0,-1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42:26.17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0 214 24575,'8'0'0,"0"0"0,1 0 0,1 0 0,-2 0 0,3 0 0,-1 0 0,1 0 0,0 0 0,0 0 0,1 0 0,1 0 0,-3 0 0,-3 0 0,-2 0 0,-2 0 0,0 0 0,-3-1 0,1-1 0,-2-1 0,0-1 0,-2-1 0,0-1 0,-1 1 0,-1-1 0,3 3 0,-1-1 0,2 1 0,0 0 0,-1 1 0,1-2 0,-1 1 0,2-1 0,-2 1 0,1-1 0,-1 2 0,2 0 0,-1 0 0,1 1 0,0 0 0,0-3 0,0-2 0,0-2 0,0 0 0,0 2 0,0 3 0,1 2 0,0 1 0,1 0 0,-1 0 0,1 0 0,0-1 0,0-2 0,2-1 0,1-4 0,1 0 0,0 1 0,0 2 0,-3 3 0,0 1 0,-1 1 0,-1 0 0,1 0 0,-2-1 0,2 1 0,0-3 0,4 0 0,1-2 0,3-2 0,-4 2 0,1 0 0,-3 4 0,-1 0 0,-1 1 0,-1 0 0,0 0 0,3-1 0,2-1 0,3-2 0,1 0 0,-2 1 0,-2 2 0,-3 1 0,0 0 0,-2 0 0,1 0 0,0 0 0,3 0 0,4-2 0,2 2 0,1-1 0,-2 1 0,-3 0 0,-3 0 0,-2 0 0,0 0 0,-1 0 0,0 0 0,1 0 0,-1 0 0,2 0 0,2 0 0,1 0 0,0 0 0,0 0 0,-1 0 0,-2 0 0,-1 0 0,0 0 0,3 0 0,3 0 0,3 0 0,1 0 0,-2 0 0,-3 0 0,-3 0 0,-1 1 0,-3-1 0,0 2 0,0 1 0,0 0 0,0 1 0,0 0 0,0-1 0,0 1 0,0-1 0,0 1 0,0-1 0,0 1 0,0-1 0,0 0 0,0-1 0,0 1 0,0-1 0,0 1 0,0 0 0,0 0 0,0-1 0,0 1 0,0 1 0,0 0 0,0 0 0,0-1 0,0 0 0,0-1 0,0 0 0,0 1 0,0 2 0,0 2 0,0 1 0,1-1 0,-1 0 0,2-3 0,-1 0 0,0-1 0,-1 1 0,1 2 0,1 4 0,0 2 0,1 0 0,-2-2 0,0-3 0,-1-2 0,1-2 0,0 0 0,-1-1 0,1 1 0,-1 3 0,2 1 0,-1 4 0,1-2 0,-2-2 0,1-1 0,-1-1 0,0 1 0,1 1 0,1 3 0,-1 1 0,1-2 0,-2 0 0,2-3 0,-2-2 0,0-2 0,0 0 0,0-1 0,0 2 0,2 2 0,-1 2 0,0-1 0,0 0 0,0-3 0,0-1 0,0-2 0,-1 1 0,1 2 0,-1 1 0,0 2 0,0-3 0,0 0 0,0-1 0,0 0 0,0-1 0,0 1 0,3-2 0,-1 1 0,4-1 0,1 0 0,0 0 0,2 0 0,-1 0 0,-1 0 0,-1 0 0,-1 0 0,-1 0 0,-1 0 0,0 0 0,0 0 0,1 0 0,2 0 0,1 0 0,-1 0 0,-3 0 0,0 0 0,-1 0 0,-1 0 0,1 0 0,2 0 0,0 0 0,0 0 0,-1 1 0,-1-1 0,0 2 0,0 0 0,2 1 0,1 0 0,-1-1 0,-1 0 0,-2-2 0,-1-6 0,0 0 0,0-6 0,0 2 0,-1 1 0,1-1 0,-1 2 0,1-2 0,0 3 0,-1-1 0,1 2 0,-1-1 0,0 0 0,0-2 0,-1 1 0,2 1 0,-1 1 0,1 1 0,0-1 0,0 0 0,0-1 0,0-1 0,-1 2 0,0 1 0,0 3 0,1-1 0,0-3 0,0-3 0,0-1 0,0-2 0,0 5 0,0-2 0,0 3 0,0-5 0,0 1 0,0-1 0,0 2 0,0 2 0,0 3 0,0 1 0,0 1 0,0 1 0,0-4 0,-1 0 0,1-2 0,-1 1 0,1-1 0,0 0 0,0 0 0,0-1 0,0 3 0,0 0 0,0 2 0,0 0 0,0 1 0,0-3 0,0 1 0,0-2 0,0 3 0,1 1 0,-1 1 0,2 0 0,-1 0 0,2 0 0,0-1 0,1 1 0,1 1 0,0 0 0,1 0 0,-2 0 0,1 0 0,0 0 0,-1 0 0,0 0 0,-1 0 0,-1 0 0,-1 0 0,1 0 0,-1 0 0,1 0 0,-1 0 0,0 2 0,1-2 0,1 2 0,5-3 0,1 0 0,1-2 0,-1 1 0,-1 0 0,-3 0 0,0 0 0,0-1 0,-1 1 0,-2 0 0,1 1 0,-2 0 0,1 1 0,1-1 0,0 0 0,-1 0 0,0 0 0,-1 1 0,3-1 0,1 1 0,4-1 0,-1 1 0,0 0 0,-1 0 0,0 0 0,-1 0 0,0 0 0,0 0 0,-2 0 0,0 0 0,-1 0 0,-2 0 0,0 0 0,2 2 0,4 2 0,1 2 0,3 2 0,-2 0 0,-1-2 0,-3 0 0,-2-3 0,-2-1 0,1 1 0,-1 0 0,1 2 0,0 0 0,-1 1 0,2 2 0,-2 1 0,0-1 0,-1-2 0,1-2 0,-1-2 0,1 0 0,-1 0 0,0 1 0,0 1 0,0 0 0,0-1 0,0 1 0,0-1 0,0 0 0,0 2 0,0-2 0,0 2 0,0-1 0,0 0 0,0 0 0,0 0 0,0 0 0,0 2 0,0-1 0,0 0 0,-1-2 0,1-1 0,-1 0 0,0 2 0,0 0 0,-1 0 0,1 0 0,-1 0 0,-2 0 0,0 0 0,-1-1 0,-1-2 0,-1 0 0,-1-1 0,1 0 0,0 0 0,1 0 0,2 0 0,2 0 0,0 0 0,1 0 0,-2 0 0,0 0 0,-1 0 0,-1 0 0,1 1 0,0 0 0,0 0 0,3 0 0,-2-1 0,2 0 0,5-1 0,-1 0 0,5-3 0,-3 2 0,0 0 0,-1-1 0,-2 2 0,2-2 0,0-2 0,1-3 0,0-1 0,0 0 0,0 2 0,-2 2 0,-1 2 0,0 0 0,-2-1 0,1 1 0,-1 0 0,0 1 0,0 1 0,0-1 0,0-1 0,0-4 0,0 1 0,0-2 0,0 3 0,0 2 0,-1-1 0,-1 0 0,-1 0 0,-1-3 0,1 1 0,0 1 0,0 3 0,2 1 0,0 0 0,0 0 0,1-1 0,-2-1 0,1 1 0,-1-1 0,2 2 0,-1-1 0,1 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42:53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 0 24575,'0'34'0,"0"52"0,-4 8 0,-2-23 0,-2 3 0,-1-7 0,-2-3 0,1-11 0,-1-4 0,-12 17 0,16-28 0,-19 6 0,12 11 0,-1-10 0,-1 5 0,-1 7 0,2 0 0,3 1 0,1 0 0,-5-5 0,2-2 0,6 20 0,-7-16 0,14-14 0,-5 9 0,2 0 0,0 14 0,-7-2 0,5-9 0,0-9 0,4-21 0,2-8 0,-4 0 0,3 5 0,-8 5 0,7 2 0,-2-3 0,4-12 0,0-7 0,0-8 0,0-7 0,0 4 0,0-2 0,0 4 0,0 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49:45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6 912 24575,'-6'0'0,"12"-7"0,18-18 0,17-14 0,24-25 0,5 0 0,-30 26 0,0-1 0,-1 6 0,-1-1 0,2-1 0,-2-1 0,30-24 0,-2-2 0,-9 9 0,2-2 0,-3 4 0,-1 4 0,-3 3 0,-4 3 0,-9 7 0,-7 8 0,-12 10 0,-5 10 0,-6 3 0,-8 3 0,0 0 0,-6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49:46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24575,'0'23'0,"2"13"0,12 23 0,4 11 0,13 13 0,-2-4 0,-2-1 0,-4-10 0,-4-7 0,-2-5 0,-2-4 0,0-3 0,-3-3 0,-1-5 0,-4-9 0,-3-8 0,-1-9 0,-1-8 0,-1 0 0,1-6 0,-2 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49:48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24575,'4'5'0,"-2"20"0,-2 49 0,0-24 0,0 4 0,0 16 0,0 1 0,0-9 0,0-3 0,0-2 0,0-3 0,0 32 0,0-23 0,0-14 0,0-22 0,0-9 0,0-8 0,0-4 0,0-7 0,0-1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49:49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24575,'0'13'0,"0"35"0,0 24 0,0-20 0,0 3 0,0 5 0,0 0 0,0 34 0,0-5 0,0-38 0,0-12 0,0-21 0,0-8 0,0-8 0,0 2 0,0-3 0,0 3 0,0 0 0,0 11 0,0 6 0,0 41 0,0-12 0,0 22 0,0-34 0,0-10 0,0-16 0,0-6 0,0-5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14.252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0 183 24575,'0'-4'0,"0"-3"0,0 2 0,0-3 0,0-1 0,0-1 0,0 1 0,0 0 0,0 2 0,0 2 0,0 2 0,0 2 0,0-1 0,0-2 0,0-2 0,0 0 0,1 1 0,1 3 0,-1-1 0,0 2 0,0-3 0,0 1 0,1-3 0,0 4 0,0-1 0,-1 1 0,2 0 0,0 0 0,0-1 0,-1 1 0,0 0 0,0 1 0,0-1 0,2 0 0,1 1 0,-1-1 0,-1 1 0,-1 0 0,-1 1 0,0 0 0,2-1 0,0 0 0,1 0 0,-1-1 0,-1 1 0,0 0 0,1 0 0,0-2 0,2 1 0,0-1 0,-1-1 0,0 2 0,-1-1 0,1 2 0,-1-2 0,2 0 0,-1 1 0,0 0 0,-1 2 0,-2 0 0,3 0 0,2 0 0,5 0 0,-2 0 0,2 0 0,-3 0 0,0 0 0,-2 0 0,0 0 0,-1 0 0,-1 0 0,-1 0 0,0 0 0,-1 0 0,4 1 0,-1-1 0,0 2 0,-1-1 0,-1-1 0,0 1 0,0-1 0,3 0 0,1 1 0,0-1 0,-1 1 0,-2 0 0,-1-1 0,-1 2 0,0 0 0,1 1 0,1 1 0,0 0 0,-1-1 0,0-1 0,1 0 0,2 3 0,2 1 0,-4-1 0,0-2 0,-4-2 0,1 1 0,1 0 0,1 2 0,1 4 0,1-1 0,-1 2 0,-1-2 0,-2 0 0,1 0 0,-2 1 0,1-2 0,-1 1 0,0-2 0,0-1 0,0-2 0,0 0 0,0 1 0,0 0 0,0 1 0,0 0 0,0 0 0,0 0 0,0 0 0,0-1 0,0 0 0,0 0 0,0 0 0,0 1 0,0-1 0,0 1 0,0-1 0,0 1 0,0-1 0,0 0 0,0-2 0,0 0 0,0 2 0,0 4 0,0 4 0,0 2 0,0-2 0,0-2 0,0-4 0,0-2 0,0 0 0,0 0 0,0 2 0,0 0 0,0-1 0,0 1 0,0-1 0,0-2 0,0 0 0,0 0 0,0 1 0,0 0 0,0 0 0,0 0 0,0-2 0,0 0 0,1 2 0,-1 3 0,2 3 0,-1 0 0,-1 0 0,1-4 0,0-1 0,-1-3 0,1 1 0,-1 0 0,0 2 0,0-1 0,0 0 0,0 0 0,0-1 0,0 1 0,0 0 0,0-1 0,-2 4 0,0-1 0,-2 2 0,0-2 0,2-2 0,2-1 0,3-3 0,0 0 0,5-1 0,-1 1 0,0 0 0,0 1 0,-3 0 0,0 0 0,-1 0 0,-1 0 0,3 0 0,1 0 0,4 0 0,-2 0 0,0 0 0,-2 0 0,-2 0 0,-1 0 0,-1 0 0,1 0 0,1 0 0,0 0 0,0 0 0,-2-1 0,-1-1 0,-1-2 0,0-1 0,0 1 0,0-1 0,0-1 0,0 0 0,0-3 0,0 1 0,0-2 0,0 4 0,0 0 0,0-1 0,0 1 0,0-2 0,0 3 0,0-1 0,0 0 0,0 1 0,0 0 0,0 2 0,0-1 0,0 0 0,0 0 0,0 0 0,0 0 0,0 2 0,0 1 0,0-1 0,0 1 0,0-3 0,0-1 0,0-3 0,0 3 0,0-2 0,0 3 0,0 0 0,0 0 0,0-1 0,0 2 0,0-2 0,0 2 0,0-2 0,0 1 0,0 0 0,0 1 0,0-1 0,0 0 0,0-3 0,0 1 0,0-2 0,0 2 0,0 3 0,0 1 0,0 0 0,0-2 0,0 0 0,0-2 0,0 2 0,0 1 0,0 1 0,0 0 0,0-1 0,0-3 0,0-3 0,0 2 0,0 0 0,1 3 0,0 2 0,-1 0 0,0 0 0,0-2 0,0 0 0,0 2 0,0 8 0,0 3 0,0 10 0,0-2 0,1 3 0,1-2 0,0-2 0,0-1 0,-1-3 0,-1-3 0,0-4 0,0-2 0,0 0 0,0-3 0,0 3 0,0 0 0,0 1 0,0 2 0,0 0 0,0 0 0,0-1 0,0 0 0,0 0 0,0 0 0,0-2 0,0-1 0,0 0 0,0 2 0,0 1 0,0 0 0,0 4 0,0-3 0,0 2 0,0-3 0,0 0 0,0 0 0,0 1 0,0-1 0,0 0 0,0-1 0,0-2 0,0-1 0,0 1 0,0 0 0,0 3 0,0-1 0,0 2 0,0-2 0,0-1 0,0-1 0,0-1 0,0 1 0,0-1 0,0 4 0,0-1 0,0 3 0,0-2 0,0-4 0,0-6 0,0-7 0,-1-4 0,-1-1 0,0 2 0,-1 1 0,2 0 0,-1 1 0,1 2 0,1 2 0,-1 3 0,1 1 0,0-2 0,0 0 0,0-2 0,0 0 0,0 2 0,0 2 0,0 0 0,-1 0 0,1-1 0,-1 2 0,1 0 0,0 1 0,0 0 0,0-3 0,0-2 0,0-1 0,0 0 0,0 3 0,-1 1 0,1-2 0,-1 3 0,0-3 0,0 2 0,0-1 0,1 1 0,0-1 0,0 2 0,0 1 0,0 0 0,0 1 0,0-1 0,0-1 0,0 0 0,0-1 0,0 1 0,0 1 0,0 1 0,0 1 0,0-1 0,0 0 0,0-1 0,0-3 0,0 1 0,1 0 0,-1 2 0,1 1 0,0 1 0,0-1 0,2 1 0,-2-3 0,1 1 0,0 1 0,-1-2 0,2 1 0,-1-1 0,-1 1 0,1 1 0,0 1 0,0 1 0,1 0 0,3-1 0,-1 0 0,2-2 0,-2 2 0,2 0 0,-2 1 0,1 0 0,-1 0 0,2 0 0,0 0 0,1 0 0,1 0 0,-3 1 0,1-1 0,-4 1 0,-1 0 0,-1 0 0,-1 1 0,0-1 0,2 0 0,2-1 0,3 0 0,1 0 0,0-1 0,-2 0 0,-2 0 0,-1 0 0,0 1 0,-2-1 0,1 1 0,0-2 0,4 0 0,1 1 0,2 0 0,0 1 0,-2 0 0,-2 0 0,-2 0 0,-1 0 0,-2 0 0,2 0 0,1 0 0,2 0 0,3 0 0,-1 0 0,-1 0 0,-1 0 0,-2 0 0,-2 0 0,1 0 0,-1 0 0,2 0 0,3 2 0,0 1 0,1 1 0,-1 0 0,-1 0 0,-2 0 0,-1-1 0,-2 1 0,1-1 0,-1 1 0,1-2 0,0 1 0,-1-2 0,1 2 0,0 1 0,0 0 0,1 0 0,-2-1 0,1-1 0,-1-1 0,0 2 0,0 1 0,1 0 0,-1 0 0,1 0 0,-1-3 0,0 0 0,0 1 0,0 1 0,1 1 0,-1 2 0,1-1 0,-1 0 0,0-2 0,0-1 0,0-1 0,0 0 0,0 1 0,0 1 0,0 1 0,0-1 0,0-1 0,0 1 0,0 0 0,0 1 0,0 1 0,0 0 0,0 1 0,0-1 0,0-2 0,0 2 0,0-2 0,0 2 0,0-1 0,0-1 0,0-1 0,0-1 0,0 0 0,0 1 0,0 0 0,0 2 0,0 0 0,0 0 0,0-1 0,0-1 0,-1-1 0,-2 0 0,-2 0 0,-3 2 0,2-2 0,2 0 0,1-1 0,1 0 0,1 0 0,0 0 0,-4 0 0,0 0 0,-4 0 0,3 0 0,0 0 0,4 0 0,0 0 0,1 0 0,4 0 0,0 0 0,5 0 0,-2-1 0,1 0 0,2-3 0,-1 0 0,1-2 0,-1 1 0,-1-1 0,-1 0 0,-3 0 0,-1-1 0,-2-1 0,0-1 0,0 1 0,-1 0 0,-1 3 0,1 2 0,0 1 0,1-1 0,0 1 0,0-1 0,0 1 0,-1-1 0,-1-2 0,-3 0 0,-2-4 0,0 1 0,1 1 0,0 2 0,2 1 0,1 2 0,1 1 0,1 0 0,0 1 0,1-2 0,0 0 0,0 1 0,0-1 0,0 1 0,0 0 0,0-1 0,0 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32.819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0 225 24575,'0'-7'0,"0"2"0,0 3 0,0 1 0,0-3 0,0 0 0,0-2 0,0 0 0,0 0 0,0 0 0,0 0 0,0-1 0,0 0 0,0-2 0,0 4 0,0 0 0,0 3 0,0 0 0,0 1 0,0-3 0,0 0 0,0-1 0,0 1 0,0 1 0,2 0 0,-1 0 0,1-1 0,1 0 0,-1 0 0,0 0 0,1 1 0,-2-1 0,1 1 0,0-1 0,1 1 0,0 0 0,-1 1 0,2 0 0,-1 1 0,1-3 0,2 1 0,0-1 0,1 2 0,-1-1 0,0 1 0,-1 1 0,-1-2 0,-1 2 0,1-1 0,-1 0 0,3-1 0,0 0 0,0 1 0,1-1 0,-1 1 0,2-1 0,0-1 0,2-1 0,-1 0 0,1 1 0,-4 1 0,1 1 0,-4 1 0,0 1 0,-1 0 0,-1 0 0,0 0 0,2 0 0,2 0 0,3 1 0,2 2 0,0-1 0,-2 2 0,-3-2 0,-1 0 0,-1-2 0,-2 2 0,-1-2 0,1 2 0,-4-2 0,-2 3 0,-6 0 0,3-1 0,-1 2 0,6-4 0,0 1 0,1-1 0,1 0 0,0 1 0,-1 0 0,-1 0 0,1 0 0,-2 0 0,1 0 0,-2 0 0,-1 0 0,-1 0 0,3-1 0,0 0 0,3 0 0,7-1 0,0-1 0,6 1 0,-4-1 0,-1 1 0,0 0 0,0 1 0,-1 0 0,-2 0 0,-1 0 0,0 0 0,-2 0 0,0 0 0,2 0 0,3 0 0,3 0 0,1 0 0,-1 0 0,-1 1 0,-3-1 0,-3 1 0,1 0 0,-2 0 0,-1 0 0,2 1 0,1 2 0,1 3 0,1 1 0,-1 2 0,0-1 0,-1-3 0,-2-1 0,0-2 0,-1 1 0,0-1 0,0 2 0,0 0 0,1-1 0,0 2 0,0-1 0,-1 2 0,0-1 0,0 1 0,0-1 0,0 2 0,0-3 0,0-1 0,0-1 0,0-2 0,0 2 0,0 4 0,0 3 0,0 5 0,0 1 0,0-3 0,0-3 0,0-3 0,0-4 0,0 0 0,0-1 0,0 2 0,0 0 0,0 1 0,0-1 0,0 1 0,0 0 0,0-1 0,0 0 0,0-1 0,0-1 0,0 0 0,0 2 0,0 0 0,0 2 0,0 0 0,0-3 0,0 0 0,0-2 0,0 1 0,0 0 0,0 2 0,0 1 0,1 1 0,0-2 0,-1-1 0,1-1 0,-1-1 0,1 1 0,-1 1 0,0 1 0,1 0 0,-1-1 0,1-1 0,0-1 0,-1 2 0,2 0 0,-2 1 0,2-1 0,-2 0 0,1-2 0,0 0 0,1-1 0,1 0 0,1 1 0,0-1 0,1 2 0,-2-1 0,-1 0 0,-1-1 0,3 0 0,2 0 0,1 0 0,2 0 0,-3 0 0,-1 0 0,-2 0 0,-1 0 0,-1 0 0,1 0 0,1 0 0,2 0 0,0 0 0,1 0 0,-3 0 0,0 0 0,-2 0 0,1 0 0,-1 0 0,3 0 0,3 0 0,-1 2 0,1 0 0,-4 3 0,-1-2 0,-2 1 0,0-2 0,-2-1 0,-3 1 0,-4 0 0,-3 0 0,0 1 0,1 1 0,-1 0 0,1 0 0,1-1 0,-1-1 0,3-4 0,-1 0 0,1-1 0,2 1 0,0 2 0,3 2 0,0 0 0,2-1 0,0 0 0,0-1 0,0-2 0,1 1 0,2-3 0,1 1 0,2 0 0,2 1 0,1-2 0,-1 1 0,0 0 0,-2 1 0,1 0 0,-2-1 0,1 1 0,0 0 0,-1 0 0,1 1 0,0-1 0,-1 1 0,1-1 0,0 1 0,-1-1 0,1 0 0,1 2 0,-1-1 0,0 1 0,0-1 0,-2-1 0,0 0 0,-1 0 0,0-1 0,-2 0 0,1-2 0,-1-2 0,0-1 0,0-1 0,0 2 0,0 0 0,0 2 0,0 1 0,0 1 0,0-1 0,0 1 0,0-2 0,0 1 0,0 1 0,0 2 0,0-1 0,0 0 0,0-1 0,0 0 0,0 0 0,0 0 0,0 0 0,0 0 0,0-2 0,0 2 0,0-2 0,0 2 0,0-2 0,0-2 0,0 1 0,0-4 0,0 1 0,0 0 0,0 1 0,0 2 0,0 0 0,0 3 0,0 1 0,0 0 0,0-3 0,0-3 0,0-2 0,0 2 0,0 1 0,0 1 0,0-2 0,0-2 0,0 0 0,1 0 0,-1 2 0,1 2 0,-1 0 0,1 2 0,-1-1 0,1-1 0,1 2 0,-2 0 0,2 0 0,-1 1 0,0 0 0,1 0 0,-1 1 0,2-2 0,-1 1 0,-1-1 0,1 1 0,0 0 0,0 0 0,0-1 0,1 2 0,0 0 0,1 0 0,0 1 0,0 0 0,1 1 0,1 0 0,3 0 0,0 0 0,0 0 0,-3-1 0,1 1 0,-1-1 0,-1 0 0,1 0 0,-1 0 0,1 0 0,-1 1 0,0-2 0,-1 2 0,0-1 0,-1 1 0,2 0 0,3 0 0,-4 1 0,1-1 0,-3 1 0,3-1 0,0 0 0,1 0 0,-5 2 0,-1-1 0,1 0 0,3 1 0,4 1 0,5 2 0,5-2 0,-4-1 0,-4-1 0,-4 2 0,-4 3 0,3 2 0,0 3 0,0-2 0,-2-1 0,-1-2 0,0-3 0,-2 0 0,2-1 0,0 2 0,-1 1 0,1 0 0,1 2 0,-1-2 0,0 1 0,0-1 0,-2-2 0,1 0 0,0-1 0,0 4 0,1 0 0,-2 2 0,1-1 0,-1-2 0,0 1 0,0-3 0,0 0 0,0-2 0,0 0 0,0 1 0,0 0 0,0 1 0,0 0 0,0 0 0,0-1 0,0 0 0,0 0 0,0-1 0,0 1 0,0 1 0,0 2 0,-1 1 0,-1 0 0,1 0 0,-1-1 0,1-3 0,0 0 0,-1-2 0,1 0 0,-2 0 0,-1 0 0,0 0 0,-1 0 0,2 0 0,2-1 0,0 0 0,1-1 0,0 1 0,-2-1 0,1 2 0,-4-2 0,0 0 0,-3 0 0,2 0 0,2 0 0,3 2 0,5-1 0,3 1 0,4 0 0,2 0 0,0 0 0,2 0 0,-1 0 0,-2 0 0,-4 0 0,-2 0 0,-2 0 0,-1 0 0,0-2 0,2 1 0,0-1 0,2 2 0,-2 0 0,1 0 0,-2 0 0,-1 0 0,-1 0 0,-1 0 0,1 0 0,1 0 0,2 0 0,0 0 0,1 0 0,-2 0 0,-1 0 0,-1 0 0,0 0 0,3 0 0,2 0 0,1 0 0,-1 0 0,-2 1 0,-2-1 0,-1 1 0,-1-1 0,0 0 0,2 0 0,1 0 0,2 0 0,0 0 0,0 0 0,-2 0 0,-2 0 0,1 0 0,-1 0 0,1 0 0,-1 0 0,-1 0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6:56:02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0 795 24575,'8'-2'0,"19"-17"0,6-5 0,15-14 0,12-5 0,-2-3 0,14-4 0,-5-3 0,5 2 0,-2-2 0,1 4 0,-4-1 0,-6 7 0,-7 5 0,-8 5 0,-6 8 0,-10 4 0,-6 8 0,-5 1 0,-5 2 0,2 1 0,2-3 0,2-2 0,7-3 0,-2 0 0,2 1 0,-5 1 0,-4 6 0,-6 2 0,-4 4 0,-4 1 0,-3 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32.820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3 229 24575,'-1'-4'0,"0"-3"0,1-2 0,0-3 0,0-2 0,0 4 0,0 3 0,0 3 0,0 0 0,0-3 0,0-2 0,0 0 0,0 3 0,0 3 0,0-1 0,0-2 0,0-1 0,0-1 0,0 1 0,0 4 0,0 1 0,0 1 0,1 0 0,0 0 0,2-2 0,-1 0 0,0 0 0,1 1 0,-2 1 0,1 1 0,1-1 0,0-1 0,3-2 0,-1 1 0,0-1 0,0 3 0,-2-1 0,1 0 0,-1 0 0,1-1 0,1 0 0,-1 1 0,-1 1 0,-1 1 0,-1-1 0,2-1 0,0-1 0,4 0 0,0-1 0,1 0 0,-1 1 0,-3 1 0,0 1 0,0-1 0,2 0 0,0 1 0,1-2 0,-1 2 0,0 0 0,-1 1 0,-2 0 0,0 0 0,-1 0 0,1 0 0,1 0 0,4 0 0,2 0 0,0 0 0,-2 0 0,-2 0 0,-2 0 0,-1 0 0,0 0 0,1 0 0,0 0 0,0 0 0,-1 0 0,-1 1 0,-2-1 0,1 2 0,-1-1 0,1 0 0,0 2 0,3 0 0,2 2 0,0-1 0,0 1 0,-2-2 0,-2-1 0,-2-1 0,1 1 0,0 1 0,0 0 0,0 3 0,-1-1 0,1 1 0,-1-1 0,1-2 0,-1 0 0,1 0 0,-1 0 0,1 1 0,-1 0 0,1 1 0,-1-2 0,0 0 0,0-1 0,1 0 0,0 2 0,1 0 0,-2 1 0,2 0 0,0 3 0,2-1 0,-2 3 0,1-4 0,-1-2 0,-1 0 0,0 0 0,-1 6 0,0 1 0,0 3 0,0-4 0,0-2 0,0-2 0,0-1 0,0-1 0,0 2 0,0 1 0,0 3 0,0 0 0,0 1 0,0-4 0,0 0 0,0-3 0,0-2 0,0 0 0,0 1 0,1 3 0,-1 0 0,2 1 0,-1-1 0,0-1 0,-1 0 0,1-1 0,-1 1 0,1-1 0,-1-1 0,1-1 0,-1-1 0,1 2 0,1 3 0,0-1 0,0 3 0,1-2 0,-1 0 0,1 0 0,-2-1 0,1-2 0,-1 0 0,2 0 0,-2 0 0,3 1 0,-3-1 0,-1-2 0,-2 0 0,-2-1 0,0 0 0,0 0 0,1 0 0,1 1 0,0-1 0,1 1 0,6-1 0,1 0 0,7 0 0,1 1 0,0 1 0,2 0 0,-3 0 0,-2-1 0,-4-1 0,-2 0 0,-3 0 0,0 0 0,0 0 0,-1 0 0,1 0 0,-1 0 0,-1-2 0,1 0 0,-1-1 0,0-2 0,0-1 0,0-2 0,0-3 0,0 0 0,0 0 0,0 3 0,0 2 0,0 2 0,0 2 0,0 0 0,0-1 0,0-1 0,0-4 0,0-1 0,0-5 0,0 3 0,0-1 0,0 3 0,0 4 0,0 1 0,0 3 0,0-1 0,0 1 0,0-5 0,0 0 0,0-5 0,0 2 0,0 2 0,0 0 0,0 0 0,0-3 0,0 1 0,0-2 0,0 5 0,0 1 0,0-5 0,0 0 0,0-7 0,0-2 0,0 3 0,0 2 0,0 5 0,0 4 0,0 2 0,0 0 0,0-1 0,0-2 0,0-1 0,0 2 0,0 2 0,0 0 0,0 2 0,0-3 0,1-3 0,-1 0 0,2 0 0,-2 2 0,2 2 0,-1 2 0,1 1 0,-1 0 0,1 0 0,-1 0 0,1 0 0,-1 0 0,1 0 0,-1 0 0,1 0 0,0 0 0,-1 0 0,1 0 0,1 0 0,0 0 0,2 0 0,0 0 0,-1 0 0,2 0 0,0 0 0,3 0 0,-2 0 0,1 0 0,-2 0 0,-1 0 0,2 0 0,1 0 0,2 0 0,-1 0 0,-2 0 0,-2 0 0,-1 0 0,1 0 0,5-1 0,-1 0 0,3-1 0,-5 2 0,0-2 0,-2 2 0,1 0 0,2 0 0,4 0 0,-3 0 0,1 0 0,-2 0 0,-2 0 0,-1 0 0,-2 0 0,-1 0 0,1 0 0,1 0 0,1 0 0,0 0 0,-2 0 0,0 0 0,-2 1 0,0 0 0,-1 1 0,0-1 0,1 1 0,-1 0 0,1-1 0,0 1 0,0-1 0,2 3 0,-1 1 0,2 1 0,-2 0 0,1-2 0,-1 0 0,0 1 0,1 2 0,-2 1 0,0-1 0,-1-1 0,0-3 0,0 0 0,0-1 0,1 2 0,0 3 0,0 2 0,-1 0 0,0-1 0,0-1 0,0-3 0,0 0 0,0 0 0,0 1 0,0 0 0,0 1 0,0-3 0,0-1 0,0 2 0,0 1 0,0 1 0,0 0 0,0-1 0,0-2 0,0 2 0,0-2 0,0 2 0,0 0 0,0-2 0,-1-1 0,0-1 0,0-1 0,-1 1 0,-1 4 0,0 1 0,-3 5 0,1-2 0,1 0 0,1-5 0,1-1 0,1-2 0,-1-1 0,1 0 0,0 0 0,-1 0 0,1 0 0,-1 0 0,1 0 0,-1 0 0,0 0 0,0 0 0,0-1 0,-2 0 0,-1-2 0,0 1 0,1 0 0,1 1 0,1 1 0,1 0 0,0 0 0,-1 0 0,1 0 0,-1 0 0,0 0 0,0 0 0,11 0 0,2-1 0,6 1 0,-3-3 0,-7 3 0,-1-2 0,-2-1 0,-1 1 0,-2-3 0,1 2 0,-2-3 0,1-1 0,-1-1 0,0 0 0,1 1 0,0 1 0,1 2 0,-2 0 0,1-1 0,0-3 0,-1-1 0,2 0 0,-1 1 0,0 3 0,-1-1 0,0 0 0,0-3 0,0 0 0,0-2 0,0 2 0,0 0 0,0 2 0,0 3 0,0 1 0,0 1 0,0 1 0,0 0 0,-1-4 0,-1-2 0,0-5 0,-1 1 0,1 2 0,1 5 0,-1 1 0,2 2 0,-2 1 0,0 7 0,-1-1 0,0 5 0,0-4 0,2-3 0,1-1 0,0-2 0,0 1 0,0-1 0,0 0 0,0 3 0,2 4 0,1 2 0,1 2 0,1-3 0,-2-2 0,0-4 0,-2-1 0,-1 0 0,1-2 0,-1 3 0,0 1 0,0 3 0,0 2 0,0-1 0,0-2 0,0-2 0,0-3 0,0-12 0,-2 0 0,-2-16 0,0 14 0,1-3 0,2 13 0,-2 1 0,2 2 0,-1 0 0,1 0 0,-1 0 0,0 0 0,0 0 0,1 0 0,0 0 0,-1 0 0,1-2 0,-1 1 0,0-1 0,1 2 0,0 0 0,0-2 0,0 2 0,1-3 0,-1 2 0,1 0 0,-1-2 0,1 1 0,-2-1 0,0 0 0,1 0 0,-1 1 0,1 0 0,-2 1 0,1 0 0,0 1 0,1-2 0,-1 1 0,6 1 0,-2 2 0,5 2 0,0 5 0,-1-1 0,1 2 0,-1-3 0,-3-2 0,0-2 0,-2 0 0,-1-2 0,0 1 0,0-1 0,0 1 0,0 2 0,0-1 0,0 0 0,0 0 0,0-1 0,0-1 0,0 1 0,0-1 0,0 1 0,0 0 0,0-1 0,0-5 0,0 0 0,-2-2 0,-1 0 0,0 2 0,-2 0 0,3-2 0,-2 1 0,2-1 0,1 1 0,0 2 0,0 1 0,0-1 0,-1 2 0,1 0 0,-1 0 0,1 0 0,-1 0 0,-1 1 0,1 0 0,-2 0 0,-5 0 0,-5-1 0,-5 1 0,2-3 0,3 3 0,6-1 0,3 0 0,3 1 0,1-1 0,0 1 0,-1 0 0,-2 0 0,-3 0 0,-5 0 0,1 0 0,0-2 0,5 2 0,2-1 0,3 0 0,1 1 0,-1-2 0,1 1 0,-1 0 0,-1-1 0,-3 1 0,-6-2 0,-5 0 0,-1-1 0,2 2 0,5-1 0,5 2 0,2 0 0,1 1 0,1 0 0,0 0 0,-2 0 0,1 0 0,-2 0 0,2 0 0,1 0 0,5 0 0,3 0 0,6 0 0,8 0 0,3 0 0,5 0 0,-2 0 0,-3 0 0,-7 0 0,-6 0 0,-4 0 0,-4 0 0,-1 0 0,-1 0 0,0 0 0,1 0 0,0 0 0,3 2 0,0 0 0,1 2 0,0 0 0,-1 4 0,-1 0 0,0 2 0,-1-1 0,-2-3 0,0 2 0,-1-1 0,0 1 0,0-1 0,0-2 0,0-2 0,0-1 0,0-1 0,2 0 0,-1-1 0,1 0 0,-1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32.821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0 214 24575,'8'0'0,"0"0"0,1 0 0,1 0 0,-2 0 0,3 0 0,-1 0 0,1 0 0,0 0 0,0 0 0,1 0 0,1 0 0,-3 0 0,-3 0 0,-2 0 0,-2 0 0,0 0 0,-3-1 0,1-1 0,-2-1 0,0-1 0,-2-1 0,0-1 0,-1 1 0,-1-1 0,3 3 0,-1-1 0,2 1 0,0 0 0,-1 1 0,1-2 0,-1 1 0,2-1 0,-2 1 0,1-1 0,-1 2 0,2 0 0,-1 0 0,1 1 0,0 0 0,0-3 0,0-2 0,0-2 0,0 0 0,0 2 0,0 3 0,1 2 0,0 1 0,1 0 0,-1 0 0,1 0 0,0-1 0,0-2 0,2-1 0,1-4 0,1 0 0,0 1 0,0 2 0,-3 3 0,0 1 0,-1 1 0,-1 0 0,1 0 0,-2-1 0,2 1 0,0-3 0,4 0 0,1-2 0,3-2 0,-4 2 0,1 0 0,-3 4 0,-1 0 0,-1 1 0,-1 0 0,0 0 0,3-1 0,2-1 0,3-2 0,1 0 0,-2 1 0,-2 2 0,-3 1 0,0 0 0,-2 0 0,1 0 0,0 0 0,3 0 0,4-2 0,2 2 0,1-1 0,-2 1 0,-3 0 0,-3 0 0,-2 0 0,0 0 0,-1 0 0,0 0 0,1 0 0,-1 0 0,2 0 0,2 0 0,1 0 0,0 0 0,0 0 0,-1 0 0,-2 0 0,-1 0 0,0 0 0,3 0 0,3 0 0,3 0 0,1 0 0,-2 0 0,-3 0 0,-3 0 0,-1 1 0,-3-1 0,0 2 0,0 1 0,0 0 0,0 1 0,0 0 0,0-1 0,0 1 0,0-1 0,0 1 0,0-1 0,0 1 0,0-1 0,0 0 0,0-1 0,0 1 0,0-1 0,0 1 0,0 0 0,0 0 0,0-1 0,0 1 0,0 1 0,0 0 0,0 0 0,0-1 0,0 0 0,0-1 0,0 0 0,0 1 0,0 2 0,0 2 0,0 1 0,1-1 0,-1 0 0,2-3 0,-1 0 0,0-1 0,-1 1 0,1 2 0,1 4 0,0 2 0,1 0 0,-2-2 0,0-3 0,-1-2 0,1-2 0,0 0 0,-1-1 0,1 1 0,-1 3 0,2 1 0,-1 4 0,1-2 0,-2-2 0,1-1 0,-1-1 0,0 1 0,1 1 0,1 3 0,-1 1 0,1-2 0,-2 0 0,2-3 0,-2-2 0,0-2 0,0 0 0,0-1 0,0 2 0,2 2 0,-1 2 0,0-1 0,0 0 0,0-3 0,0-1 0,0-2 0,-1 1 0,1 2 0,-1 1 0,0 2 0,0-3 0,0 0 0,0-1 0,0 0 0,0-1 0,0 1 0,3-2 0,-1 1 0,4-1 0,1 0 0,0 0 0,2 0 0,-1 0 0,-1 0 0,-1 0 0,-1 0 0,-1 0 0,-1 0 0,0 0 0,0 0 0,1 0 0,2 0 0,1 0 0,-1 0 0,-3 0 0,0 0 0,-1 0 0,-1 0 0,1 0 0,2 0 0,0 0 0,0 0 0,-1 1 0,-1-1 0,0 2 0,0 0 0,2 1 0,1 0 0,-1-1 0,-1 0 0,-2-2 0,-1-6 0,0 0 0,0-6 0,0 2 0,-1 1 0,1-1 0,-1 2 0,1-2 0,0 3 0,-1-1 0,1 2 0,-1-1 0,0 0 0,0-2 0,-1 1 0,2 1 0,-1 1 0,1 1 0,0-1 0,0 0 0,0-1 0,0-1 0,-1 2 0,0 1 0,0 3 0,1-1 0,0-3 0,0-3 0,0-1 0,0-2 0,0 5 0,0-2 0,0 3 0,0-5 0,0 1 0,0-1 0,0 2 0,0 2 0,0 3 0,0 1 0,0 1 0,0 1 0,0-4 0,-1 0 0,1-2 0,-1 1 0,1-1 0,0 0 0,0 0 0,0-1 0,0 3 0,0 0 0,0 2 0,0 0 0,0 1 0,0-3 0,0 1 0,0-2 0,0 3 0,1 1 0,-1 1 0,2 0 0,-1 0 0,2 0 0,0-1 0,1 1 0,1 1 0,0 0 0,1 0 0,-2 0 0,1 0 0,0 0 0,-1 0 0,0 0 0,-1 0 0,-1 0 0,-1 0 0,1 0 0,-1 0 0,1 0 0,-1 0 0,0 2 0,1-2 0,1 2 0,5-3 0,1 0 0,1-2 0,-1 1 0,-1 0 0,-3 0 0,0 0 0,0-1 0,-1 1 0,-2 0 0,1 1 0,-2 0 0,1 1 0,1-1 0,0 0 0,-1 0 0,0 0 0,-1 1 0,3-1 0,1 1 0,4-1 0,-1 1 0,0 0 0,-1 0 0,0 0 0,-1 0 0,0 0 0,0 0 0,-2 0 0,0 0 0,-1 0 0,-2 0 0,0 0 0,2 2 0,4 2 0,1 2 0,3 2 0,-2 0 0,-1-2 0,-3 0 0,-2-3 0,-2-1 0,1 1 0,-1 0 0,1 2 0,0 0 0,-1 1 0,2 2 0,-2 1 0,0-1 0,-1-2 0,1-2 0,-1-2 0,1 0 0,-1 0 0,0 1 0,0 1 0,0 0 0,0-1 0,0 1 0,0-1 0,0 0 0,0 2 0,0-2 0,0 2 0,0-1 0,0 0 0,0 0 0,0 0 0,0 0 0,0 2 0,0-1 0,0 0 0,-1-2 0,1-1 0,-1 0 0,0 2 0,0 0 0,-1 0 0,1 0 0,-1 0 0,-2 0 0,0 0 0,-1-1 0,-1-2 0,-1 0 0,-1-1 0,1 0 0,0 0 0,1 0 0,2 0 0,2 0 0,0 0 0,1 0 0,-2 0 0,0 0 0,-1 0 0,-1 0 0,1 1 0,0 0 0,0 0 0,3 0 0,-2-1 0,2 0 0,5-1 0,-1 0 0,5-3 0,-3 2 0,0 0 0,-1-1 0,-2 2 0,2-2 0,0-2 0,1-3 0,0-1 0,0 0 0,0 2 0,-2 2 0,-1 2 0,0 0 0,-2-1 0,1 1 0,-1 0 0,0 1 0,0 1 0,0-1 0,0-1 0,0-4 0,0 1 0,0-2 0,0 3 0,0 2 0,-1-1 0,-1 0 0,-1 0 0,-1-3 0,1 1 0,0 1 0,0 3 0,2 1 0,0 0 0,0 0 0,1-1 0,-2-1 0,1 1 0,-1-1 0,2 2 0,-1-1 0,1 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14.252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0 183 24575,'0'-4'0,"0"-3"0,0 2 0,0-3 0,0-1 0,0-1 0,0 1 0,0 0 0,0 2 0,0 2 0,0 2 0,0 2 0,0-1 0,0-2 0,0-2 0,0 0 0,1 1 0,1 3 0,-1-1 0,0 2 0,0-3 0,0 1 0,1-3 0,0 4 0,0-1 0,-1 1 0,2 0 0,0 0 0,0-1 0,-1 1 0,0 0 0,0 1 0,0-1 0,2 0 0,1 1 0,-1-1 0,-1 1 0,-1 0 0,-1 1 0,0 0 0,2-1 0,0 0 0,1 0 0,-1-1 0,-1 1 0,0 0 0,1 0 0,0-2 0,2 1 0,0-1 0,-1-1 0,0 2 0,-1-1 0,1 2 0,-1-2 0,2 0 0,-1 1 0,0 0 0,-1 2 0,-2 0 0,3 0 0,2 0 0,5 0 0,-2 0 0,2 0 0,-3 0 0,0 0 0,-2 0 0,0 0 0,-1 0 0,-1 0 0,-1 0 0,0 0 0,-1 0 0,4 1 0,-1-1 0,0 2 0,-1-1 0,-1-1 0,0 1 0,0-1 0,3 0 0,1 1 0,0-1 0,-1 1 0,-2 0 0,-1-1 0,-1 2 0,0 0 0,1 1 0,1 1 0,0 0 0,-1-1 0,0-1 0,1 0 0,2 3 0,2 1 0,-4-1 0,0-2 0,-4-2 0,1 1 0,1 0 0,1 2 0,1 4 0,1-1 0,-1 2 0,-1-2 0,-2 0 0,1 0 0,-2 1 0,1-2 0,-1 1 0,0-2 0,0-1 0,0-2 0,0 0 0,0 1 0,0 0 0,0 1 0,0 0 0,0 0 0,0 0 0,0 0 0,0-1 0,0 0 0,0 0 0,0 0 0,0 1 0,0-1 0,0 1 0,0-1 0,0 1 0,0-1 0,0 0 0,0-2 0,0 0 0,0 2 0,0 4 0,0 4 0,0 2 0,0-2 0,0-2 0,0-4 0,0-2 0,0 0 0,0 0 0,0 2 0,0 0 0,0-1 0,0 1 0,0-1 0,0-2 0,0 0 0,0 0 0,0 1 0,0 0 0,0 0 0,0 0 0,0-2 0,0 0 0,1 2 0,-1 3 0,2 3 0,-1 0 0,-1 0 0,1-4 0,0-1 0,-1-3 0,1 1 0,-1 0 0,0 2 0,0-1 0,0 0 0,0 0 0,0-1 0,0 1 0,0 0 0,0-1 0,-2 4 0,0-1 0,-2 2 0,0-2 0,2-2 0,2-1 0,3-3 0,0 0 0,5-1 0,-1 1 0,0 0 0,0 1 0,-3 0 0,0 0 0,-1 0 0,-1 0 0,3 0 0,1 0 0,4 0 0,-2 0 0,0 0 0,-2 0 0,-2 0 0,-1 0 0,-1 0 0,1 0 0,1 0 0,0 0 0,0 0 0,-2-1 0,-1-1 0,-1-2 0,0-1 0,0 1 0,0-1 0,0-1 0,0 0 0,0-3 0,0 1 0,0-2 0,0 4 0,0 0 0,0-1 0,0 1 0,0-2 0,0 3 0,0-1 0,0 0 0,0 1 0,0 0 0,0 2 0,0-1 0,0 0 0,0 0 0,0 0 0,0 0 0,0 2 0,0 1 0,0-1 0,0 1 0,0-3 0,0-1 0,0-3 0,0 3 0,0-2 0,0 3 0,0 0 0,0 0 0,0-1 0,0 2 0,0-2 0,0 2 0,0-2 0,0 1 0,0 0 0,0 1 0,0-1 0,0 0 0,0-3 0,0 1 0,0-2 0,0 2 0,0 3 0,0 1 0,0 0 0,0-2 0,0 0 0,0-2 0,0 2 0,0 1 0,0 1 0,0 0 0,0-1 0,0-3 0,0-3 0,0 2 0,0 0 0,1 3 0,0 2 0,-1 0 0,0 0 0,0-2 0,0 0 0,0 2 0,0 8 0,0 3 0,0 10 0,0-2 0,1 3 0,1-2 0,0-2 0,0-1 0,-1-3 0,-1-3 0,0-4 0,0-2 0,0 0 0,0-3 0,0 3 0,0 0 0,0 1 0,0 2 0,0 0 0,0 0 0,0-1 0,0 0 0,0 0 0,0 0 0,0-2 0,0-1 0,0 0 0,0 2 0,0 1 0,0 0 0,0 4 0,0-3 0,0 2 0,0-3 0,0 0 0,0 0 0,0 1 0,0-1 0,0 0 0,0-1 0,0-2 0,0-1 0,0 1 0,0 0 0,0 3 0,0-1 0,0 2 0,0-2 0,0-1 0,0-1 0,0-1 0,0 1 0,0-1 0,0 4 0,0-1 0,0 3 0,0-2 0,0-4 0,0-6 0,0-7 0,-1-4 0,-1-1 0,0 2 0,-1 1 0,2 0 0,-1 1 0,1 2 0,1 2 0,-1 3 0,1 1 0,0-2 0,0 0 0,0-2 0,0 0 0,0 2 0,0 2 0,0 0 0,-1 0 0,1-1 0,-1 2 0,1 0 0,0 1 0,0 0 0,0-3 0,0-2 0,0-1 0,0 0 0,0 3 0,-1 1 0,1-2 0,-1 3 0,0-3 0,0 2 0,0-1 0,1 1 0,0-1 0,0 2 0,0 1 0,0 0 0,0 1 0,0-1 0,0-1 0,0 0 0,0-1 0,0 1 0,0 1 0,0 1 0,0 1 0,0-1 0,0 0 0,0-1 0,0-3 0,0 1 0,1 0 0,-1 2 0,1 1 0,0 1 0,0-1 0,2 1 0,-2-3 0,1 1 0,0 1 0,-1-2 0,2 1 0,-1-1 0,-1 1 0,1 1 0,0 1 0,0 1 0,1 0 0,3-1 0,-1 0 0,2-2 0,-2 2 0,2 0 0,-2 1 0,1 0 0,-1 0 0,2 0 0,0 0 0,1 0 0,1 0 0,-3 1 0,1-1 0,-4 1 0,-1 0 0,-1 0 0,-1 1 0,0-1 0,2 0 0,2-1 0,3 0 0,1 0 0,0-1 0,-2 0 0,-2 0 0,-1 0 0,0 1 0,-2-1 0,1 1 0,0-2 0,4 0 0,1 1 0,2 0 0,0 1 0,-2 0 0,-2 0 0,-2 0 0,-1 0 0,-2 0 0,2 0 0,1 0 0,2 0 0,3 0 0,-1 0 0,-1 0 0,-1 0 0,-2 0 0,-2 0 0,1 0 0,-1 0 0,2 0 0,3 2 0,0 1 0,1 1 0,-1 0 0,-1 0 0,-2 0 0,-1-1 0,-2 1 0,1-1 0,-1 1 0,1-2 0,0 1 0,-1-2 0,1 2 0,0 1 0,0 0 0,1 0 0,-2-1 0,1-1 0,-1-1 0,0 2 0,0 1 0,1 0 0,-1 0 0,1 0 0,-1-3 0,0 0 0,0 1 0,0 1 0,1 1 0,-1 2 0,1-1 0,-1 0 0,0-2 0,0-1 0,0-1 0,0 0 0,0 1 0,0 1 0,0 1 0,0-1 0,0-1 0,0 1 0,0 0 0,0 1 0,0 1 0,0 0 0,0 1 0,0-1 0,0-2 0,0 2 0,0-2 0,0 2 0,0-1 0,0-1 0,0-1 0,0-1 0,0 0 0,0 1 0,0 0 0,0 2 0,0 0 0,0 0 0,0-1 0,0-1 0,-1-1 0,-2 0 0,-2 0 0,-3 2 0,2-2 0,2 0 0,1-1 0,1 0 0,1 0 0,0 0 0,-4 0 0,0 0 0,-4 0 0,3 0 0,0 0 0,4 0 0,0 0 0,1 0 0,4 0 0,0 0 0,5 0 0,-2-1 0,1 0 0,2-3 0,-1 0 0,1-2 0,-1 1 0,-1-1 0,-1 0 0,-3 0 0,-1-1 0,-2-1 0,0-1 0,0 1 0,-1 0 0,-1 3 0,1 2 0,0 1 0,1-1 0,0 1 0,0-1 0,0 1 0,-1-1 0,-1-2 0,-3 0 0,-2-4 0,0 1 0,1 1 0,0 2 0,2 1 0,1 2 0,1 1 0,1 0 0,0 1 0,1-2 0,0 0 0,0 1 0,0-1 0,0 1 0,0 0 0,0-1 0,0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32.819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0 225 24575,'0'-7'0,"0"2"0,0 3 0,0 1 0,0-3 0,0 0 0,0-2 0,0 0 0,0 0 0,0 0 0,0 0 0,0-1 0,0 0 0,0-2 0,0 4 0,0 0 0,0 3 0,0 0 0,0 1 0,0-3 0,0 0 0,0-1 0,0 1 0,0 1 0,2 0 0,-1 0 0,1-1 0,1 0 0,-1 0 0,0 0 0,1 1 0,-2-1 0,1 1 0,0-1 0,1 1 0,0 0 0,-1 1 0,2 0 0,-1 1 0,1-3 0,2 1 0,0-1 0,1 2 0,-1-1 0,0 1 0,-1 1 0,-1-2 0,-1 2 0,1-1 0,-1 0 0,3-1 0,0 0 0,0 1 0,1-1 0,-1 1 0,2-1 0,0-1 0,2-1 0,-1 0 0,1 1 0,-4 1 0,1 1 0,-4 1 0,0 1 0,-1 0 0,-1 0 0,0 0 0,2 0 0,2 0 0,3 1 0,2 2 0,0-1 0,-2 2 0,-3-2 0,-1 0 0,-1-2 0,-2 2 0,-1-2 0,1 2 0,-4-2 0,-2 3 0,-6 0 0,3-1 0,-1 2 0,6-4 0,0 1 0,1-1 0,1 0 0,0 1 0,-1 0 0,-1 0 0,1 0 0,-2 0 0,1 0 0,-2 0 0,-1 0 0,-1 0 0,3-1 0,0 0 0,3 0 0,7-1 0,0-1 0,6 1 0,-4-1 0,-1 1 0,0 0 0,0 1 0,-1 0 0,-2 0 0,-1 0 0,0 0 0,-2 0 0,0 0 0,2 0 0,3 0 0,3 0 0,1 0 0,-1 0 0,-1 1 0,-3-1 0,-3 1 0,1 0 0,-2 0 0,-1 0 0,2 1 0,1 2 0,1 3 0,1 1 0,-1 2 0,0-1 0,-1-3 0,-2-1 0,0-2 0,-1 1 0,0-1 0,0 2 0,0 0 0,1-1 0,0 2 0,0-1 0,-1 2 0,0-1 0,0 1 0,0-1 0,0 2 0,0-3 0,0-1 0,0-1 0,0-2 0,0 2 0,0 4 0,0 3 0,0 5 0,0 1 0,0-3 0,0-3 0,0-3 0,0-4 0,0 0 0,0-1 0,0 2 0,0 0 0,0 1 0,0-1 0,0 1 0,0 0 0,0-1 0,0 0 0,0-1 0,0-1 0,0 0 0,0 2 0,0 0 0,0 2 0,0 0 0,0-3 0,0 0 0,0-2 0,0 1 0,0 0 0,0 2 0,0 1 0,1 1 0,0-2 0,-1-1 0,1-1 0,-1-1 0,1 1 0,-1 1 0,0 1 0,1 0 0,-1-1 0,1-1 0,0-1 0,-1 2 0,2 0 0,-2 1 0,2-1 0,-2 0 0,1-2 0,0 0 0,1-1 0,1 0 0,1 1 0,0-1 0,1 2 0,-2-1 0,-1 0 0,-1-1 0,3 0 0,2 0 0,1 0 0,2 0 0,-3 0 0,-1 0 0,-2 0 0,-1 0 0,-1 0 0,1 0 0,1 0 0,2 0 0,0 0 0,1 0 0,-3 0 0,0 0 0,-2 0 0,1 0 0,-1 0 0,3 0 0,3 0 0,-1 2 0,1 0 0,-4 3 0,-1-2 0,-2 1 0,0-2 0,-2-1 0,-3 1 0,-4 0 0,-3 0 0,0 1 0,1 1 0,-1 0 0,1 0 0,1-1 0,-1-1 0,3-4 0,-1 0 0,1-1 0,2 1 0,0 2 0,3 2 0,0 0 0,2-1 0,0 0 0,0-1 0,0-2 0,1 1 0,2-3 0,1 1 0,2 0 0,2 1 0,1-2 0,-1 1 0,0 0 0,-2 1 0,1 0 0,-2-1 0,1 1 0,0 0 0,-1 0 0,1 1 0,0-1 0,-1 1 0,1-1 0,0 1 0,-1-1 0,1 0 0,1 2 0,-1-1 0,0 1 0,0-1 0,-2-1 0,0 0 0,-1 0 0,0-1 0,-2 0 0,1-2 0,-1-2 0,0-1 0,0-1 0,0 2 0,0 0 0,0 2 0,0 1 0,0 1 0,0-1 0,0 1 0,0-2 0,0 1 0,0 1 0,0 2 0,0-1 0,0 0 0,0-1 0,0 0 0,0 0 0,0 0 0,0 0 0,0 0 0,0-2 0,0 2 0,0-2 0,0 2 0,0-2 0,0-2 0,0 1 0,0-4 0,0 1 0,0 0 0,0 1 0,0 2 0,0 0 0,0 3 0,0 1 0,0 0 0,0-3 0,0-3 0,0-2 0,0 2 0,0 1 0,0 1 0,0-2 0,0-2 0,0 0 0,1 0 0,-1 2 0,1 2 0,-1 0 0,1 2 0,-1-1 0,1-1 0,1 2 0,-2 0 0,2 0 0,-1 1 0,0 0 0,1 0 0,-1 1 0,2-2 0,-1 1 0,-1-1 0,1 1 0,0 0 0,0 0 0,0-1 0,1 2 0,0 0 0,1 0 0,0 1 0,0 0 0,1 1 0,1 0 0,3 0 0,0 0 0,0 0 0,-3-1 0,1 1 0,-1-1 0,-1 0 0,1 0 0,-1 0 0,1 0 0,-1 1 0,0-2 0,-1 2 0,0-1 0,-1 1 0,2 0 0,3 0 0,-4 1 0,1-1 0,-3 1 0,3-1 0,0 0 0,1 0 0,-5 2 0,-1-1 0,1 0 0,3 1 0,4 1 0,5 2 0,5-2 0,-4-1 0,-4-1 0,-4 2 0,-4 3 0,3 2 0,0 3 0,0-2 0,-2-1 0,-1-2 0,0-3 0,-2 0 0,2-1 0,0 2 0,-1 1 0,1 0 0,1 2 0,-1-2 0,0 1 0,0-1 0,-2-2 0,1 0 0,0-1 0,0 4 0,1 0 0,-2 2 0,1-1 0,-1-2 0,0 1 0,0-3 0,0 0 0,0-2 0,0 0 0,0 1 0,0 0 0,0 1 0,0 0 0,0 0 0,0-1 0,0 0 0,0 0 0,0-1 0,0 1 0,0 1 0,0 2 0,-1 1 0,-1 0 0,1 0 0,-1-1 0,1-3 0,0 0 0,-1-2 0,1 0 0,-2 0 0,-1 0 0,0 0 0,-1 0 0,2 0 0,2-1 0,0 0 0,1-1 0,0 1 0,-2-1 0,1 2 0,-4-2 0,0 0 0,-3 0 0,2 0 0,2 0 0,3 2 0,5-1 0,3 1 0,4 0 0,2 0 0,0 0 0,2 0 0,-1 0 0,-2 0 0,-4 0 0,-2 0 0,-2 0 0,-1 0 0,0-2 0,2 1 0,0-1 0,2 2 0,-2 0 0,1 0 0,-2 0 0,-1 0 0,-1 0 0,-1 0 0,1 0 0,1 0 0,2 0 0,0 0 0,1 0 0,-2 0 0,-1 0 0,-1 0 0,0 0 0,3 0 0,2 0 0,1 0 0,-1 0 0,-2 1 0,-2-1 0,-1 1 0,-1-1 0,0 0 0,2 0 0,1 0 0,2 0 0,0 0 0,0 0 0,-2 0 0,-2 0 0,1 0 0,-1 0 0,1 0 0,-1 0 0,-1 0 0,-1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32.820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3 229 24575,'-1'-4'0,"0"-3"0,1-2 0,0-3 0,0-2 0,0 4 0,0 3 0,0 3 0,0 0 0,0-3 0,0-2 0,0 0 0,0 3 0,0 3 0,0-1 0,0-2 0,0-1 0,0-1 0,0 1 0,0 4 0,0 1 0,0 1 0,1 0 0,0 0 0,2-2 0,-1 0 0,0 0 0,1 1 0,-2 1 0,1 1 0,1-1 0,0-1 0,3-2 0,-1 1 0,0-1 0,0 3 0,-2-1 0,1 0 0,-1 0 0,1-1 0,1 0 0,-1 1 0,-1 1 0,-1 1 0,-1-1 0,2-1 0,0-1 0,4 0 0,0-1 0,1 0 0,-1 1 0,-3 1 0,0 1 0,0-1 0,2 0 0,0 1 0,1-2 0,-1 2 0,0 0 0,-1 1 0,-2 0 0,0 0 0,-1 0 0,1 0 0,1 0 0,4 0 0,2 0 0,0 0 0,-2 0 0,-2 0 0,-2 0 0,-1 0 0,0 0 0,1 0 0,0 0 0,0 0 0,-1 0 0,-1 1 0,-2-1 0,1 2 0,-1-1 0,1 0 0,0 2 0,3 0 0,2 2 0,0-1 0,0 1 0,-2-2 0,-2-1 0,-2-1 0,1 1 0,0 1 0,0 0 0,0 3 0,-1-1 0,1 1 0,-1-1 0,1-2 0,-1 0 0,1 0 0,-1 0 0,1 1 0,-1 0 0,1 1 0,-1-2 0,0 0 0,0-1 0,1 0 0,0 2 0,1 0 0,-2 1 0,2 0 0,0 3 0,2-1 0,-2 3 0,1-4 0,-1-2 0,-1 0 0,0 0 0,-1 6 0,0 1 0,0 3 0,0-4 0,0-2 0,0-2 0,0-1 0,0-1 0,0 2 0,0 1 0,0 3 0,0 0 0,0 1 0,0-4 0,0 0 0,0-3 0,0-2 0,0 0 0,0 1 0,1 3 0,-1 0 0,2 1 0,-1-1 0,0-1 0,-1 0 0,1-1 0,-1 1 0,1-1 0,-1-1 0,1-1 0,-1-1 0,1 2 0,1 3 0,0-1 0,0 3 0,1-2 0,-1 0 0,1 0 0,-2-1 0,1-2 0,-1 0 0,2 0 0,-2 0 0,3 1 0,-3-1 0,-1-2 0,-2 0 0,-2-1 0,0 0 0,0 0 0,1 0 0,1 1 0,0-1 0,1 1 0,6-1 0,1 0 0,7 0 0,1 1 0,0 1 0,2 0 0,-3 0 0,-2-1 0,-4-1 0,-2 0 0,-3 0 0,0 0 0,0 0 0,-1 0 0,1 0 0,-1 0 0,-1-2 0,1 0 0,-1-1 0,0-2 0,0-1 0,0-2 0,0-3 0,0 0 0,0 0 0,0 3 0,0 2 0,0 2 0,0 2 0,0 0 0,0-1 0,0-1 0,0-4 0,0-1 0,0-5 0,0 3 0,0-1 0,0 3 0,0 4 0,0 1 0,0 3 0,0-1 0,0 1 0,0-5 0,0 0 0,0-5 0,0 2 0,0 2 0,0 0 0,0 0 0,0-3 0,0 1 0,0-2 0,0 5 0,0 1 0,0-5 0,0 0 0,0-7 0,0-2 0,0 3 0,0 2 0,0 5 0,0 4 0,0 2 0,0 0 0,0-1 0,0-2 0,0-1 0,0 2 0,0 2 0,0 0 0,0 2 0,0-3 0,1-3 0,-1 0 0,2 0 0,-2 2 0,2 2 0,-1 2 0,1 1 0,-1 0 0,1 0 0,-1 0 0,1 0 0,-1 0 0,1 0 0,-1 0 0,1 0 0,0 0 0,-1 0 0,1 0 0,1 0 0,0 0 0,2 0 0,0 0 0,-1 0 0,2 0 0,0 0 0,3 0 0,-2 0 0,1 0 0,-2 0 0,-1 0 0,2 0 0,1 0 0,2 0 0,-1 0 0,-2 0 0,-2 0 0,-1 0 0,1 0 0,5-1 0,-1 0 0,3-1 0,-5 2 0,0-2 0,-2 2 0,1 0 0,2 0 0,4 0 0,-3 0 0,1 0 0,-2 0 0,-2 0 0,-1 0 0,-2 0 0,-1 0 0,1 0 0,1 0 0,1 0 0,0 0 0,-2 0 0,0 0 0,-2 1 0,0 0 0,-1 1 0,0-1 0,1 1 0,-1 0 0,1-1 0,0 1 0,0-1 0,2 3 0,-1 1 0,2 1 0,-2 0 0,1-2 0,-1 0 0,0 1 0,1 2 0,-2 1 0,0-1 0,-1-1 0,0-3 0,0 0 0,0-1 0,1 2 0,0 3 0,0 2 0,-1 0 0,0-1 0,0-1 0,0-3 0,0 0 0,0 0 0,0 1 0,0 0 0,0 1 0,0-3 0,0-1 0,0 2 0,0 1 0,0 1 0,0 0 0,0-1 0,0-2 0,0 2 0,0-2 0,0 2 0,0 0 0,0-2 0,-1-1 0,0-1 0,0-1 0,-1 1 0,-1 4 0,0 1 0,-3 5 0,1-2 0,1 0 0,1-5 0,1-1 0,1-2 0,-1-1 0,1 0 0,0 0 0,-1 0 0,1 0 0,-1 0 0,1 0 0,-1 0 0,0 0 0,0 0 0,0-1 0,-2 0 0,-1-2 0,0 1 0,1 0 0,1 1 0,1 1 0,1 0 0,0 0 0,-1 0 0,1 0 0,-1 0 0,0 0 0,0 0 0,11 0 0,2-1 0,6 1 0,-3-3 0,-7 3 0,-1-2 0,-2-1 0,-1 1 0,-2-3 0,1 2 0,-2-3 0,1-1 0,-1-1 0,0 0 0,1 1 0,0 1 0,1 2 0,-2 0 0,1-1 0,0-3 0,-1-1 0,2 0 0,-1 1 0,0 3 0,-1-1 0,0 0 0,0-3 0,0 0 0,0-2 0,0 2 0,0 0 0,0 2 0,0 3 0,0 1 0,0 1 0,0 1 0,0 0 0,-1-4 0,-1-2 0,0-5 0,-1 1 0,1 2 0,1 5 0,-1 1 0,2 2 0,-2 1 0,0 7 0,-1-1 0,0 5 0,0-4 0,2-3 0,1-1 0,0-2 0,0 1 0,0-1 0,0 0 0,0 3 0,2 4 0,1 2 0,1 2 0,1-3 0,-2-2 0,0-4 0,-2-1 0,-1 0 0,1-2 0,-1 3 0,0 1 0,0 3 0,0 2 0,0-1 0,0-2 0,0-2 0,0-3 0,0-12 0,-2 0 0,-2-16 0,0 14 0,1-3 0,2 13 0,-2 1 0,2 2 0,-1 0 0,1 0 0,-1 0 0,0 0 0,0 0 0,1 0 0,0 0 0,-1 0 0,1-2 0,-1 1 0,0-1 0,1 2 0,0 0 0,0-2 0,0 2 0,1-3 0,-1 2 0,1 0 0,-1-2 0,1 1 0,-2-1 0,0 0 0,1 0 0,-1 1 0,1 0 0,-2 1 0,1 0 0,0 1 0,1-2 0,-1 1 0,6 1 0,-2 2 0,5 2 0,0 5 0,-1-1 0,1 2 0,-1-3 0,-3-2 0,0-2 0,-2 0 0,-1-2 0,0 1 0,0-1 0,0 1 0,0 2 0,0-1 0,0 0 0,0 0 0,0-1 0,0-1 0,0 1 0,0-1 0,0 1 0,0 0 0,0-1 0,0-5 0,0 0 0,-2-2 0,-1 0 0,0 2 0,-2 0 0,3-2 0,-2 1 0,2-1 0,1 1 0,0 2 0,0 1 0,0-1 0,-1 2 0,1 0 0,-1 0 0,1 0 0,-1 0 0,-1 1 0,1 0 0,-2 0 0,-5 0 0,-5-1 0,-5 1 0,2-3 0,3 3 0,6-1 0,3 0 0,3 1 0,1-1 0,0 1 0,-1 0 0,-2 0 0,-3 0 0,-5 0 0,1 0 0,0-2 0,5 2 0,2-1 0,3 0 0,1 1 0,-1-2 0,1 1 0,-1 0 0,-1-1 0,-3 1 0,-6-2 0,-5 0 0,-1-1 0,2 2 0,5-1 0,5 2 0,2 0 0,1 1 0,1 0 0,0 0 0,-2 0 0,1 0 0,-2 0 0,2 0 0,1 0 0,5 0 0,3 0 0,6 0 0,8 0 0,3 0 0,5 0 0,-2 0 0,-3 0 0,-7 0 0,-6 0 0,-4 0 0,-4 0 0,-1 0 0,-1 0 0,0 0 0,1 0 0,0 0 0,3 2 0,0 0 0,1 2 0,0 0 0,-1 4 0,-1 0 0,0 2 0,-1-1 0,-2-3 0,0 2 0,-1-1 0,0 1 0,0-1 0,0-2 0,0-2 0,0-1 0,0-1 0,2 0 0,-1-1 0,1 0 0,-1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32.821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0 214 24575,'8'0'0,"0"0"0,1 0 0,1 0 0,-2 0 0,3 0 0,-1 0 0,1 0 0,0 0 0,0 0 0,1 0 0,1 0 0,-3 0 0,-3 0 0,-2 0 0,-2 0 0,0 0 0,-3-1 0,1-1 0,-2-1 0,0-1 0,-2-1 0,0-1 0,-1 1 0,-1-1 0,3 3 0,-1-1 0,2 1 0,0 0 0,-1 1 0,1-2 0,-1 1 0,2-1 0,-2 1 0,1-1 0,-1 2 0,2 0 0,-1 0 0,1 1 0,0 0 0,0-3 0,0-2 0,0-2 0,0 0 0,0 2 0,0 3 0,1 2 0,0 1 0,1 0 0,-1 0 0,1 0 0,0-1 0,0-2 0,2-1 0,1-4 0,1 0 0,0 1 0,0 2 0,-3 3 0,0 1 0,-1 1 0,-1 0 0,1 0 0,-2-1 0,2 1 0,0-3 0,4 0 0,1-2 0,3-2 0,-4 2 0,1 0 0,-3 4 0,-1 0 0,-1 1 0,-1 0 0,0 0 0,3-1 0,2-1 0,3-2 0,1 0 0,-2 1 0,-2 2 0,-3 1 0,0 0 0,-2 0 0,1 0 0,0 0 0,3 0 0,4-2 0,2 2 0,1-1 0,-2 1 0,-3 0 0,-3 0 0,-2 0 0,0 0 0,-1 0 0,0 0 0,1 0 0,-1 0 0,2 0 0,2 0 0,1 0 0,0 0 0,0 0 0,-1 0 0,-2 0 0,-1 0 0,0 0 0,3 0 0,3 0 0,3 0 0,1 0 0,-2 0 0,-3 0 0,-3 0 0,-1 1 0,-3-1 0,0 2 0,0 1 0,0 0 0,0 1 0,0 0 0,0-1 0,0 1 0,0-1 0,0 1 0,0-1 0,0 1 0,0-1 0,0 0 0,0-1 0,0 1 0,0-1 0,0 1 0,0 0 0,0 0 0,0-1 0,0 1 0,0 1 0,0 0 0,0 0 0,0-1 0,0 0 0,0-1 0,0 0 0,0 1 0,0 2 0,0 2 0,0 1 0,1-1 0,-1 0 0,2-3 0,-1 0 0,0-1 0,-1 1 0,1 2 0,1 4 0,0 2 0,1 0 0,-2-2 0,0-3 0,-1-2 0,1-2 0,0 0 0,-1-1 0,1 1 0,-1 3 0,2 1 0,-1 4 0,1-2 0,-2-2 0,1-1 0,-1-1 0,0 1 0,1 1 0,1 3 0,-1 1 0,1-2 0,-2 0 0,2-3 0,-2-2 0,0-2 0,0 0 0,0-1 0,0 2 0,2 2 0,-1 2 0,0-1 0,0 0 0,0-3 0,0-1 0,0-2 0,-1 1 0,1 2 0,-1 1 0,0 2 0,0-3 0,0 0 0,0-1 0,0 0 0,0-1 0,0 1 0,3-2 0,-1 1 0,4-1 0,1 0 0,0 0 0,2 0 0,-1 0 0,-1 0 0,-1 0 0,-1 0 0,-1 0 0,-1 0 0,0 0 0,0 0 0,1 0 0,2 0 0,1 0 0,-1 0 0,-3 0 0,0 0 0,-1 0 0,-1 0 0,1 0 0,2 0 0,0 0 0,0 0 0,-1 1 0,-1-1 0,0 2 0,0 0 0,2 1 0,1 0 0,-1-1 0,-1 0 0,-2-2 0,-1-6 0,0 0 0,0-6 0,0 2 0,-1 1 0,1-1 0,-1 2 0,1-2 0,0 3 0,-1-1 0,1 2 0,-1-1 0,0 0 0,0-2 0,-1 1 0,2 1 0,-1 1 0,1 1 0,0-1 0,0 0 0,0-1 0,0-1 0,-1 2 0,0 1 0,0 3 0,1-1 0,0-3 0,0-3 0,0-1 0,0-2 0,0 5 0,0-2 0,0 3 0,0-5 0,0 1 0,0-1 0,0 2 0,0 2 0,0 3 0,0 1 0,0 1 0,0 1 0,0-4 0,-1 0 0,1-2 0,-1 1 0,1-1 0,0 0 0,0 0 0,0-1 0,0 3 0,0 0 0,0 2 0,0 0 0,0 1 0,0-3 0,0 1 0,0-2 0,0 3 0,1 1 0,-1 1 0,2 0 0,-1 0 0,2 0 0,0-1 0,1 1 0,1 1 0,0 0 0,1 0 0,-2 0 0,1 0 0,0 0 0,-1 0 0,0 0 0,-1 0 0,-1 0 0,-1 0 0,1 0 0,-1 0 0,1 0 0,-1 0 0,0 2 0,1-2 0,1 2 0,5-3 0,1 0 0,1-2 0,-1 1 0,-1 0 0,-3 0 0,0 0 0,0-1 0,-1 1 0,-2 0 0,1 1 0,-2 0 0,1 1 0,1-1 0,0 0 0,-1 0 0,0 0 0,-1 1 0,3-1 0,1 1 0,4-1 0,-1 1 0,0 0 0,-1 0 0,0 0 0,-1 0 0,0 0 0,0 0 0,-2 0 0,0 0 0,-1 0 0,-2 0 0,0 0 0,2 2 0,4 2 0,1 2 0,3 2 0,-2 0 0,-1-2 0,-3 0 0,-2-3 0,-2-1 0,1 1 0,-1 0 0,1 2 0,0 0 0,-1 1 0,2 2 0,-2 1 0,0-1 0,-1-2 0,1-2 0,-1-2 0,1 0 0,-1 0 0,0 1 0,0 1 0,0 0 0,0-1 0,0 1 0,0-1 0,0 0 0,0 2 0,0-2 0,0 2 0,0-1 0,0 0 0,0 0 0,0 0 0,0 0 0,0 2 0,0-1 0,0 0 0,-1-2 0,1-1 0,-1 0 0,0 2 0,0 0 0,-1 0 0,1 0 0,-1 0 0,-2 0 0,0 0 0,-1-1 0,-1-2 0,-1 0 0,-1-1 0,1 0 0,0 0 0,1 0 0,2 0 0,2 0 0,0 0 0,1 0 0,-2 0 0,0 0 0,-1 0 0,-1 0 0,1 1 0,0 0 0,0 0 0,3 0 0,-2-1 0,2 0 0,5-1 0,-1 0 0,5-3 0,-3 2 0,0 0 0,-1-1 0,-2 2 0,2-2 0,0-2 0,1-3 0,0-1 0,0 0 0,0 2 0,-2 2 0,-1 2 0,0 0 0,-2-1 0,1 1 0,-1 0 0,0 1 0,0 1 0,0-1 0,0-1 0,0-4 0,0 1 0,0-2 0,0 3 0,0 2 0,-1-1 0,-1 0 0,-1 0 0,-1-3 0,1 1 0,0 1 0,0 3 0,2 1 0,0 0 0,0 0 0,1-1 0,-2-1 0,1 1 0,-1-1 0,2 2 0,-1-1 0,1 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3:40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2068 24575,'0'-9'0,"0"-80"0,0 30 0,0-11 0,0-14 0,0-13 0,0-2-1032,0 19 0,0-2 0,0-1 0,0-1 1032,0-6 0,0-2 0,0 1 0,0 2 0,0 8 0,0 1 0,0 2 0,0 3 424,0-10 1,0 4 0,0 6-425,0-7 0,0 9 674,0-21-674,0 46-1516,0 35 1,0 8-1,0 9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14.252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0 183 24575,'0'-4'0,"0"-3"0,0 2 0,0-3 0,0-1 0,0-1 0,0 1 0,0 0 0,0 2 0,0 2 0,0 2 0,0 2 0,0-1 0,0-2 0,0-2 0,0 0 0,1 1 0,1 3 0,-1-1 0,0 2 0,0-3 0,0 1 0,1-3 0,0 4 0,0-1 0,-1 1 0,2 0 0,0 0 0,0-1 0,-1 1 0,0 0 0,0 1 0,0-1 0,2 0 0,1 1 0,-1-1 0,-1 1 0,-1 0 0,-1 1 0,0 0 0,2-1 0,0 0 0,1 0 0,-1-1 0,-1 1 0,0 0 0,1 0 0,0-2 0,2 1 0,0-1 0,-1-1 0,0 2 0,-1-1 0,1 2 0,-1-2 0,2 0 0,-1 1 0,0 0 0,-1 2 0,-2 0 0,3 0 0,2 0 0,5 0 0,-2 0 0,2 0 0,-3 0 0,0 0 0,-2 0 0,0 0 0,-1 0 0,-1 0 0,-1 0 0,0 0 0,-1 0 0,4 1 0,-1-1 0,0 2 0,-1-1 0,-1-1 0,0 1 0,0-1 0,3 0 0,1 1 0,0-1 0,-1 1 0,-2 0 0,-1-1 0,-1 2 0,0 0 0,1 1 0,1 1 0,0 0 0,-1-1 0,0-1 0,1 0 0,2 3 0,2 1 0,-4-1 0,0-2 0,-4-2 0,1 1 0,1 0 0,1 2 0,1 4 0,1-1 0,-1 2 0,-1-2 0,-2 0 0,1 0 0,-2 1 0,1-2 0,-1 1 0,0-2 0,0-1 0,0-2 0,0 0 0,0 1 0,0 0 0,0 1 0,0 0 0,0 0 0,0 0 0,0 0 0,0-1 0,0 0 0,0 0 0,0 0 0,0 1 0,0-1 0,0 1 0,0-1 0,0 1 0,0-1 0,0 0 0,0-2 0,0 0 0,0 2 0,0 4 0,0 4 0,0 2 0,0-2 0,0-2 0,0-4 0,0-2 0,0 0 0,0 0 0,0 2 0,0 0 0,0-1 0,0 1 0,0-1 0,0-2 0,0 0 0,0 0 0,0 1 0,0 0 0,0 0 0,0 0 0,0-2 0,0 0 0,1 2 0,-1 3 0,2 3 0,-1 0 0,-1 0 0,1-4 0,0-1 0,-1-3 0,1 1 0,-1 0 0,0 2 0,0-1 0,0 0 0,0 0 0,0-1 0,0 1 0,0 0 0,0-1 0,-2 4 0,0-1 0,-2 2 0,0-2 0,2-2 0,2-1 0,3-3 0,0 0 0,5-1 0,-1 1 0,0 0 0,0 1 0,-3 0 0,0 0 0,-1 0 0,-1 0 0,3 0 0,1 0 0,4 0 0,-2 0 0,0 0 0,-2 0 0,-2 0 0,-1 0 0,-1 0 0,1 0 0,1 0 0,0 0 0,0 0 0,-2-1 0,-1-1 0,-1-2 0,0-1 0,0 1 0,0-1 0,0-1 0,0 0 0,0-3 0,0 1 0,0-2 0,0 4 0,0 0 0,0-1 0,0 1 0,0-2 0,0 3 0,0-1 0,0 0 0,0 1 0,0 0 0,0 2 0,0-1 0,0 0 0,0 0 0,0 0 0,0 0 0,0 2 0,0 1 0,0-1 0,0 1 0,0-3 0,0-1 0,0-3 0,0 3 0,0-2 0,0 3 0,0 0 0,0 0 0,0-1 0,0 2 0,0-2 0,0 2 0,0-2 0,0 1 0,0 0 0,0 1 0,0-1 0,0 0 0,0-3 0,0 1 0,0-2 0,0 2 0,0 3 0,0 1 0,0 0 0,0-2 0,0 0 0,0-2 0,0 2 0,0 1 0,0 1 0,0 0 0,0-1 0,0-3 0,0-3 0,0 2 0,0 0 0,1 3 0,0 2 0,-1 0 0,0 0 0,0-2 0,0 0 0,0 2 0,0 8 0,0 3 0,0 10 0,0-2 0,1 3 0,1-2 0,0-2 0,0-1 0,-1-3 0,-1-3 0,0-4 0,0-2 0,0 0 0,0-3 0,0 3 0,0 0 0,0 1 0,0 2 0,0 0 0,0 0 0,0-1 0,0 0 0,0 0 0,0 0 0,0-2 0,0-1 0,0 0 0,0 2 0,0 1 0,0 0 0,0 4 0,0-3 0,0 2 0,0-3 0,0 0 0,0 0 0,0 1 0,0-1 0,0 0 0,0-1 0,0-2 0,0-1 0,0 1 0,0 0 0,0 3 0,0-1 0,0 2 0,0-2 0,0-1 0,0-1 0,0-1 0,0 1 0,0-1 0,0 4 0,0-1 0,0 3 0,0-2 0,0-4 0,0-6 0,0-7 0,-1-4 0,-1-1 0,0 2 0,-1 1 0,2 0 0,-1 1 0,1 2 0,1 2 0,-1 3 0,1 1 0,0-2 0,0 0 0,0-2 0,0 0 0,0 2 0,0 2 0,0 0 0,-1 0 0,1-1 0,-1 2 0,1 0 0,0 1 0,0 0 0,0-3 0,0-2 0,0-1 0,0 0 0,0 3 0,-1 1 0,1-2 0,-1 3 0,0-3 0,0 2 0,0-1 0,1 1 0,0-1 0,0 2 0,0 1 0,0 0 0,0 1 0,0-1 0,0-1 0,0 0 0,0-1 0,0 1 0,0 1 0,0 1 0,0 1 0,0-1 0,0 0 0,0-1 0,0-3 0,0 1 0,1 0 0,-1 2 0,1 1 0,0 1 0,0-1 0,2 1 0,-2-3 0,1 1 0,0 1 0,-1-2 0,2 1 0,-1-1 0,-1 1 0,1 1 0,0 1 0,0 1 0,1 0 0,3-1 0,-1 0 0,2-2 0,-2 2 0,2 0 0,-2 1 0,1 0 0,-1 0 0,2 0 0,0 0 0,1 0 0,1 0 0,-3 1 0,1-1 0,-4 1 0,-1 0 0,-1 0 0,-1 1 0,0-1 0,2 0 0,2-1 0,3 0 0,1 0 0,0-1 0,-2 0 0,-2 0 0,-1 0 0,0 1 0,-2-1 0,1 1 0,0-2 0,4 0 0,1 1 0,2 0 0,0 1 0,-2 0 0,-2 0 0,-2 0 0,-1 0 0,-2 0 0,2 0 0,1 0 0,2 0 0,3 0 0,-1 0 0,-1 0 0,-1 0 0,-2 0 0,-2 0 0,1 0 0,-1 0 0,2 0 0,3 2 0,0 1 0,1 1 0,-1 0 0,-1 0 0,-2 0 0,-1-1 0,-2 1 0,1-1 0,-1 1 0,1-2 0,0 1 0,-1-2 0,1 2 0,0 1 0,0 0 0,1 0 0,-2-1 0,1-1 0,-1-1 0,0 2 0,0 1 0,1 0 0,-1 0 0,1 0 0,-1-3 0,0 0 0,0 1 0,0 1 0,1 1 0,-1 2 0,1-1 0,-1 0 0,0-2 0,0-1 0,0-1 0,0 0 0,0 1 0,0 1 0,0 1 0,0-1 0,0-1 0,0 1 0,0 0 0,0 1 0,0 1 0,0 0 0,0 1 0,0-1 0,0-2 0,0 2 0,0-2 0,0 2 0,0-1 0,0-1 0,0-1 0,0-1 0,0 0 0,0 1 0,0 0 0,0 2 0,0 0 0,0 0 0,0-1 0,0-1 0,-1-1 0,-2 0 0,-2 0 0,-3 2 0,2-2 0,2 0 0,1-1 0,1 0 0,1 0 0,0 0 0,-4 0 0,0 0 0,-4 0 0,3 0 0,0 0 0,4 0 0,0 0 0,1 0 0,4 0 0,0 0 0,5 0 0,-2-1 0,1 0 0,2-3 0,-1 0 0,1-2 0,-1 1 0,-1-1 0,-1 0 0,-3 0 0,-1-1 0,-2-1 0,0-1 0,0 1 0,-1 0 0,-1 3 0,1 2 0,0 1 0,1-1 0,0 1 0,0-1 0,0 1 0,-1-1 0,-1-2 0,-3 0 0,-2-4 0,0 1 0,1 1 0,0 2 0,2 1 0,1 2 0,1 1 0,1 0 0,0 1 0,1-2 0,0 0 0,0 1 0,0-1 0,0 1 0,0 0 0,0-1 0,0 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32.819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0 225 24575,'0'-7'0,"0"2"0,0 3 0,0 1 0,0-3 0,0 0 0,0-2 0,0 0 0,0 0 0,0 0 0,0 0 0,0-1 0,0 0 0,0-2 0,0 4 0,0 0 0,0 3 0,0 0 0,0 1 0,0-3 0,0 0 0,0-1 0,0 1 0,0 1 0,2 0 0,-1 0 0,1-1 0,1 0 0,-1 0 0,0 0 0,1 1 0,-2-1 0,1 1 0,0-1 0,1 1 0,0 0 0,-1 1 0,2 0 0,-1 1 0,1-3 0,2 1 0,0-1 0,1 2 0,-1-1 0,0 1 0,-1 1 0,-1-2 0,-1 2 0,1-1 0,-1 0 0,3-1 0,0 0 0,0 1 0,1-1 0,-1 1 0,2-1 0,0-1 0,2-1 0,-1 0 0,1 1 0,-4 1 0,1 1 0,-4 1 0,0 1 0,-1 0 0,-1 0 0,0 0 0,2 0 0,2 0 0,3 1 0,2 2 0,0-1 0,-2 2 0,-3-2 0,-1 0 0,-1-2 0,-2 2 0,-1-2 0,1 2 0,-4-2 0,-2 3 0,-6 0 0,3-1 0,-1 2 0,6-4 0,0 1 0,1-1 0,1 0 0,0 1 0,-1 0 0,-1 0 0,1 0 0,-2 0 0,1 0 0,-2 0 0,-1 0 0,-1 0 0,3-1 0,0 0 0,3 0 0,7-1 0,0-1 0,6 1 0,-4-1 0,-1 1 0,0 0 0,0 1 0,-1 0 0,-2 0 0,-1 0 0,0 0 0,-2 0 0,0 0 0,2 0 0,3 0 0,3 0 0,1 0 0,-1 0 0,-1 1 0,-3-1 0,-3 1 0,1 0 0,-2 0 0,-1 0 0,2 1 0,1 2 0,1 3 0,1 1 0,-1 2 0,0-1 0,-1-3 0,-2-1 0,0-2 0,-1 1 0,0-1 0,0 2 0,0 0 0,1-1 0,0 2 0,0-1 0,-1 2 0,0-1 0,0 1 0,0-1 0,0 2 0,0-3 0,0-1 0,0-1 0,0-2 0,0 2 0,0 4 0,0 3 0,0 5 0,0 1 0,0-3 0,0-3 0,0-3 0,0-4 0,0 0 0,0-1 0,0 2 0,0 0 0,0 1 0,0-1 0,0 1 0,0 0 0,0-1 0,0 0 0,0-1 0,0-1 0,0 0 0,0 2 0,0 0 0,0 2 0,0 0 0,0-3 0,0 0 0,0-2 0,0 1 0,0 0 0,0 2 0,0 1 0,1 1 0,0-2 0,-1-1 0,1-1 0,-1-1 0,1 1 0,-1 1 0,0 1 0,1 0 0,-1-1 0,1-1 0,0-1 0,-1 2 0,2 0 0,-2 1 0,2-1 0,-2 0 0,1-2 0,0 0 0,1-1 0,1 0 0,1 1 0,0-1 0,1 2 0,-2-1 0,-1 0 0,-1-1 0,3 0 0,2 0 0,1 0 0,2 0 0,-3 0 0,-1 0 0,-2 0 0,-1 0 0,-1 0 0,1 0 0,1 0 0,2 0 0,0 0 0,1 0 0,-3 0 0,0 0 0,-2 0 0,1 0 0,-1 0 0,3 0 0,3 0 0,-1 2 0,1 0 0,-4 3 0,-1-2 0,-2 1 0,0-2 0,-2-1 0,-3 1 0,-4 0 0,-3 0 0,0 1 0,1 1 0,-1 0 0,1 0 0,1-1 0,-1-1 0,3-4 0,-1 0 0,1-1 0,2 1 0,0 2 0,3 2 0,0 0 0,2-1 0,0 0 0,0-1 0,0-2 0,1 1 0,2-3 0,1 1 0,2 0 0,2 1 0,1-2 0,-1 1 0,0 0 0,-2 1 0,1 0 0,-2-1 0,1 1 0,0 0 0,-1 0 0,1 1 0,0-1 0,-1 1 0,1-1 0,0 1 0,-1-1 0,1 0 0,1 2 0,-1-1 0,0 1 0,0-1 0,-2-1 0,0 0 0,-1 0 0,0-1 0,-2 0 0,1-2 0,-1-2 0,0-1 0,0-1 0,0 2 0,0 0 0,0 2 0,0 1 0,0 1 0,0-1 0,0 1 0,0-2 0,0 1 0,0 1 0,0 2 0,0-1 0,0 0 0,0-1 0,0 0 0,0 0 0,0 0 0,0 0 0,0 0 0,0-2 0,0 2 0,0-2 0,0 2 0,0-2 0,0-2 0,0 1 0,0-4 0,0 1 0,0 0 0,0 1 0,0 2 0,0 0 0,0 3 0,0 1 0,0 0 0,0-3 0,0-3 0,0-2 0,0 2 0,0 1 0,0 1 0,0-2 0,0-2 0,0 0 0,1 0 0,-1 2 0,1 2 0,-1 0 0,1 2 0,-1-1 0,1-1 0,1 2 0,-2 0 0,2 0 0,-1 1 0,0 0 0,1 0 0,-1 1 0,2-2 0,-1 1 0,-1-1 0,1 1 0,0 0 0,0 0 0,0-1 0,1 2 0,0 0 0,1 0 0,0 1 0,0 0 0,1 1 0,1 0 0,3 0 0,0 0 0,0 0 0,-3-1 0,1 1 0,-1-1 0,-1 0 0,1 0 0,-1 0 0,1 0 0,-1 1 0,0-2 0,-1 2 0,0-1 0,-1 1 0,2 0 0,3 0 0,-4 1 0,1-1 0,-3 1 0,3-1 0,0 0 0,1 0 0,-5 2 0,-1-1 0,1 0 0,3 1 0,4 1 0,5 2 0,5-2 0,-4-1 0,-4-1 0,-4 2 0,-4 3 0,3 2 0,0 3 0,0-2 0,-2-1 0,-1-2 0,0-3 0,-2 0 0,2-1 0,0 2 0,-1 1 0,1 0 0,1 2 0,-1-2 0,0 1 0,0-1 0,-2-2 0,1 0 0,0-1 0,0 4 0,1 0 0,-2 2 0,1-1 0,-1-2 0,0 1 0,0-3 0,0 0 0,0-2 0,0 0 0,0 1 0,0 0 0,0 1 0,0 0 0,0 0 0,0-1 0,0 0 0,0 0 0,0-1 0,0 1 0,0 1 0,0 2 0,-1 1 0,-1 0 0,1 0 0,-1-1 0,1-3 0,0 0 0,-1-2 0,1 0 0,-2 0 0,-1 0 0,0 0 0,-1 0 0,2 0 0,2-1 0,0 0 0,1-1 0,0 1 0,-2-1 0,1 2 0,-4-2 0,0 0 0,-3 0 0,2 0 0,2 0 0,3 2 0,5-1 0,3 1 0,4 0 0,2 0 0,0 0 0,2 0 0,-1 0 0,-2 0 0,-4 0 0,-2 0 0,-2 0 0,-1 0 0,0-2 0,2 1 0,0-1 0,2 2 0,-2 0 0,1 0 0,-2 0 0,-1 0 0,-1 0 0,-1 0 0,1 0 0,1 0 0,2 0 0,0 0 0,1 0 0,-2 0 0,-1 0 0,-1 0 0,0 0 0,3 0 0,2 0 0,1 0 0,-1 0 0,-2 1 0,-2-1 0,-1 1 0,-1-1 0,0 0 0,2 0 0,1 0 0,2 0 0,0 0 0,0 0 0,-2 0 0,-2 0 0,1 0 0,-1 0 0,1 0 0,-1 0 0,-1 0 0,-1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32.820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3 229 24575,'-1'-4'0,"0"-3"0,1-2 0,0-3 0,0-2 0,0 4 0,0 3 0,0 3 0,0 0 0,0-3 0,0-2 0,0 0 0,0 3 0,0 3 0,0-1 0,0-2 0,0-1 0,0-1 0,0 1 0,0 4 0,0 1 0,0 1 0,1 0 0,0 0 0,2-2 0,-1 0 0,0 0 0,1 1 0,-2 1 0,1 1 0,1-1 0,0-1 0,3-2 0,-1 1 0,0-1 0,0 3 0,-2-1 0,1 0 0,-1 0 0,1-1 0,1 0 0,-1 1 0,-1 1 0,-1 1 0,-1-1 0,2-1 0,0-1 0,4 0 0,0-1 0,1 0 0,-1 1 0,-3 1 0,0 1 0,0-1 0,2 0 0,0 1 0,1-2 0,-1 2 0,0 0 0,-1 1 0,-2 0 0,0 0 0,-1 0 0,1 0 0,1 0 0,4 0 0,2 0 0,0 0 0,-2 0 0,-2 0 0,-2 0 0,-1 0 0,0 0 0,1 0 0,0 0 0,0 0 0,-1 0 0,-1 1 0,-2-1 0,1 2 0,-1-1 0,1 0 0,0 2 0,3 0 0,2 2 0,0-1 0,0 1 0,-2-2 0,-2-1 0,-2-1 0,1 1 0,0 1 0,0 0 0,0 3 0,-1-1 0,1 1 0,-1-1 0,1-2 0,-1 0 0,1 0 0,-1 0 0,1 1 0,-1 0 0,1 1 0,-1-2 0,0 0 0,0-1 0,1 0 0,0 2 0,1 0 0,-2 1 0,2 0 0,0 3 0,2-1 0,-2 3 0,1-4 0,-1-2 0,-1 0 0,0 0 0,-1 6 0,0 1 0,0 3 0,0-4 0,0-2 0,0-2 0,0-1 0,0-1 0,0 2 0,0 1 0,0 3 0,0 0 0,0 1 0,0-4 0,0 0 0,0-3 0,0-2 0,0 0 0,0 1 0,1 3 0,-1 0 0,2 1 0,-1-1 0,0-1 0,-1 0 0,1-1 0,-1 1 0,1-1 0,-1-1 0,1-1 0,-1-1 0,1 2 0,1 3 0,0-1 0,0 3 0,1-2 0,-1 0 0,1 0 0,-2-1 0,1-2 0,-1 0 0,2 0 0,-2 0 0,3 1 0,-3-1 0,-1-2 0,-2 0 0,-2-1 0,0 0 0,0 0 0,1 0 0,1 1 0,0-1 0,1 1 0,6-1 0,1 0 0,7 0 0,1 1 0,0 1 0,2 0 0,-3 0 0,-2-1 0,-4-1 0,-2 0 0,-3 0 0,0 0 0,0 0 0,-1 0 0,1 0 0,-1 0 0,-1-2 0,1 0 0,-1-1 0,0-2 0,0-1 0,0-2 0,0-3 0,0 0 0,0 0 0,0 3 0,0 2 0,0 2 0,0 2 0,0 0 0,0-1 0,0-1 0,0-4 0,0-1 0,0-5 0,0 3 0,0-1 0,0 3 0,0 4 0,0 1 0,0 3 0,0-1 0,0 1 0,0-5 0,0 0 0,0-5 0,0 2 0,0 2 0,0 0 0,0 0 0,0-3 0,0 1 0,0-2 0,0 5 0,0 1 0,0-5 0,0 0 0,0-7 0,0-2 0,0 3 0,0 2 0,0 5 0,0 4 0,0 2 0,0 0 0,0-1 0,0-2 0,0-1 0,0 2 0,0 2 0,0 0 0,0 2 0,0-3 0,1-3 0,-1 0 0,2 0 0,-2 2 0,2 2 0,-1 2 0,1 1 0,-1 0 0,1 0 0,-1 0 0,1 0 0,-1 0 0,1 0 0,-1 0 0,1 0 0,0 0 0,-1 0 0,1 0 0,1 0 0,0 0 0,2 0 0,0 0 0,-1 0 0,2 0 0,0 0 0,3 0 0,-2 0 0,1 0 0,-2 0 0,-1 0 0,2 0 0,1 0 0,2 0 0,-1 0 0,-2 0 0,-2 0 0,-1 0 0,1 0 0,5-1 0,-1 0 0,3-1 0,-5 2 0,0-2 0,-2 2 0,1 0 0,2 0 0,4 0 0,-3 0 0,1 0 0,-2 0 0,-2 0 0,-1 0 0,-2 0 0,-1 0 0,1 0 0,1 0 0,1 0 0,0 0 0,-2 0 0,0 0 0,-2 1 0,0 0 0,-1 1 0,0-1 0,1 1 0,-1 0 0,1-1 0,0 1 0,0-1 0,2 3 0,-1 1 0,2 1 0,-2 0 0,1-2 0,-1 0 0,0 1 0,1 2 0,-2 1 0,0-1 0,-1-1 0,0-3 0,0 0 0,0-1 0,1 2 0,0 3 0,0 2 0,-1 0 0,0-1 0,0-1 0,0-3 0,0 0 0,0 0 0,0 1 0,0 0 0,0 1 0,0-3 0,0-1 0,0 2 0,0 1 0,0 1 0,0 0 0,0-1 0,0-2 0,0 2 0,0-2 0,0 2 0,0 0 0,0-2 0,-1-1 0,0-1 0,0-1 0,-1 1 0,-1 4 0,0 1 0,-3 5 0,1-2 0,1 0 0,1-5 0,1-1 0,1-2 0,-1-1 0,1 0 0,0 0 0,-1 0 0,1 0 0,-1 0 0,1 0 0,-1 0 0,0 0 0,0 0 0,0-1 0,-2 0 0,-1-2 0,0 1 0,1 0 0,1 1 0,1 1 0,1 0 0,0 0 0,-1 0 0,1 0 0,-1 0 0,0 0 0,0 0 0,11 0 0,2-1 0,6 1 0,-3-3 0,-7 3 0,-1-2 0,-2-1 0,-1 1 0,-2-3 0,1 2 0,-2-3 0,1-1 0,-1-1 0,0 0 0,1 1 0,0 1 0,1 2 0,-2 0 0,1-1 0,0-3 0,-1-1 0,2 0 0,-1 1 0,0 3 0,-1-1 0,0 0 0,0-3 0,0 0 0,0-2 0,0 2 0,0 0 0,0 2 0,0 3 0,0 1 0,0 1 0,0 1 0,0 0 0,-1-4 0,-1-2 0,0-5 0,-1 1 0,1 2 0,1 5 0,-1 1 0,2 2 0,-2 1 0,0 7 0,-1-1 0,0 5 0,0-4 0,2-3 0,1-1 0,0-2 0,0 1 0,0-1 0,0 0 0,0 3 0,2 4 0,1 2 0,1 2 0,1-3 0,-2-2 0,0-4 0,-2-1 0,-1 0 0,1-2 0,-1 3 0,0 1 0,0 3 0,0 2 0,0-1 0,0-2 0,0-2 0,0-3 0,0-12 0,-2 0 0,-2-16 0,0 14 0,1-3 0,2 13 0,-2 1 0,2 2 0,-1 0 0,1 0 0,-1 0 0,0 0 0,0 0 0,1 0 0,0 0 0,-1 0 0,1-2 0,-1 1 0,0-1 0,1 2 0,0 0 0,0-2 0,0 2 0,1-3 0,-1 2 0,1 0 0,-1-2 0,1 1 0,-2-1 0,0 0 0,1 0 0,-1 1 0,1 0 0,-2 1 0,1 0 0,0 1 0,1-2 0,-1 1 0,6 1 0,-2 2 0,5 2 0,0 5 0,-1-1 0,1 2 0,-1-3 0,-3-2 0,0-2 0,-2 0 0,-1-2 0,0 1 0,0-1 0,0 1 0,0 2 0,0-1 0,0 0 0,0 0 0,0-1 0,0-1 0,0 1 0,0-1 0,0 1 0,0 0 0,0-1 0,0-5 0,0 0 0,-2-2 0,-1 0 0,0 2 0,-2 0 0,3-2 0,-2 1 0,2-1 0,1 1 0,0 2 0,0 1 0,0-1 0,-1 2 0,1 0 0,-1 0 0,1 0 0,-1 0 0,-1 1 0,1 0 0,-2 0 0,-5 0 0,-5-1 0,-5 1 0,2-3 0,3 3 0,6-1 0,3 0 0,3 1 0,1-1 0,0 1 0,-1 0 0,-2 0 0,-3 0 0,-5 0 0,1 0 0,0-2 0,5 2 0,2-1 0,3 0 0,1 1 0,-1-2 0,1 1 0,-1 0 0,-1-1 0,-3 1 0,-6-2 0,-5 0 0,-1-1 0,2 2 0,5-1 0,5 2 0,2 0 0,1 1 0,1 0 0,0 0 0,-2 0 0,1 0 0,-2 0 0,2 0 0,1 0 0,5 0 0,3 0 0,6 0 0,8 0 0,3 0 0,5 0 0,-2 0 0,-3 0 0,-7 0 0,-6 0 0,-4 0 0,-4 0 0,-1 0 0,-1 0 0,0 0 0,1 0 0,0 0 0,3 2 0,0 0 0,1 2 0,0 0 0,-1 4 0,-1 0 0,0 2 0,-1-1 0,-2-3 0,0 2 0,-1-1 0,0 1 0,0-1 0,0-2 0,0-2 0,0-1 0,0-1 0,2 0 0,-1-1 0,1 0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6:56:03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24575,'0'24'0,"0"13"0,0 6 0,0 14 0,0-8 0,0 3 0,0-7 0,0 1 0,0-8 0,0-3 0,0-5 0,0-5 0,0-4 0,0-4 0,0-6 0,0-3 0,0-2 0,0-1 0,0-3 0,0 0 0,0 10 0,0 5 0,0 13 0,0 3 0,0-3 0,0-6 0,0-9 0,0-5 0,0-4 0,0-3 0,0 0 0,0-2 0,2 1 0,-2 2 0,2 3 0,-2 3 0,0 0 0,0-1 0,0-4 0,0-2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32.821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0 214 24575,'8'0'0,"0"0"0,1 0 0,1 0 0,-2 0 0,3 0 0,-1 0 0,1 0 0,0 0 0,0 0 0,1 0 0,1 0 0,-3 0 0,-3 0 0,-2 0 0,-2 0 0,0 0 0,-3-1 0,1-1 0,-2-1 0,0-1 0,-2-1 0,0-1 0,-1 1 0,-1-1 0,3 3 0,-1-1 0,2 1 0,0 0 0,-1 1 0,1-2 0,-1 1 0,2-1 0,-2 1 0,1-1 0,-1 2 0,2 0 0,-1 0 0,1 1 0,0 0 0,0-3 0,0-2 0,0-2 0,0 0 0,0 2 0,0 3 0,1 2 0,0 1 0,1 0 0,-1 0 0,1 0 0,0-1 0,0-2 0,2-1 0,1-4 0,1 0 0,0 1 0,0 2 0,-3 3 0,0 1 0,-1 1 0,-1 0 0,1 0 0,-2-1 0,2 1 0,0-3 0,4 0 0,1-2 0,3-2 0,-4 2 0,1 0 0,-3 4 0,-1 0 0,-1 1 0,-1 0 0,0 0 0,3-1 0,2-1 0,3-2 0,1 0 0,-2 1 0,-2 2 0,-3 1 0,0 0 0,-2 0 0,1 0 0,0 0 0,3 0 0,4-2 0,2 2 0,1-1 0,-2 1 0,-3 0 0,-3 0 0,-2 0 0,0 0 0,-1 0 0,0 0 0,1 0 0,-1 0 0,2 0 0,2 0 0,1 0 0,0 0 0,0 0 0,-1 0 0,-2 0 0,-1 0 0,0 0 0,3 0 0,3 0 0,3 0 0,1 0 0,-2 0 0,-3 0 0,-3 0 0,-1 1 0,-3-1 0,0 2 0,0 1 0,0 0 0,0 1 0,0 0 0,0-1 0,0 1 0,0-1 0,0 1 0,0-1 0,0 1 0,0-1 0,0 0 0,0-1 0,0 1 0,0-1 0,0 1 0,0 0 0,0 0 0,0-1 0,0 1 0,0 1 0,0 0 0,0 0 0,0-1 0,0 0 0,0-1 0,0 0 0,0 1 0,0 2 0,0 2 0,0 1 0,1-1 0,-1 0 0,2-3 0,-1 0 0,0-1 0,-1 1 0,1 2 0,1 4 0,0 2 0,1 0 0,-2-2 0,0-3 0,-1-2 0,1-2 0,0 0 0,-1-1 0,1 1 0,-1 3 0,2 1 0,-1 4 0,1-2 0,-2-2 0,1-1 0,-1-1 0,0 1 0,1 1 0,1 3 0,-1 1 0,1-2 0,-2 0 0,2-3 0,-2-2 0,0-2 0,0 0 0,0-1 0,0 2 0,2 2 0,-1 2 0,0-1 0,0 0 0,0-3 0,0-1 0,0-2 0,-1 1 0,1 2 0,-1 1 0,0 2 0,0-3 0,0 0 0,0-1 0,0 0 0,0-1 0,0 1 0,3-2 0,-1 1 0,4-1 0,1 0 0,0 0 0,2 0 0,-1 0 0,-1 0 0,-1 0 0,-1 0 0,-1 0 0,-1 0 0,0 0 0,0 0 0,1 0 0,2 0 0,1 0 0,-1 0 0,-3 0 0,0 0 0,-1 0 0,-1 0 0,1 0 0,2 0 0,0 0 0,0 0 0,-1 1 0,-1-1 0,0 2 0,0 0 0,2 1 0,1 0 0,-1-1 0,-1 0 0,-2-2 0,-1-6 0,0 0 0,0-6 0,0 2 0,-1 1 0,1-1 0,-1 2 0,1-2 0,0 3 0,-1-1 0,1 2 0,-1-1 0,0 0 0,0-2 0,-1 1 0,2 1 0,-1 1 0,1 1 0,0-1 0,0 0 0,0-1 0,0-1 0,-1 2 0,0 1 0,0 3 0,1-1 0,0-3 0,0-3 0,0-1 0,0-2 0,0 5 0,0-2 0,0 3 0,0-5 0,0 1 0,0-1 0,0 2 0,0 2 0,0 3 0,0 1 0,0 1 0,0 1 0,0-4 0,-1 0 0,1-2 0,-1 1 0,1-1 0,0 0 0,0 0 0,0-1 0,0 3 0,0 0 0,0 2 0,0 0 0,0 1 0,0-3 0,0 1 0,0-2 0,0 3 0,1 1 0,-1 1 0,2 0 0,-1 0 0,2 0 0,0-1 0,1 1 0,1 1 0,0 0 0,1 0 0,-2 0 0,1 0 0,0 0 0,-1 0 0,0 0 0,-1 0 0,-1 0 0,-1 0 0,1 0 0,-1 0 0,1 0 0,-1 0 0,0 2 0,1-2 0,1 2 0,5-3 0,1 0 0,1-2 0,-1 1 0,-1 0 0,-3 0 0,0 0 0,0-1 0,-1 1 0,-2 0 0,1 1 0,-2 0 0,1 1 0,1-1 0,0 0 0,-1 0 0,0 0 0,-1 1 0,3-1 0,1 1 0,4-1 0,-1 1 0,0 0 0,-1 0 0,0 0 0,-1 0 0,0 0 0,0 0 0,-2 0 0,0 0 0,-1 0 0,-2 0 0,0 0 0,2 2 0,4 2 0,1 2 0,3 2 0,-2 0 0,-1-2 0,-3 0 0,-2-3 0,-2-1 0,1 1 0,-1 0 0,1 2 0,0 0 0,-1 1 0,2 2 0,-2 1 0,0-1 0,-1-2 0,1-2 0,-1-2 0,1 0 0,-1 0 0,0 1 0,0 1 0,0 0 0,0-1 0,0 1 0,0-1 0,0 0 0,0 2 0,0-2 0,0 2 0,0-1 0,0 0 0,0 0 0,0 0 0,0 0 0,0 2 0,0-1 0,0 0 0,-1-2 0,1-1 0,-1 0 0,0 2 0,0 0 0,-1 0 0,1 0 0,-1 0 0,-2 0 0,0 0 0,-1-1 0,-1-2 0,-1 0 0,-1-1 0,1 0 0,0 0 0,1 0 0,2 0 0,2 0 0,0 0 0,1 0 0,-2 0 0,0 0 0,-1 0 0,-1 0 0,1 1 0,0 0 0,0 0 0,3 0 0,-2-1 0,2 0 0,5-1 0,-1 0 0,5-3 0,-3 2 0,0 0 0,-1-1 0,-2 2 0,2-2 0,0-2 0,1-3 0,0-1 0,0 0 0,0 2 0,-2 2 0,-1 2 0,0 0 0,-2-1 0,1 1 0,-1 0 0,0 1 0,0 1 0,0-1 0,0-1 0,0-4 0,0 1 0,0-2 0,0 3 0,0 2 0,-1-1 0,-1 0 0,-1 0 0,-1-3 0,1 1 0,0 1 0,0 3 0,2 1 0,0 0 0,0 0 0,1-1 0,-2-1 0,1 1 0,-1-1 0,2 2 0,-1-1 0,1 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9:40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24575,'0'30'0,"0"6"0,0 24 0,0 3 0,0 0 0,0 0 0,0-6 0,0-6 0,0-6 0,0-10 0,0-2 0,0-4 0,0-1 0,0 0 0,0-2 0,0-4 0,0-2 0,0 0 0,2-1 0,-1 3 0,2 3 0,-1 3 0,0-2 0,0-1 0,-1-10 0,1-4 0,-1-5 0,0-3 0,0-2 0,-1 0 0,2 0 0,-2 0 0,2 1 0,-1-1 0,-1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9:42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24575,'0'80'0,"0"-31"0,0 3 0,0 5 0,0 1 0,0 8 0,0-3 0,0 22 0,0-5 0,0-28 0,0-9 0,0-5 0,0 0 0,0 3 0,0 0 0,0 2 0,0-4 0,0-9 0,0-4 0,0-13 0,0-5 0,0-7 0,0 0 0,0-3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9:43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24575,'0'17'0,"0"15"0,0 21 0,0 12 0,0 7 0,0-12 0,0-3 0,0-5 0,0-5 0,0 1 0,0-7 0,0-3 0,0-5 0,0-7 0,0 0 0,0-5 0,0 3 0,0-2 0,0 4 0,0-3 0,0 6 0,0 0 0,0 3 0,0 1 0,0-2 0,0-3 0,0-5 0,0-4 0,0-7 0,0-4 0,0-4 0,0-1 0,0-2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9:45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24575,'0'42'0,"0"9"0,0 16 0,0 3 0,0-11 0,0-4 0,0-3 0,0 0 0,0 9 0,0-7 0,0-2 0,0-5 0,0-3 0,0-4 0,0-6 0,0-2 0,0-5 0,0 2 0,0-4 0,0 0 0,0-1 0,0-3 0,0-4 0,0-3 0,0-5 0,0-5 0,0-1 0,0-3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14.252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0 183 24575,'0'-4'0,"0"-3"0,0 2 0,0-3 0,0-1 0,0-1 0,0 1 0,0 0 0,0 2 0,0 2 0,0 2 0,0 2 0,0-1 0,0-2 0,0-2 0,0 0 0,1 1 0,1 3 0,-1-1 0,0 2 0,0-3 0,0 1 0,1-3 0,0 4 0,0-1 0,-1 1 0,2 0 0,0 0 0,0-1 0,-1 1 0,0 0 0,0 1 0,0-1 0,2 0 0,1 1 0,-1-1 0,-1 1 0,-1 0 0,-1 1 0,0 0 0,2-1 0,0 0 0,1 0 0,-1-1 0,-1 1 0,0 0 0,1 0 0,0-2 0,2 1 0,0-1 0,-1-1 0,0 2 0,-1-1 0,1 2 0,-1-2 0,2 0 0,-1 1 0,0 0 0,-1 2 0,-2 0 0,3 0 0,2 0 0,5 0 0,-2 0 0,2 0 0,-3 0 0,0 0 0,-2 0 0,0 0 0,-1 0 0,-1 0 0,-1 0 0,0 0 0,-1 0 0,4 1 0,-1-1 0,0 2 0,-1-1 0,-1-1 0,0 1 0,0-1 0,3 0 0,1 1 0,0-1 0,-1 1 0,-2 0 0,-1-1 0,-1 2 0,0 0 0,1 1 0,1 1 0,0 0 0,-1-1 0,0-1 0,1 0 0,2 3 0,2 1 0,-4-1 0,0-2 0,-4-2 0,1 1 0,1 0 0,1 2 0,1 4 0,1-1 0,-1 2 0,-1-2 0,-2 0 0,1 0 0,-2 1 0,1-2 0,-1 1 0,0-2 0,0-1 0,0-2 0,0 0 0,0 1 0,0 0 0,0 1 0,0 0 0,0 0 0,0 0 0,0 0 0,0-1 0,0 0 0,0 0 0,0 0 0,0 1 0,0-1 0,0 1 0,0-1 0,0 1 0,0-1 0,0 0 0,0-2 0,0 0 0,0 2 0,0 4 0,0 4 0,0 2 0,0-2 0,0-2 0,0-4 0,0-2 0,0 0 0,0 0 0,0 2 0,0 0 0,0-1 0,0 1 0,0-1 0,0-2 0,0 0 0,0 0 0,0 1 0,0 0 0,0 0 0,0 0 0,0-2 0,0 0 0,1 2 0,-1 3 0,2 3 0,-1 0 0,-1 0 0,1-4 0,0-1 0,-1-3 0,1 1 0,-1 0 0,0 2 0,0-1 0,0 0 0,0 0 0,0-1 0,0 1 0,0 0 0,0-1 0,-2 4 0,0-1 0,-2 2 0,0-2 0,2-2 0,2-1 0,3-3 0,0 0 0,5-1 0,-1 1 0,0 0 0,0 1 0,-3 0 0,0 0 0,-1 0 0,-1 0 0,3 0 0,1 0 0,4 0 0,-2 0 0,0 0 0,-2 0 0,-2 0 0,-1 0 0,-1 0 0,1 0 0,1 0 0,0 0 0,0 0 0,-2-1 0,-1-1 0,-1-2 0,0-1 0,0 1 0,0-1 0,0-1 0,0 0 0,0-3 0,0 1 0,0-2 0,0 4 0,0 0 0,0-1 0,0 1 0,0-2 0,0 3 0,0-1 0,0 0 0,0 1 0,0 0 0,0 2 0,0-1 0,0 0 0,0 0 0,0 0 0,0 0 0,0 2 0,0 1 0,0-1 0,0 1 0,0-3 0,0-1 0,0-3 0,0 3 0,0-2 0,0 3 0,0 0 0,0 0 0,0-1 0,0 2 0,0-2 0,0 2 0,0-2 0,0 1 0,0 0 0,0 1 0,0-1 0,0 0 0,0-3 0,0 1 0,0-2 0,0 2 0,0 3 0,0 1 0,0 0 0,0-2 0,0 0 0,0-2 0,0 2 0,0 1 0,0 1 0,0 0 0,0-1 0,0-3 0,0-3 0,0 2 0,0 0 0,1 3 0,0 2 0,-1 0 0,0 0 0,0-2 0,0 0 0,0 2 0,0 8 0,0 3 0,0 10 0,0-2 0,1 3 0,1-2 0,0-2 0,0-1 0,-1-3 0,-1-3 0,0-4 0,0-2 0,0 0 0,0-3 0,0 3 0,0 0 0,0 1 0,0 2 0,0 0 0,0 0 0,0-1 0,0 0 0,0 0 0,0 0 0,0-2 0,0-1 0,0 0 0,0 2 0,0 1 0,0 0 0,0 4 0,0-3 0,0 2 0,0-3 0,0 0 0,0 0 0,0 1 0,0-1 0,0 0 0,0-1 0,0-2 0,0-1 0,0 1 0,0 0 0,0 3 0,0-1 0,0 2 0,0-2 0,0-1 0,0-1 0,0-1 0,0 1 0,0-1 0,0 4 0,0-1 0,0 3 0,0-2 0,0-4 0,0-6 0,0-7 0,-1-4 0,-1-1 0,0 2 0,-1 1 0,2 0 0,-1 1 0,1 2 0,1 2 0,-1 3 0,1 1 0,0-2 0,0 0 0,0-2 0,0 0 0,0 2 0,0 2 0,0 0 0,-1 0 0,1-1 0,-1 2 0,1 0 0,0 1 0,0 0 0,0-3 0,0-2 0,0-1 0,0 0 0,0 3 0,-1 1 0,1-2 0,-1 3 0,0-3 0,0 2 0,0-1 0,1 1 0,0-1 0,0 2 0,0 1 0,0 0 0,0 1 0,0-1 0,0-1 0,0 0 0,0-1 0,0 1 0,0 1 0,0 1 0,0 1 0,0-1 0,0 0 0,0-1 0,0-3 0,0 1 0,1 0 0,-1 2 0,1 1 0,0 1 0,0-1 0,2 1 0,-2-3 0,1 1 0,0 1 0,-1-2 0,2 1 0,-1-1 0,-1 1 0,1 1 0,0 1 0,0 1 0,1 0 0,3-1 0,-1 0 0,2-2 0,-2 2 0,2 0 0,-2 1 0,1 0 0,-1 0 0,2 0 0,0 0 0,1 0 0,1 0 0,-3 1 0,1-1 0,-4 1 0,-1 0 0,-1 0 0,-1 1 0,0-1 0,2 0 0,2-1 0,3 0 0,1 0 0,0-1 0,-2 0 0,-2 0 0,-1 0 0,0 1 0,-2-1 0,1 1 0,0-2 0,4 0 0,1 1 0,2 0 0,0 1 0,-2 0 0,-2 0 0,-2 0 0,-1 0 0,-2 0 0,2 0 0,1 0 0,2 0 0,3 0 0,-1 0 0,-1 0 0,-1 0 0,-2 0 0,-2 0 0,1 0 0,-1 0 0,2 0 0,3 2 0,0 1 0,1 1 0,-1 0 0,-1 0 0,-2 0 0,-1-1 0,-2 1 0,1-1 0,-1 1 0,1-2 0,0 1 0,-1-2 0,1 2 0,0 1 0,0 0 0,1 0 0,-2-1 0,1-1 0,-1-1 0,0 2 0,0 1 0,1 0 0,-1 0 0,1 0 0,-1-3 0,0 0 0,0 1 0,0 1 0,1 1 0,-1 2 0,1-1 0,-1 0 0,0-2 0,0-1 0,0-1 0,0 0 0,0 1 0,0 1 0,0 1 0,0-1 0,0-1 0,0 1 0,0 0 0,0 1 0,0 1 0,0 0 0,0 1 0,0-1 0,0-2 0,0 2 0,0-2 0,0 2 0,0-1 0,0-1 0,0-1 0,0-1 0,0 0 0,0 1 0,0 0 0,0 2 0,0 0 0,0 0 0,0-1 0,0-1 0,-1-1 0,-2 0 0,-2 0 0,-3 2 0,2-2 0,2 0 0,1-1 0,1 0 0,1 0 0,0 0 0,-4 0 0,0 0 0,-4 0 0,3 0 0,0 0 0,4 0 0,0 0 0,1 0 0,4 0 0,0 0 0,5 0 0,-2-1 0,1 0 0,2-3 0,-1 0 0,1-2 0,-1 1 0,-1-1 0,-1 0 0,-3 0 0,-1-1 0,-2-1 0,0-1 0,0 1 0,-1 0 0,-1 3 0,1 2 0,0 1 0,1-1 0,0 1 0,0-1 0,0 1 0,-1-1 0,-1-2 0,-3 0 0,-2-4 0,0 1 0,1 1 0,0 2 0,2 1 0,1 2 0,1 1 0,1 0 0,0 1 0,1-2 0,0 0 0,0 1 0,0-1 0,0 1 0,0 0 0,0-1 0,0 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32.819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0 225 24575,'0'-7'0,"0"2"0,0 3 0,0 1 0,0-3 0,0 0 0,0-2 0,0 0 0,0 0 0,0 0 0,0 0 0,0-1 0,0 0 0,0-2 0,0 4 0,0 0 0,0 3 0,0 0 0,0 1 0,0-3 0,0 0 0,0-1 0,0 1 0,0 1 0,2 0 0,-1 0 0,1-1 0,1 0 0,-1 0 0,0 0 0,1 1 0,-2-1 0,1 1 0,0-1 0,1 1 0,0 0 0,-1 1 0,2 0 0,-1 1 0,1-3 0,2 1 0,0-1 0,1 2 0,-1-1 0,0 1 0,-1 1 0,-1-2 0,-1 2 0,1-1 0,-1 0 0,3-1 0,0 0 0,0 1 0,1-1 0,-1 1 0,2-1 0,0-1 0,2-1 0,-1 0 0,1 1 0,-4 1 0,1 1 0,-4 1 0,0 1 0,-1 0 0,-1 0 0,0 0 0,2 0 0,2 0 0,3 1 0,2 2 0,0-1 0,-2 2 0,-3-2 0,-1 0 0,-1-2 0,-2 2 0,-1-2 0,1 2 0,-4-2 0,-2 3 0,-6 0 0,3-1 0,-1 2 0,6-4 0,0 1 0,1-1 0,1 0 0,0 1 0,-1 0 0,-1 0 0,1 0 0,-2 0 0,1 0 0,-2 0 0,-1 0 0,-1 0 0,3-1 0,0 0 0,3 0 0,7-1 0,0-1 0,6 1 0,-4-1 0,-1 1 0,0 0 0,0 1 0,-1 0 0,-2 0 0,-1 0 0,0 0 0,-2 0 0,0 0 0,2 0 0,3 0 0,3 0 0,1 0 0,-1 0 0,-1 1 0,-3-1 0,-3 1 0,1 0 0,-2 0 0,-1 0 0,2 1 0,1 2 0,1 3 0,1 1 0,-1 2 0,0-1 0,-1-3 0,-2-1 0,0-2 0,-1 1 0,0-1 0,0 2 0,0 0 0,1-1 0,0 2 0,0-1 0,-1 2 0,0-1 0,0 1 0,0-1 0,0 2 0,0-3 0,0-1 0,0-1 0,0-2 0,0 2 0,0 4 0,0 3 0,0 5 0,0 1 0,0-3 0,0-3 0,0-3 0,0-4 0,0 0 0,0-1 0,0 2 0,0 0 0,0 1 0,0-1 0,0 1 0,0 0 0,0-1 0,0 0 0,0-1 0,0-1 0,0 0 0,0 2 0,0 0 0,0 2 0,0 0 0,0-3 0,0 0 0,0-2 0,0 1 0,0 0 0,0 2 0,0 1 0,1 1 0,0-2 0,-1-1 0,1-1 0,-1-1 0,1 1 0,-1 1 0,0 1 0,1 0 0,-1-1 0,1-1 0,0-1 0,-1 2 0,2 0 0,-2 1 0,2-1 0,-2 0 0,1-2 0,0 0 0,1-1 0,1 0 0,1 1 0,0-1 0,1 2 0,-2-1 0,-1 0 0,-1-1 0,3 0 0,2 0 0,1 0 0,2 0 0,-3 0 0,-1 0 0,-2 0 0,-1 0 0,-1 0 0,1 0 0,1 0 0,2 0 0,0 0 0,1 0 0,-3 0 0,0 0 0,-2 0 0,1 0 0,-1 0 0,3 0 0,3 0 0,-1 2 0,1 0 0,-4 3 0,-1-2 0,-2 1 0,0-2 0,-2-1 0,-3 1 0,-4 0 0,-3 0 0,0 1 0,1 1 0,-1 0 0,1 0 0,1-1 0,-1-1 0,3-4 0,-1 0 0,1-1 0,2 1 0,0 2 0,3 2 0,0 0 0,2-1 0,0 0 0,0-1 0,0-2 0,1 1 0,2-3 0,1 1 0,2 0 0,2 1 0,1-2 0,-1 1 0,0 0 0,-2 1 0,1 0 0,-2-1 0,1 1 0,0 0 0,-1 0 0,1 1 0,0-1 0,-1 1 0,1-1 0,0 1 0,-1-1 0,1 0 0,1 2 0,-1-1 0,0 1 0,0-1 0,-2-1 0,0 0 0,-1 0 0,0-1 0,-2 0 0,1-2 0,-1-2 0,0-1 0,0-1 0,0 2 0,0 0 0,0 2 0,0 1 0,0 1 0,0-1 0,0 1 0,0-2 0,0 1 0,0 1 0,0 2 0,0-1 0,0 0 0,0-1 0,0 0 0,0 0 0,0 0 0,0 0 0,0 0 0,0-2 0,0 2 0,0-2 0,0 2 0,0-2 0,0-2 0,0 1 0,0-4 0,0 1 0,0 0 0,0 1 0,0 2 0,0 0 0,0 3 0,0 1 0,0 0 0,0-3 0,0-3 0,0-2 0,0 2 0,0 1 0,0 1 0,0-2 0,0-2 0,0 0 0,1 0 0,-1 2 0,1 2 0,-1 0 0,1 2 0,-1-1 0,1-1 0,1 2 0,-2 0 0,2 0 0,-1 1 0,0 0 0,1 0 0,-1 1 0,2-2 0,-1 1 0,-1-1 0,1 1 0,0 0 0,0 0 0,0-1 0,1 2 0,0 0 0,1 0 0,0 1 0,0 0 0,1 1 0,1 0 0,3 0 0,0 0 0,0 0 0,-3-1 0,1 1 0,-1-1 0,-1 0 0,1 0 0,-1 0 0,1 0 0,-1 1 0,0-2 0,-1 2 0,0-1 0,-1 1 0,2 0 0,3 0 0,-4 1 0,1-1 0,-3 1 0,3-1 0,0 0 0,1 0 0,-5 2 0,-1-1 0,1 0 0,3 1 0,4 1 0,5 2 0,5-2 0,-4-1 0,-4-1 0,-4 2 0,-4 3 0,3 2 0,0 3 0,0-2 0,-2-1 0,-1-2 0,0-3 0,-2 0 0,2-1 0,0 2 0,-1 1 0,1 0 0,1 2 0,-1-2 0,0 1 0,0-1 0,-2-2 0,1 0 0,0-1 0,0 4 0,1 0 0,-2 2 0,1-1 0,-1-2 0,0 1 0,0-3 0,0 0 0,0-2 0,0 0 0,0 1 0,0 0 0,0 1 0,0 0 0,0 0 0,0-1 0,0 0 0,0 0 0,0-1 0,0 1 0,0 1 0,0 2 0,-1 1 0,-1 0 0,1 0 0,-1-1 0,1-3 0,0 0 0,-1-2 0,1 0 0,-2 0 0,-1 0 0,0 0 0,-1 0 0,2 0 0,2-1 0,0 0 0,1-1 0,0 1 0,-2-1 0,1 2 0,-4-2 0,0 0 0,-3 0 0,2 0 0,2 0 0,3 2 0,5-1 0,3 1 0,4 0 0,2 0 0,0 0 0,2 0 0,-1 0 0,-2 0 0,-4 0 0,-2 0 0,-2 0 0,-1 0 0,0-2 0,2 1 0,0-1 0,2 2 0,-2 0 0,1 0 0,-2 0 0,-1 0 0,-1 0 0,-1 0 0,1 0 0,1 0 0,2 0 0,0 0 0,1 0 0,-2 0 0,-1 0 0,-1 0 0,0 0 0,3 0 0,2 0 0,1 0 0,-1 0 0,-2 1 0,-2-1 0,-1 1 0,-1-1 0,0 0 0,2 0 0,1 0 0,2 0 0,0 0 0,0 0 0,-2 0 0,-2 0 0,1 0 0,-1 0 0,1 0 0,-1 0 0,-1 0 0,-1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32.820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3 229 24575,'-1'-4'0,"0"-3"0,1-2 0,0-3 0,0-2 0,0 4 0,0 3 0,0 3 0,0 0 0,0-3 0,0-2 0,0 0 0,0 3 0,0 3 0,0-1 0,0-2 0,0-1 0,0-1 0,0 1 0,0 4 0,0 1 0,0 1 0,1 0 0,0 0 0,2-2 0,-1 0 0,0 0 0,1 1 0,-2 1 0,1 1 0,1-1 0,0-1 0,3-2 0,-1 1 0,0-1 0,0 3 0,-2-1 0,1 0 0,-1 0 0,1-1 0,1 0 0,-1 1 0,-1 1 0,-1 1 0,-1-1 0,2-1 0,0-1 0,4 0 0,0-1 0,1 0 0,-1 1 0,-3 1 0,0 1 0,0-1 0,2 0 0,0 1 0,1-2 0,-1 2 0,0 0 0,-1 1 0,-2 0 0,0 0 0,-1 0 0,1 0 0,1 0 0,4 0 0,2 0 0,0 0 0,-2 0 0,-2 0 0,-2 0 0,-1 0 0,0 0 0,1 0 0,0 0 0,0 0 0,-1 0 0,-1 1 0,-2-1 0,1 2 0,-1-1 0,1 0 0,0 2 0,3 0 0,2 2 0,0-1 0,0 1 0,-2-2 0,-2-1 0,-2-1 0,1 1 0,0 1 0,0 0 0,0 3 0,-1-1 0,1 1 0,-1-1 0,1-2 0,-1 0 0,1 0 0,-1 0 0,1 1 0,-1 0 0,1 1 0,-1-2 0,0 0 0,0-1 0,1 0 0,0 2 0,1 0 0,-2 1 0,2 0 0,0 3 0,2-1 0,-2 3 0,1-4 0,-1-2 0,-1 0 0,0 0 0,-1 6 0,0 1 0,0 3 0,0-4 0,0-2 0,0-2 0,0-1 0,0-1 0,0 2 0,0 1 0,0 3 0,0 0 0,0 1 0,0-4 0,0 0 0,0-3 0,0-2 0,0 0 0,0 1 0,1 3 0,-1 0 0,2 1 0,-1-1 0,0-1 0,-1 0 0,1-1 0,-1 1 0,1-1 0,-1-1 0,1-1 0,-1-1 0,1 2 0,1 3 0,0-1 0,0 3 0,1-2 0,-1 0 0,1 0 0,-2-1 0,1-2 0,-1 0 0,2 0 0,-2 0 0,3 1 0,-3-1 0,-1-2 0,-2 0 0,-2-1 0,0 0 0,0 0 0,1 0 0,1 1 0,0-1 0,1 1 0,6-1 0,1 0 0,7 0 0,1 1 0,0 1 0,2 0 0,-3 0 0,-2-1 0,-4-1 0,-2 0 0,-3 0 0,0 0 0,0 0 0,-1 0 0,1 0 0,-1 0 0,-1-2 0,1 0 0,-1-1 0,0-2 0,0-1 0,0-2 0,0-3 0,0 0 0,0 0 0,0 3 0,0 2 0,0 2 0,0 2 0,0 0 0,0-1 0,0-1 0,0-4 0,0-1 0,0-5 0,0 3 0,0-1 0,0 3 0,0 4 0,0 1 0,0 3 0,0-1 0,0 1 0,0-5 0,0 0 0,0-5 0,0 2 0,0 2 0,0 0 0,0 0 0,0-3 0,0 1 0,0-2 0,0 5 0,0 1 0,0-5 0,0 0 0,0-7 0,0-2 0,0 3 0,0 2 0,0 5 0,0 4 0,0 2 0,0 0 0,0-1 0,0-2 0,0-1 0,0 2 0,0 2 0,0 0 0,0 2 0,0-3 0,1-3 0,-1 0 0,2 0 0,-2 2 0,2 2 0,-1 2 0,1 1 0,-1 0 0,1 0 0,-1 0 0,1 0 0,-1 0 0,1 0 0,-1 0 0,1 0 0,0 0 0,-1 0 0,1 0 0,1 0 0,0 0 0,2 0 0,0 0 0,-1 0 0,2 0 0,0 0 0,3 0 0,-2 0 0,1 0 0,-2 0 0,-1 0 0,2 0 0,1 0 0,2 0 0,-1 0 0,-2 0 0,-2 0 0,-1 0 0,1 0 0,5-1 0,-1 0 0,3-1 0,-5 2 0,0-2 0,-2 2 0,1 0 0,2 0 0,4 0 0,-3 0 0,1 0 0,-2 0 0,-2 0 0,-1 0 0,-2 0 0,-1 0 0,1 0 0,1 0 0,1 0 0,0 0 0,-2 0 0,0 0 0,-2 1 0,0 0 0,-1 1 0,0-1 0,1 1 0,-1 0 0,1-1 0,0 1 0,0-1 0,2 3 0,-1 1 0,2 1 0,-2 0 0,1-2 0,-1 0 0,0 1 0,1 2 0,-2 1 0,0-1 0,-1-1 0,0-3 0,0 0 0,0-1 0,1 2 0,0 3 0,0 2 0,-1 0 0,0-1 0,0-1 0,0-3 0,0 0 0,0 0 0,0 1 0,0 0 0,0 1 0,0-3 0,0-1 0,0 2 0,0 1 0,0 1 0,0 0 0,0-1 0,0-2 0,0 2 0,0-2 0,0 2 0,0 0 0,0-2 0,-1-1 0,0-1 0,0-1 0,-1 1 0,-1 4 0,0 1 0,-3 5 0,1-2 0,1 0 0,1-5 0,1-1 0,1-2 0,-1-1 0,1 0 0,0 0 0,-1 0 0,1 0 0,-1 0 0,1 0 0,-1 0 0,0 0 0,0 0 0,0-1 0,-2 0 0,-1-2 0,0 1 0,1 0 0,1 1 0,1 1 0,1 0 0,0 0 0,-1 0 0,1 0 0,-1 0 0,0 0 0,0 0 0,11 0 0,2-1 0,6 1 0,-3-3 0,-7 3 0,-1-2 0,-2-1 0,-1 1 0,-2-3 0,1 2 0,-2-3 0,1-1 0,-1-1 0,0 0 0,1 1 0,0 1 0,1 2 0,-2 0 0,1-1 0,0-3 0,-1-1 0,2 0 0,-1 1 0,0 3 0,-1-1 0,0 0 0,0-3 0,0 0 0,0-2 0,0 2 0,0 0 0,0 2 0,0 3 0,0 1 0,0 1 0,0 1 0,0 0 0,-1-4 0,-1-2 0,0-5 0,-1 1 0,1 2 0,1 5 0,-1 1 0,2 2 0,-2 1 0,0 7 0,-1-1 0,0 5 0,0-4 0,2-3 0,1-1 0,0-2 0,0 1 0,0-1 0,0 0 0,0 3 0,2 4 0,1 2 0,1 2 0,1-3 0,-2-2 0,0-4 0,-2-1 0,-1 0 0,1-2 0,-1 3 0,0 1 0,0 3 0,0 2 0,0-1 0,0-2 0,0-2 0,0-3 0,0-12 0,-2 0 0,-2-16 0,0 14 0,1-3 0,2 13 0,-2 1 0,2 2 0,-1 0 0,1 0 0,-1 0 0,0 0 0,0 0 0,1 0 0,0 0 0,-1 0 0,1-2 0,-1 1 0,0-1 0,1 2 0,0 0 0,0-2 0,0 2 0,1-3 0,-1 2 0,1 0 0,-1-2 0,1 1 0,-2-1 0,0 0 0,1 0 0,-1 1 0,1 0 0,-2 1 0,1 0 0,0 1 0,1-2 0,-1 1 0,6 1 0,-2 2 0,5 2 0,0 5 0,-1-1 0,1 2 0,-1-3 0,-3-2 0,0-2 0,-2 0 0,-1-2 0,0 1 0,0-1 0,0 1 0,0 2 0,0-1 0,0 0 0,0 0 0,0-1 0,0-1 0,0 1 0,0-1 0,0 1 0,0 0 0,0-1 0,0-5 0,0 0 0,-2-2 0,-1 0 0,0 2 0,-2 0 0,3-2 0,-2 1 0,2-1 0,1 1 0,0 2 0,0 1 0,0-1 0,-1 2 0,1 0 0,-1 0 0,1 0 0,-1 0 0,-1 1 0,1 0 0,-2 0 0,-5 0 0,-5-1 0,-5 1 0,2-3 0,3 3 0,6-1 0,3 0 0,3 1 0,1-1 0,0 1 0,-1 0 0,-2 0 0,-3 0 0,-5 0 0,1 0 0,0-2 0,5 2 0,2-1 0,3 0 0,1 1 0,-1-2 0,1 1 0,-1 0 0,-1-1 0,-3 1 0,-6-2 0,-5 0 0,-1-1 0,2 2 0,5-1 0,5 2 0,2 0 0,1 1 0,1 0 0,0 0 0,-2 0 0,1 0 0,-2 0 0,2 0 0,1 0 0,5 0 0,3 0 0,6 0 0,8 0 0,3 0 0,5 0 0,-2 0 0,-3 0 0,-7 0 0,-6 0 0,-4 0 0,-4 0 0,-1 0 0,-1 0 0,0 0 0,1 0 0,0 0 0,3 2 0,0 0 0,1 2 0,0 0 0,-1 4 0,-1 0 0,0 2 0,-1-1 0,-2-3 0,0 2 0,-1-1 0,0 1 0,0-1 0,0-2 0,0-2 0,0-1 0,0-1 0,2 0 0,-1-1 0,1 0 0,-1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32.821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0 214 24575,'8'0'0,"0"0"0,1 0 0,1 0 0,-2 0 0,3 0 0,-1 0 0,1 0 0,0 0 0,0 0 0,1 0 0,1 0 0,-3 0 0,-3 0 0,-2 0 0,-2 0 0,0 0 0,-3-1 0,1-1 0,-2-1 0,0-1 0,-2-1 0,0-1 0,-1 1 0,-1-1 0,3 3 0,-1-1 0,2 1 0,0 0 0,-1 1 0,1-2 0,-1 1 0,2-1 0,-2 1 0,1-1 0,-1 2 0,2 0 0,-1 0 0,1 1 0,0 0 0,0-3 0,0-2 0,0-2 0,0 0 0,0 2 0,0 3 0,1 2 0,0 1 0,1 0 0,-1 0 0,1 0 0,0-1 0,0-2 0,2-1 0,1-4 0,1 0 0,0 1 0,0 2 0,-3 3 0,0 1 0,-1 1 0,-1 0 0,1 0 0,-2-1 0,2 1 0,0-3 0,4 0 0,1-2 0,3-2 0,-4 2 0,1 0 0,-3 4 0,-1 0 0,-1 1 0,-1 0 0,0 0 0,3-1 0,2-1 0,3-2 0,1 0 0,-2 1 0,-2 2 0,-3 1 0,0 0 0,-2 0 0,1 0 0,0 0 0,3 0 0,4-2 0,2 2 0,1-1 0,-2 1 0,-3 0 0,-3 0 0,-2 0 0,0 0 0,-1 0 0,0 0 0,1 0 0,-1 0 0,2 0 0,2 0 0,1 0 0,0 0 0,0 0 0,-1 0 0,-2 0 0,-1 0 0,0 0 0,3 0 0,3 0 0,3 0 0,1 0 0,-2 0 0,-3 0 0,-3 0 0,-1 1 0,-3-1 0,0 2 0,0 1 0,0 0 0,0 1 0,0 0 0,0-1 0,0 1 0,0-1 0,0 1 0,0-1 0,0 1 0,0-1 0,0 0 0,0-1 0,0 1 0,0-1 0,0 1 0,0 0 0,0 0 0,0-1 0,0 1 0,0 1 0,0 0 0,0 0 0,0-1 0,0 0 0,0-1 0,0 0 0,0 1 0,0 2 0,0 2 0,0 1 0,1-1 0,-1 0 0,2-3 0,-1 0 0,0-1 0,-1 1 0,1 2 0,1 4 0,0 2 0,1 0 0,-2-2 0,0-3 0,-1-2 0,1-2 0,0 0 0,-1-1 0,1 1 0,-1 3 0,2 1 0,-1 4 0,1-2 0,-2-2 0,1-1 0,-1-1 0,0 1 0,1 1 0,1 3 0,-1 1 0,1-2 0,-2 0 0,2-3 0,-2-2 0,0-2 0,0 0 0,0-1 0,0 2 0,2 2 0,-1 2 0,0-1 0,0 0 0,0-3 0,0-1 0,0-2 0,-1 1 0,1 2 0,-1 1 0,0 2 0,0-3 0,0 0 0,0-1 0,0 0 0,0-1 0,0 1 0,3-2 0,-1 1 0,4-1 0,1 0 0,0 0 0,2 0 0,-1 0 0,-1 0 0,-1 0 0,-1 0 0,-1 0 0,-1 0 0,0 0 0,0 0 0,1 0 0,2 0 0,1 0 0,-1 0 0,-3 0 0,0 0 0,-1 0 0,-1 0 0,1 0 0,2 0 0,0 0 0,0 0 0,-1 1 0,-1-1 0,0 2 0,0 0 0,2 1 0,1 0 0,-1-1 0,-1 0 0,-2-2 0,-1-6 0,0 0 0,0-6 0,0 2 0,-1 1 0,1-1 0,-1 2 0,1-2 0,0 3 0,-1-1 0,1 2 0,-1-1 0,0 0 0,0-2 0,-1 1 0,2 1 0,-1 1 0,1 1 0,0-1 0,0 0 0,0-1 0,0-1 0,-1 2 0,0 1 0,0 3 0,1-1 0,0-3 0,0-3 0,0-1 0,0-2 0,0 5 0,0-2 0,0 3 0,0-5 0,0 1 0,0-1 0,0 2 0,0 2 0,0 3 0,0 1 0,0 1 0,0 1 0,0-4 0,-1 0 0,1-2 0,-1 1 0,1-1 0,0 0 0,0 0 0,0-1 0,0 3 0,0 0 0,0 2 0,0 0 0,0 1 0,0-3 0,0 1 0,0-2 0,0 3 0,1 1 0,-1 1 0,2 0 0,-1 0 0,2 0 0,0-1 0,1 1 0,1 1 0,0 0 0,1 0 0,-2 0 0,1 0 0,0 0 0,-1 0 0,0 0 0,-1 0 0,-1 0 0,-1 0 0,1 0 0,-1 0 0,1 0 0,-1 0 0,0 2 0,1-2 0,1 2 0,5-3 0,1 0 0,1-2 0,-1 1 0,-1 0 0,-3 0 0,0 0 0,0-1 0,-1 1 0,-2 0 0,1 1 0,-2 0 0,1 1 0,1-1 0,0 0 0,-1 0 0,0 0 0,-1 1 0,3-1 0,1 1 0,4-1 0,-1 1 0,0 0 0,-1 0 0,0 0 0,-1 0 0,0 0 0,0 0 0,-2 0 0,0 0 0,-1 0 0,-2 0 0,0 0 0,2 2 0,4 2 0,1 2 0,3 2 0,-2 0 0,-1-2 0,-3 0 0,-2-3 0,-2-1 0,1 1 0,-1 0 0,1 2 0,0 0 0,-1 1 0,2 2 0,-2 1 0,0-1 0,-1-2 0,1-2 0,-1-2 0,1 0 0,-1 0 0,0 1 0,0 1 0,0 0 0,0-1 0,0 1 0,0-1 0,0 0 0,0 2 0,0-2 0,0 2 0,0-1 0,0 0 0,0 0 0,0 0 0,0 0 0,0 2 0,0-1 0,0 0 0,-1-2 0,1-1 0,-1 0 0,0 2 0,0 0 0,-1 0 0,1 0 0,-1 0 0,-2 0 0,0 0 0,-1-1 0,-1-2 0,-1 0 0,-1-1 0,1 0 0,0 0 0,1 0 0,2 0 0,2 0 0,0 0 0,1 0 0,-2 0 0,0 0 0,-1 0 0,-1 0 0,1 1 0,0 0 0,0 0 0,3 0 0,-2-1 0,2 0 0,5-1 0,-1 0 0,5-3 0,-3 2 0,0 0 0,-1-1 0,-2 2 0,2-2 0,0-2 0,1-3 0,0-1 0,0 0 0,0 2 0,-2 2 0,-1 2 0,0 0 0,-2-1 0,1 1 0,-1 0 0,0 1 0,0 1 0,0-1 0,0-1 0,0-4 0,0 1 0,0-2 0,0 3 0,0 2 0,-1-1 0,-1 0 0,-1 0 0,-1-3 0,1 1 0,0 1 0,0 3 0,2 1 0,0 0 0,0 0 0,1-1 0,-2-1 0,1 1 0,-1-1 0,2 2 0,-1-1 0,1 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07:24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0 923 24575,'0'-37'0,"0"5"0,0-46 0,3 8 0,6-15 0,10-2 0,7 14 0,3 5 0,3 12 0,0 10 0,3 2 0,2 2 0,-3 6 0,0 3 0,-4 5 0,-2 5 0,-2 2 0,-1 2 0,-2 2 0,-4 4 0,-5 4 0,-4 5 0,-4 3 0,-2 1 0,-2 0 0,-1 0 0,0 0 0,1 0 0,-1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8F65E-C54E-204C-BCF9-FA5E763A9366}" type="datetimeFigureOut">
              <a:rPr lang="en-US" smtClean="0"/>
              <a:t>6/17/24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B2B04-4D04-9147-A1CA-971E02D0A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40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B2B04-4D04-9147-A1CA-971E02D0A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6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A050-F30A-3641-2ED8-DDABC2D22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B1157-5820-17EA-0F2D-B3A09FB8F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8513D-26C5-5266-64F6-DD642943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9E47-F680-664A-8C5F-DDCA7C3EB942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D8535-972C-41D1-6F73-2426DDDC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D37E2-B101-B3D9-8113-8B82827A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A9C9-9C31-9A48-A999-2AB76728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5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2971-3728-4458-9275-87C5A30D0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D746D-8298-BE00-FDFC-F295FBE22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652BF-AA16-673D-DEB8-36F5A4E4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9E47-F680-664A-8C5F-DDCA7C3EB942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738D4-F54D-17A6-F388-C61BFBBB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B357E-30EE-CE06-F938-B378B27B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A9C9-9C31-9A48-A999-2AB76728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2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352BFE-7600-8150-A710-D81816431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607BA-346D-6296-3952-642132FB0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6CDF-9FB8-423C-D31A-63D682417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9E47-F680-664A-8C5F-DDCA7C3EB942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67FEB-6E8D-8AB3-7C80-5A7FF4EF9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97DA7-F7F8-A2A0-BABA-F28949AB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A9C9-9C31-9A48-A999-2AB76728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0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11970-4A81-ABE4-9C48-A7400597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4C08E-9769-E87A-FC08-64C1B23D4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AD98E-57E1-A6A4-1DFF-A04C8589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9E47-F680-664A-8C5F-DDCA7C3EB942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F4F4B-C885-E7DB-738D-05D85BE9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BB680-2AC7-BA36-176E-5B3C0289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A9C9-9C31-9A48-A999-2AB76728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2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F6BB5-0896-B31A-7E4B-5BBD7F6FF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9C607-ED84-B63A-DB43-BCD34B19A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AD257-555A-10F0-61A5-E448A6B0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9E47-F680-664A-8C5F-DDCA7C3EB942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1C0FA-DE42-D88F-0740-DC6A1CC4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04D42-5F8F-71DE-121F-2045F5AF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A9C9-9C31-9A48-A999-2AB76728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7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AF45-6992-4800-093B-72E63E69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C308C-8FBC-46C5-5DDD-1F2C0A6B3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30F3D-4300-B6C7-BC31-CC7D0DAEF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66570-2472-C203-F32C-4B7456435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9E47-F680-664A-8C5F-DDCA7C3EB942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80982-046D-8D33-7642-3F1A1C26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836C5-8B1C-E63E-577D-1B4BB18A5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A9C9-9C31-9A48-A999-2AB76728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2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4A2E-F6BA-B881-A3A7-5315B91C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66271-98E0-433B-BE55-B38808034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F297D-EF7E-D676-AB03-9EA0F40D5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3430D-9DDD-27F7-D583-935B891A5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D93D79-A1E9-649A-A19E-00166FC0F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0B4F81-F2D7-01B5-3542-648C4B6D9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9E47-F680-664A-8C5F-DDCA7C3EB942}" type="datetimeFigureOut">
              <a:rPr lang="en-US" smtClean="0"/>
              <a:t>6/17/24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59DC0-ABC9-B064-606A-E7C5CD02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F4C5C-9057-4CBE-89EC-83152918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A9C9-9C31-9A48-A999-2AB76728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9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15298-64D1-B4B4-AFD8-DDA77C4F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2DC1C4-535A-4877-0C63-23657A68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9E47-F680-664A-8C5F-DDCA7C3EB942}" type="datetimeFigureOut">
              <a:rPr lang="en-US" smtClean="0"/>
              <a:t>6/17/24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44DA4-A81E-4FB4-EBB5-294194FB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71F9E-5550-E4BD-1995-8302E728A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A9C9-9C31-9A48-A999-2AB76728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5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0A2F3A-3029-3AB2-C0CF-7AFC12F9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9E47-F680-664A-8C5F-DDCA7C3EB942}" type="datetimeFigureOut">
              <a:rPr lang="en-US" smtClean="0"/>
              <a:t>6/17/24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5C2B6-3687-E494-CBB7-D5764B5B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9296B-41B0-96CC-F93D-5947B7EA0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A9C9-9C31-9A48-A999-2AB76728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6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2C4F-1C32-830E-C206-E27107DC9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0728A-FD90-715A-A98C-8E8175521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B0539-438C-A65C-4146-3D431D325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BB91A-430A-E646-5141-D70E8783F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9E47-F680-664A-8C5F-DDCA7C3EB942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FC2DE-6F19-7219-CE7C-4C2515F1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5B955-085C-4947-C339-0F2D9187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A9C9-9C31-9A48-A999-2AB76728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2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1871-8C6C-926B-9617-BFD7C53F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3E4005-B7AF-E300-72F8-66CA0C9B1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2E634-661A-A626-0B4A-004BBE135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14D98-87D7-25BE-7862-85D9019D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9E47-F680-664A-8C5F-DDCA7C3EB942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D43C0-C395-6D18-C8D7-D4FAC8AC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CD7FF-17C7-21D7-8C07-F285933F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A9C9-9C31-9A48-A999-2AB76728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5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582C1B-B3A2-2175-F2F7-607D64B96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5EB2A-7ACF-D9E7-A919-EF82C16E2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E0479-F1E0-46B9-3DD7-C672F7384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8D9E47-F680-664A-8C5F-DDCA7C3EB942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FC895-BD94-7FD9-97C3-BEB2DA9C3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53C95-E1D5-298B-AA4E-6D086C076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5CA9C9-9C31-9A48-A999-2AB76728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6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customXml" Target="../ink/ink21.xml"/><Relationship Id="rId18" Type="http://schemas.openxmlformats.org/officeDocument/2006/relationships/image" Target="../media/image22.png"/><Relationship Id="rId3" Type="http://schemas.openxmlformats.org/officeDocument/2006/relationships/customXml" Target="../ink/ink14.xml"/><Relationship Id="rId21" Type="http://schemas.openxmlformats.org/officeDocument/2006/relationships/customXml" Target="../ink/ink25.xml"/><Relationship Id="rId7" Type="http://schemas.openxmlformats.org/officeDocument/2006/relationships/customXml" Target="../ink/ink16.xml"/><Relationship Id="rId12" Type="http://schemas.openxmlformats.org/officeDocument/2006/relationships/image" Target="../media/image19.png"/><Relationship Id="rId17" Type="http://schemas.openxmlformats.org/officeDocument/2006/relationships/customXml" Target="../ink/ink23.xml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customXml" Target="../ink/ink20.xml"/><Relationship Id="rId5" Type="http://schemas.openxmlformats.org/officeDocument/2006/relationships/customXml" Target="../ink/ink15.xml"/><Relationship Id="rId15" Type="http://schemas.openxmlformats.org/officeDocument/2006/relationships/customXml" Target="../ink/ink22.xml"/><Relationship Id="rId10" Type="http://schemas.openxmlformats.org/officeDocument/2006/relationships/customXml" Target="../ink/ink19.xml"/><Relationship Id="rId19" Type="http://schemas.openxmlformats.org/officeDocument/2006/relationships/customXml" Target="../ink/ink24.xml"/><Relationship Id="rId4" Type="http://schemas.openxmlformats.org/officeDocument/2006/relationships/image" Target="../media/image17.png"/><Relationship Id="rId9" Type="http://schemas.openxmlformats.org/officeDocument/2006/relationships/customXml" Target="../ink/ink18.xml"/><Relationship Id="rId1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customXml" Target="../ink/ink33.xml"/><Relationship Id="rId18" Type="http://schemas.openxmlformats.org/officeDocument/2006/relationships/image" Target="../media/image22.png"/><Relationship Id="rId3" Type="http://schemas.openxmlformats.org/officeDocument/2006/relationships/customXml" Target="../ink/ink26.xml"/><Relationship Id="rId21" Type="http://schemas.openxmlformats.org/officeDocument/2006/relationships/customXml" Target="../ink/ink37.xml"/><Relationship Id="rId7" Type="http://schemas.openxmlformats.org/officeDocument/2006/relationships/customXml" Target="../ink/ink28.xml"/><Relationship Id="rId12" Type="http://schemas.openxmlformats.org/officeDocument/2006/relationships/image" Target="../media/image19.png"/><Relationship Id="rId17" Type="http://schemas.openxmlformats.org/officeDocument/2006/relationships/customXml" Target="../ink/ink35.xml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customXml" Target="../ink/ink32.xml"/><Relationship Id="rId5" Type="http://schemas.openxmlformats.org/officeDocument/2006/relationships/customXml" Target="../ink/ink27.xml"/><Relationship Id="rId15" Type="http://schemas.openxmlformats.org/officeDocument/2006/relationships/customXml" Target="../ink/ink34.xml"/><Relationship Id="rId10" Type="http://schemas.openxmlformats.org/officeDocument/2006/relationships/customXml" Target="../ink/ink31.xml"/><Relationship Id="rId19" Type="http://schemas.openxmlformats.org/officeDocument/2006/relationships/customXml" Target="../ink/ink36.xml"/><Relationship Id="rId4" Type="http://schemas.openxmlformats.org/officeDocument/2006/relationships/image" Target="../media/image17.png"/><Relationship Id="rId9" Type="http://schemas.openxmlformats.org/officeDocument/2006/relationships/customXml" Target="../ink/ink30.xml"/><Relationship Id="rId14" Type="http://schemas.openxmlformats.org/officeDocument/2006/relationships/image" Target="../media/image20.png"/><Relationship Id="rId22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13" Type="http://schemas.openxmlformats.org/officeDocument/2006/relationships/customXml" Target="../ink/ink45.xml"/><Relationship Id="rId18" Type="http://schemas.openxmlformats.org/officeDocument/2006/relationships/image" Target="../media/image22.png"/><Relationship Id="rId26" Type="http://schemas.openxmlformats.org/officeDocument/2006/relationships/image" Target="../media/image29.png"/><Relationship Id="rId3" Type="http://schemas.openxmlformats.org/officeDocument/2006/relationships/customXml" Target="../ink/ink38.xml"/><Relationship Id="rId21" Type="http://schemas.openxmlformats.org/officeDocument/2006/relationships/customXml" Target="../ink/ink49.xml"/><Relationship Id="rId7" Type="http://schemas.openxmlformats.org/officeDocument/2006/relationships/customXml" Target="../ink/ink40.xml"/><Relationship Id="rId12" Type="http://schemas.openxmlformats.org/officeDocument/2006/relationships/image" Target="../media/image19.png"/><Relationship Id="rId17" Type="http://schemas.openxmlformats.org/officeDocument/2006/relationships/customXml" Target="../ink/ink47.xml"/><Relationship Id="rId25" Type="http://schemas.openxmlformats.org/officeDocument/2006/relationships/customXml" Target="../ink/ink51.xml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6.png"/><Relationship Id="rId29" Type="http://schemas.openxmlformats.org/officeDocument/2006/relationships/customXml" Target="../ink/ink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customXml" Target="../ink/ink44.xml"/><Relationship Id="rId24" Type="http://schemas.openxmlformats.org/officeDocument/2006/relationships/image" Target="../media/image28.png"/><Relationship Id="rId5" Type="http://schemas.openxmlformats.org/officeDocument/2006/relationships/customXml" Target="../ink/ink39.xml"/><Relationship Id="rId15" Type="http://schemas.openxmlformats.org/officeDocument/2006/relationships/customXml" Target="../ink/ink46.xml"/><Relationship Id="rId23" Type="http://schemas.openxmlformats.org/officeDocument/2006/relationships/customXml" Target="../ink/ink50.xml"/><Relationship Id="rId28" Type="http://schemas.openxmlformats.org/officeDocument/2006/relationships/image" Target="../media/image30.png"/><Relationship Id="rId10" Type="http://schemas.openxmlformats.org/officeDocument/2006/relationships/customXml" Target="../ink/ink43.xml"/><Relationship Id="rId19" Type="http://schemas.openxmlformats.org/officeDocument/2006/relationships/customXml" Target="../ink/ink48.xml"/><Relationship Id="rId4" Type="http://schemas.openxmlformats.org/officeDocument/2006/relationships/image" Target="../media/image17.png"/><Relationship Id="rId9" Type="http://schemas.openxmlformats.org/officeDocument/2006/relationships/customXml" Target="../ink/ink42.xml"/><Relationship Id="rId14" Type="http://schemas.openxmlformats.org/officeDocument/2006/relationships/image" Target="../media/image20.png"/><Relationship Id="rId22" Type="http://schemas.openxmlformats.org/officeDocument/2006/relationships/image" Target="../media/image27.png"/><Relationship Id="rId27" Type="http://schemas.openxmlformats.org/officeDocument/2006/relationships/customXml" Target="../ink/ink52.xml"/><Relationship Id="rId30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4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customXml" Target="../ink/ink55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6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customXml" Target="../ink/ink57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8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9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customXml" Target="../ink/ink60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customXml" Target="../ink/ink6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customXml" Target="../ink/ink63.xml"/><Relationship Id="rId7" Type="http://schemas.openxmlformats.org/officeDocument/2006/relationships/customXml" Target="../ink/ink65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customXml" Target="../ink/ink64.xml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customXml" Target="../ink/ink6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7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8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customXml" Target="../ink/ink69.xml"/><Relationship Id="rId7" Type="http://schemas.openxmlformats.org/officeDocument/2006/relationships/customXml" Target="../ink/ink71.xml"/><Relationship Id="rId12" Type="http://schemas.openxmlformats.org/officeDocument/2006/relationships/image" Target="../media/image4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customXml" Target="../ink/ink73.xml"/><Relationship Id="rId5" Type="http://schemas.openxmlformats.org/officeDocument/2006/relationships/customXml" Target="../ink/ink70.xml"/><Relationship Id="rId10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customXml" Target="../ink/ink7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customXml" Target="../ink/ink79.xml"/><Relationship Id="rId18" Type="http://schemas.openxmlformats.org/officeDocument/2006/relationships/image" Target="../media/image47.png"/><Relationship Id="rId3" Type="http://schemas.openxmlformats.org/officeDocument/2006/relationships/customXml" Target="../ink/ink74.xml"/><Relationship Id="rId7" Type="http://schemas.openxmlformats.org/officeDocument/2006/relationships/customXml" Target="../ink/ink76.xml"/><Relationship Id="rId12" Type="http://schemas.openxmlformats.org/officeDocument/2006/relationships/image" Target="../media/image44.png"/><Relationship Id="rId17" Type="http://schemas.openxmlformats.org/officeDocument/2006/relationships/customXml" Target="../ink/ink81.xml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customXml" Target="../ink/ink78.xml"/><Relationship Id="rId5" Type="http://schemas.openxmlformats.org/officeDocument/2006/relationships/customXml" Target="../ink/ink75.xml"/><Relationship Id="rId15" Type="http://schemas.openxmlformats.org/officeDocument/2006/relationships/customXml" Target="../ink/ink80.xml"/><Relationship Id="rId10" Type="http://schemas.openxmlformats.org/officeDocument/2006/relationships/image" Target="../media/image52.png"/><Relationship Id="rId4" Type="http://schemas.openxmlformats.org/officeDocument/2006/relationships/image" Target="../media/image49.png"/><Relationship Id="rId9" Type="http://schemas.openxmlformats.org/officeDocument/2006/relationships/customXml" Target="../ink/ink77.xml"/><Relationship Id="rId1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customXml" Target="../ink/ink82.xml"/><Relationship Id="rId7" Type="http://schemas.openxmlformats.org/officeDocument/2006/relationships/customXml" Target="../ink/ink84.xml"/><Relationship Id="rId12" Type="http://schemas.openxmlformats.org/officeDocument/2006/relationships/image" Target="../media/image5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customXml" Target="../ink/ink86.xml"/><Relationship Id="rId5" Type="http://schemas.openxmlformats.org/officeDocument/2006/relationships/customXml" Target="../ink/ink83.xml"/><Relationship Id="rId10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customXml" Target="../ink/ink8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customXml" Target="../ink/ink92.xml"/><Relationship Id="rId3" Type="http://schemas.openxmlformats.org/officeDocument/2006/relationships/customXml" Target="../ink/ink87.xml"/><Relationship Id="rId7" Type="http://schemas.openxmlformats.org/officeDocument/2006/relationships/customXml" Target="../ink/ink89.xml"/><Relationship Id="rId12" Type="http://schemas.openxmlformats.org/officeDocument/2006/relationships/image" Target="../media/image54.png"/><Relationship Id="rId17" Type="http://schemas.openxmlformats.org/officeDocument/2006/relationships/customXml" Target="../ink/ink94.xml"/><Relationship Id="rId2" Type="http://schemas.openxmlformats.org/officeDocument/2006/relationships/image" Target="../media/image3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customXml" Target="../ink/ink91.xml"/><Relationship Id="rId5" Type="http://schemas.openxmlformats.org/officeDocument/2006/relationships/customXml" Target="../ink/ink88.xml"/><Relationship Id="rId15" Type="http://schemas.openxmlformats.org/officeDocument/2006/relationships/customXml" Target="../ink/ink93.xml"/><Relationship Id="rId10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customXml" Target="../ink/ink90.xml"/><Relationship Id="rId1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customXml" Target="../ink/ink100.xml"/><Relationship Id="rId18" Type="http://schemas.openxmlformats.org/officeDocument/2006/relationships/image" Target="../media/image60.png"/><Relationship Id="rId3" Type="http://schemas.openxmlformats.org/officeDocument/2006/relationships/customXml" Target="../ink/ink95.xml"/><Relationship Id="rId7" Type="http://schemas.openxmlformats.org/officeDocument/2006/relationships/customXml" Target="../ink/ink97.xml"/><Relationship Id="rId12" Type="http://schemas.openxmlformats.org/officeDocument/2006/relationships/image" Target="../media/image57.png"/><Relationship Id="rId17" Type="http://schemas.openxmlformats.org/officeDocument/2006/relationships/customXml" Target="../ink/ink102.xml"/><Relationship Id="rId2" Type="http://schemas.openxmlformats.org/officeDocument/2006/relationships/image" Target="../media/image32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customXml" Target="../ink/ink99.xml"/><Relationship Id="rId5" Type="http://schemas.openxmlformats.org/officeDocument/2006/relationships/customXml" Target="../ink/ink96.xml"/><Relationship Id="rId15" Type="http://schemas.openxmlformats.org/officeDocument/2006/relationships/customXml" Target="../ink/ink101.xml"/><Relationship Id="rId10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customXml" Target="../ink/ink98.xml"/><Relationship Id="rId1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customXml" Target="../ink/ink103.xml"/><Relationship Id="rId7" Type="http://schemas.openxmlformats.org/officeDocument/2006/relationships/customXml" Target="../ink/ink105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customXml" Target="../ink/ink104.xml"/><Relationship Id="rId10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customXml" Target="../ink/ink10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7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8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9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0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1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2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customXml" Target="../ink/ink113.xml"/><Relationship Id="rId7" Type="http://schemas.openxmlformats.org/officeDocument/2006/relationships/customXml" Target="../ink/ink115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customXml" Target="../ink/ink114.xml"/><Relationship Id="rId10" Type="http://schemas.openxmlformats.org/officeDocument/2006/relationships/image" Target="../media/image67.png"/><Relationship Id="rId4" Type="http://schemas.openxmlformats.org/officeDocument/2006/relationships/image" Target="../media/image64.png"/><Relationship Id="rId9" Type="http://schemas.openxmlformats.org/officeDocument/2006/relationships/customXml" Target="../ink/ink1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7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customXml" Target="../ink/ink118.xml"/><Relationship Id="rId4" Type="http://schemas.openxmlformats.org/officeDocument/2006/relationships/image" Target="../media/image6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9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0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1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customXml" Target="../ink/ink122.xml"/><Relationship Id="rId4" Type="http://schemas.openxmlformats.org/officeDocument/2006/relationships/image" Target="../media/image7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3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customXml" Target="../ink/ink124.xml"/><Relationship Id="rId4" Type="http://schemas.openxmlformats.org/officeDocument/2006/relationships/image" Target="../media/image7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customXml" Target="../ink/ink125.xml"/><Relationship Id="rId7" Type="http://schemas.openxmlformats.org/officeDocument/2006/relationships/customXml" Target="../ink/ink127.xml"/><Relationship Id="rId12" Type="http://schemas.openxmlformats.org/officeDocument/2006/relationships/image" Target="../media/image7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customXml" Target="../ink/ink129.xml"/><Relationship Id="rId5" Type="http://schemas.openxmlformats.org/officeDocument/2006/relationships/customXml" Target="../ink/ink126.xml"/><Relationship Id="rId10" Type="http://schemas.openxmlformats.org/officeDocument/2006/relationships/image" Target="../media/image77.png"/><Relationship Id="rId4" Type="http://schemas.openxmlformats.org/officeDocument/2006/relationships/image" Target="../media/image74.png"/><Relationship Id="rId9" Type="http://schemas.openxmlformats.org/officeDocument/2006/relationships/customXml" Target="../ink/ink12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0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customXml" Target="../ink/ink136.xml"/><Relationship Id="rId18" Type="http://schemas.openxmlformats.org/officeDocument/2006/relationships/image" Target="../media/image86.png"/><Relationship Id="rId3" Type="http://schemas.openxmlformats.org/officeDocument/2006/relationships/customXml" Target="../ink/ink131.xml"/><Relationship Id="rId7" Type="http://schemas.openxmlformats.org/officeDocument/2006/relationships/customXml" Target="../ink/ink133.xml"/><Relationship Id="rId12" Type="http://schemas.openxmlformats.org/officeDocument/2006/relationships/image" Target="../media/image83.png"/><Relationship Id="rId17" Type="http://schemas.openxmlformats.org/officeDocument/2006/relationships/customXml" Target="../ink/ink138.xml"/><Relationship Id="rId2" Type="http://schemas.openxmlformats.org/officeDocument/2006/relationships/image" Target="../media/image61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customXml" Target="../ink/ink135.xml"/><Relationship Id="rId5" Type="http://schemas.openxmlformats.org/officeDocument/2006/relationships/customXml" Target="../ink/ink132.xml"/><Relationship Id="rId15" Type="http://schemas.openxmlformats.org/officeDocument/2006/relationships/customXml" Target="../ink/ink137.xml"/><Relationship Id="rId10" Type="http://schemas.openxmlformats.org/officeDocument/2006/relationships/image" Target="../media/image82.png"/><Relationship Id="rId4" Type="http://schemas.openxmlformats.org/officeDocument/2006/relationships/image" Target="../media/image79.png"/><Relationship Id="rId9" Type="http://schemas.openxmlformats.org/officeDocument/2006/relationships/customXml" Target="../ink/ink134.xml"/><Relationship Id="rId14" Type="http://schemas.openxmlformats.org/officeDocument/2006/relationships/image" Target="../media/image8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customXml" Target="../ink/ink144.xml"/><Relationship Id="rId3" Type="http://schemas.openxmlformats.org/officeDocument/2006/relationships/customXml" Target="../ink/ink139.xml"/><Relationship Id="rId7" Type="http://schemas.openxmlformats.org/officeDocument/2006/relationships/customXml" Target="../ink/ink141.xml"/><Relationship Id="rId12" Type="http://schemas.openxmlformats.org/officeDocument/2006/relationships/image" Target="../media/image86.png"/><Relationship Id="rId2" Type="http://schemas.openxmlformats.org/officeDocument/2006/relationships/image" Target="../media/image61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customXml" Target="../ink/ink143.xml"/><Relationship Id="rId5" Type="http://schemas.openxmlformats.org/officeDocument/2006/relationships/customXml" Target="../ink/ink140.xml"/><Relationship Id="rId15" Type="http://schemas.openxmlformats.org/officeDocument/2006/relationships/customXml" Target="../ink/ink145.xml"/><Relationship Id="rId10" Type="http://schemas.openxmlformats.org/officeDocument/2006/relationships/image" Target="../media/image85.png"/><Relationship Id="rId4" Type="http://schemas.openxmlformats.org/officeDocument/2006/relationships/image" Target="../media/image80.png"/><Relationship Id="rId9" Type="http://schemas.openxmlformats.org/officeDocument/2006/relationships/customXml" Target="../ink/ink142.xml"/><Relationship Id="rId14" Type="http://schemas.openxmlformats.org/officeDocument/2006/relationships/image" Target="../media/image8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customXml" Target="../ink/ink151.xml"/><Relationship Id="rId18" Type="http://schemas.openxmlformats.org/officeDocument/2006/relationships/image" Target="../media/image96.png"/><Relationship Id="rId3" Type="http://schemas.openxmlformats.org/officeDocument/2006/relationships/customXml" Target="../ink/ink146.xml"/><Relationship Id="rId7" Type="http://schemas.openxmlformats.org/officeDocument/2006/relationships/customXml" Target="../ink/ink148.xml"/><Relationship Id="rId12" Type="http://schemas.openxmlformats.org/officeDocument/2006/relationships/image" Target="../media/image93.png"/><Relationship Id="rId17" Type="http://schemas.openxmlformats.org/officeDocument/2006/relationships/customXml" Target="../ink/ink153.xml"/><Relationship Id="rId2" Type="http://schemas.openxmlformats.org/officeDocument/2006/relationships/image" Target="../media/image61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customXml" Target="../ink/ink150.xml"/><Relationship Id="rId5" Type="http://schemas.openxmlformats.org/officeDocument/2006/relationships/customXml" Target="../ink/ink147.xml"/><Relationship Id="rId15" Type="http://schemas.openxmlformats.org/officeDocument/2006/relationships/customXml" Target="../ink/ink152.xml"/><Relationship Id="rId10" Type="http://schemas.openxmlformats.org/officeDocument/2006/relationships/image" Target="../media/image92.png"/><Relationship Id="rId4" Type="http://schemas.openxmlformats.org/officeDocument/2006/relationships/image" Target="../media/image89.png"/><Relationship Id="rId9" Type="http://schemas.openxmlformats.org/officeDocument/2006/relationships/customXml" Target="../ink/ink149.xml"/><Relationship Id="rId14" Type="http://schemas.openxmlformats.org/officeDocument/2006/relationships/image" Target="../media/image9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customXml" Target="../ink/ink154.xml"/><Relationship Id="rId7" Type="http://schemas.openxmlformats.org/officeDocument/2006/relationships/customXml" Target="../ink/ink156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customXml" Target="../ink/ink155.xml"/><Relationship Id="rId10" Type="http://schemas.openxmlformats.org/officeDocument/2006/relationships/image" Target="../media/image100.png"/><Relationship Id="rId4" Type="http://schemas.openxmlformats.org/officeDocument/2006/relationships/image" Target="../media/image97.png"/><Relationship Id="rId9" Type="http://schemas.openxmlformats.org/officeDocument/2006/relationships/customXml" Target="../ink/ink1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4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9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2A9F7-CA3A-40B6-F3D5-250BF0C52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Die Reconstruction and High-Density Interconnects for Embedded Chips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AED7E-7B81-31CB-AE7E-F3CE09966D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Neuralink</a:t>
            </a:r>
            <a:r>
              <a:rPr lang="en-US" dirty="0"/>
              <a:t>, US 2024/0128222 A1, Published 4/18/2024</a:t>
            </a:r>
          </a:p>
          <a:p>
            <a:r>
              <a:rPr lang="en-US" dirty="0"/>
              <a:t>6/17/2024</a:t>
            </a:r>
          </a:p>
        </p:txBody>
      </p:sp>
    </p:spTree>
    <p:extLst>
      <p:ext uri="{BB962C8B-B14F-4D97-AF65-F5344CB8AC3E}">
        <p14:creationId xmlns:p14="http://schemas.microsoft.com/office/powerpoint/2010/main" val="2601799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0039-6522-59A2-D159-D16B2EF2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4:</a:t>
            </a:r>
            <a:endParaRPr lang="en-US" dirty="0"/>
          </a:p>
        </p:txBody>
      </p:sp>
      <p:pic>
        <p:nvPicPr>
          <p:cNvPr id="4" name="Content Placeholder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C73A5AF7-010D-D689-73BE-1CB965662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" t="41432" r="-144" b="51000"/>
          <a:stretch/>
        </p:blipFill>
        <p:spPr>
          <a:xfrm>
            <a:off x="2892805" y="681037"/>
            <a:ext cx="8048367" cy="67898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FEFD81F-7705-01DB-17CB-780753503A8B}"/>
              </a:ext>
            </a:extLst>
          </p:cNvPr>
          <p:cNvGrpSpPr/>
          <p:nvPr/>
        </p:nvGrpSpPr>
        <p:grpSpPr>
          <a:xfrm>
            <a:off x="838200" y="2964505"/>
            <a:ext cx="10868891" cy="2239278"/>
            <a:chOff x="838200" y="2964505"/>
            <a:chExt cx="10868891" cy="223927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F909BCA-FC40-9389-71D9-55BF690C875E}"/>
                </a:ext>
              </a:extLst>
            </p:cNvPr>
            <p:cNvSpPr/>
            <p:nvPr/>
          </p:nvSpPr>
          <p:spPr>
            <a:xfrm>
              <a:off x="838200" y="2965909"/>
              <a:ext cx="10868891" cy="22378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3698FB-D5DC-86C8-1D9F-4BBDA3AB064D}"/>
                </a:ext>
              </a:extLst>
            </p:cNvPr>
            <p:cNvSpPr/>
            <p:nvPr/>
          </p:nvSpPr>
          <p:spPr>
            <a:xfrm>
              <a:off x="1233451" y="2964506"/>
              <a:ext cx="2070858" cy="122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655614-373A-817E-5AC2-996864AAA7D5}"/>
                </a:ext>
              </a:extLst>
            </p:cNvPr>
            <p:cNvSpPr/>
            <p:nvPr/>
          </p:nvSpPr>
          <p:spPr>
            <a:xfrm>
              <a:off x="1233451" y="4048407"/>
              <a:ext cx="2070858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4CEC19-ACB8-57E5-FF85-1D0DF79E0054}"/>
                </a:ext>
              </a:extLst>
            </p:cNvPr>
            <p:cNvSpPr/>
            <p:nvPr/>
          </p:nvSpPr>
          <p:spPr>
            <a:xfrm rot="5400000">
              <a:off x="691499" y="3506457"/>
              <a:ext cx="1222079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FB2ED0-0A90-DD56-4496-157274BFA868}"/>
                </a:ext>
              </a:extLst>
            </p:cNvPr>
            <p:cNvSpPr/>
            <p:nvPr/>
          </p:nvSpPr>
          <p:spPr>
            <a:xfrm rot="5400000">
              <a:off x="2624176" y="3506456"/>
              <a:ext cx="1222081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53EC0B9F-BD3C-2D97-EADF-CABC3124ACFF}"/>
              </a:ext>
            </a:extLst>
          </p:cNvPr>
          <p:cNvSpPr/>
          <p:nvPr/>
        </p:nvSpPr>
        <p:spPr>
          <a:xfrm>
            <a:off x="1371630" y="2963452"/>
            <a:ext cx="1794498" cy="1078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791625E-D182-D04B-EA35-49A8DA56E174}"/>
                  </a:ext>
                </a:extLst>
              </p14:cNvPr>
              <p14:cNvContentPartPr/>
              <p14:nvPr/>
            </p14:nvContentPartPr>
            <p14:xfrm>
              <a:off x="1467768" y="2350045"/>
              <a:ext cx="9000" cy="6685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791625E-D182-D04B-EA35-49A8DA56E1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9128" y="2341045"/>
                <a:ext cx="26640" cy="68616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0898AC2C-14BD-6277-42E2-A3F85BDF7C9B}"/>
              </a:ext>
            </a:extLst>
          </p:cNvPr>
          <p:cNvSpPr txBox="1"/>
          <p:nvPr/>
        </p:nvSpPr>
        <p:spPr>
          <a:xfrm>
            <a:off x="1149754" y="1915753"/>
            <a:ext cx="9288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Filler</a:t>
            </a:r>
          </a:p>
          <a:p>
            <a:r>
              <a:rPr lang="en-US" altLang="zh-CN" sz="1000" dirty="0"/>
              <a:t>(polymer)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A121ABC-EDB2-C99F-039F-CC8383CD1116}"/>
              </a:ext>
            </a:extLst>
          </p:cNvPr>
          <p:cNvSpPr/>
          <p:nvPr/>
        </p:nvSpPr>
        <p:spPr>
          <a:xfrm>
            <a:off x="1452282" y="3109970"/>
            <a:ext cx="1647265" cy="8770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D4D22ED-54A4-EF8F-61C0-CCF4BCB84D8D}"/>
              </a:ext>
            </a:extLst>
          </p:cNvPr>
          <p:cNvSpPr/>
          <p:nvPr/>
        </p:nvSpPr>
        <p:spPr>
          <a:xfrm>
            <a:off x="2078565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109CF2A-85E3-6802-3505-5495E7051E40}"/>
              </a:ext>
            </a:extLst>
          </p:cNvPr>
          <p:cNvSpPr/>
          <p:nvPr/>
        </p:nvSpPr>
        <p:spPr>
          <a:xfrm>
            <a:off x="2412459" y="3033852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38FB2C2-DCC6-4044-0F87-66E4E0E3EE48}"/>
              </a:ext>
            </a:extLst>
          </p:cNvPr>
          <p:cNvSpPr/>
          <p:nvPr/>
        </p:nvSpPr>
        <p:spPr>
          <a:xfrm>
            <a:off x="2745434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978D7DE-513A-620F-A184-1D7A27138762}"/>
              </a:ext>
            </a:extLst>
          </p:cNvPr>
          <p:cNvSpPr/>
          <p:nvPr/>
        </p:nvSpPr>
        <p:spPr>
          <a:xfrm>
            <a:off x="1566115" y="3033852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C9D1863D-4C97-711C-3680-4106F18B2B84}"/>
              </a:ext>
            </a:extLst>
          </p:cNvPr>
          <p:cNvSpPr/>
          <p:nvPr/>
        </p:nvSpPr>
        <p:spPr>
          <a:xfrm>
            <a:off x="1565598" y="2822567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EF6F32D5-318D-70FA-0C8E-89C83FDF950E}"/>
              </a:ext>
            </a:extLst>
          </p:cNvPr>
          <p:cNvSpPr/>
          <p:nvPr/>
        </p:nvSpPr>
        <p:spPr>
          <a:xfrm>
            <a:off x="2056372" y="2822566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29DE6064-1195-2D4F-5C25-6FF64FAF82A4}"/>
              </a:ext>
            </a:extLst>
          </p:cNvPr>
          <p:cNvSpPr/>
          <p:nvPr/>
        </p:nvSpPr>
        <p:spPr>
          <a:xfrm>
            <a:off x="2395528" y="2813958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1D3B0C62-342C-2C5E-8626-2281EB032916}"/>
              </a:ext>
            </a:extLst>
          </p:cNvPr>
          <p:cNvSpPr/>
          <p:nvPr/>
        </p:nvSpPr>
        <p:spPr>
          <a:xfrm>
            <a:off x="2728963" y="2813958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63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01306238-4ED4-E9F9-FDBC-A99AC7FA7BFD}"/>
              </a:ext>
            </a:extLst>
          </p:cNvPr>
          <p:cNvSpPr/>
          <p:nvPr/>
        </p:nvSpPr>
        <p:spPr>
          <a:xfrm>
            <a:off x="1103919" y="2905095"/>
            <a:ext cx="518938" cy="560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30039-6522-59A2-D159-D16B2EF2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5:</a:t>
            </a:r>
            <a:endParaRPr lang="en-US" dirty="0"/>
          </a:p>
        </p:txBody>
      </p:sp>
      <p:pic>
        <p:nvPicPr>
          <p:cNvPr id="4" name="Content Placeholder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C73A5AF7-010D-D689-73BE-1CB965662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5" t="52398" r="-575" b="40034"/>
          <a:stretch/>
        </p:blipFill>
        <p:spPr>
          <a:xfrm>
            <a:off x="2892805" y="681037"/>
            <a:ext cx="8048367" cy="678989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60EC8FF1-BBDE-7737-D888-6E829A900743}"/>
              </a:ext>
            </a:extLst>
          </p:cNvPr>
          <p:cNvGrpSpPr/>
          <p:nvPr/>
        </p:nvGrpSpPr>
        <p:grpSpPr>
          <a:xfrm>
            <a:off x="838200" y="2768657"/>
            <a:ext cx="10868892" cy="2435126"/>
            <a:chOff x="838200" y="2768657"/>
            <a:chExt cx="10868892" cy="243512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988D48B-CCEA-1121-CD82-A27B2276D1DE}"/>
                </a:ext>
              </a:extLst>
            </p:cNvPr>
            <p:cNvSpPr/>
            <p:nvPr/>
          </p:nvSpPr>
          <p:spPr>
            <a:xfrm>
              <a:off x="838200" y="2905094"/>
              <a:ext cx="336023" cy="5792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8B75EB2-4F41-1803-4B37-CFFC7B4F2530}"/>
                </a:ext>
              </a:extLst>
            </p:cNvPr>
            <p:cNvSpPr/>
            <p:nvPr/>
          </p:nvSpPr>
          <p:spPr>
            <a:xfrm>
              <a:off x="2562246" y="2897296"/>
              <a:ext cx="243194" cy="675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9D07F8D-4689-C520-166B-0AED848B8EFB}"/>
                </a:ext>
              </a:extLst>
            </p:cNvPr>
            <p:cNvSpPr/>
            <p:nvPr/>
          </p:nvSpPr>
          <p:spPr>
            <a:xfrm>
              <a:off x="2231687" y="2908907"/>
              <a:ext cx="243194" cy="544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E78D0E5-D363-2D9C-9513-77281B824044}"/>
                </a:ext>
              </a:extLst>
            </p:cNvPr>
            <p:cNvSpPr/>
            <p:nvPr/>
          </p:nvSpPr>
          <p:spPr>
            <a:xfrm>
              <a:off x="1743940" y="2908907"/>
              <a:ext cx="358219" cy="6075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61BBBB9-E137-66FB-69CD-D484A146189A}"/>
                </a:ext>
              </a:extLst>
            </p:cNvPr>
            <p:cNvGrpSpPr/>
            <p:nvPr/>
          </p:nvGrpSpPr>
          <p:grpSpPr>
            <a:xfrm>
              <a:off x="838200" y="2964505"/>
              <a:ext cx="10868891" cy="2239278"/>
              <a:chOff x="838200" y="2964505"/>
              <a:chExt cx="10868891" cy="223927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7C32E78-A5AD-18B5-013D-790A7B995D2F}"/>
                  </a:ext>
                </a:extLst>
              </p:cNvPr>
              <p:cNvSpPr/>
              <p:nvPr/>
            </p:nvSpPr>
            <p:spPr>
              <a:xfrm>
                <a:off x="838200" y="2965909"/>
                <a:ext cx="10868891" cy="223787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5825C0F-7B85-4A85-5B49-22164C053A9B}"/>
                  </a:ext>
                </a:extLst>
              </p:cNvPr>
              <p:cNvSpPr/>
              <p:nvPr/>
            </p:nvSpPr>
            <p:spPr>
              <a:xfrm>
                <a:off x="1233451" y="2964506"/>
                <a:ext cx="2070858" cy="1222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AD9E6-7AA0-1E8B-E114-F6A7386DEBA4}"/>
                  </a:ext>
                </a:extLst>
              </p:cNvPr>
              <p:cNvSpPr/>
              <p:nvPr/>
            </p:nvSpPr>
            <p:spPr>
              <a:xfrm>
                <a:off x="1233451" y="4048407"/>
                <a:ext cx="2070858" cy="13817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D79126B-4E0C-0F80-D23A-A7551E59FA6A}"/>
                  </a:ext>
                </a:extLst>
              </p:cNvPr>
              <p:cNvSpPr/>
              <p:nvPr/>
            </p:nvSpPr>
            <p:spPr>
              <a:xfrm rot="5400000">
                <a:off x="691499" y="3506457"/>
                <a:ext cx="1222079" cy="13817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BFD721C-6744-58C8-5D80-2284168FABAB}"/>
                  </a:ext>
                </a:extLst>
              </p:cNvPr>
              <p:cNvSpPr/>
              <p:nvPr/>
            </p:nvSpPr>
            <p:spPr>
              <a:xfrm rot="5400000">
                <a:off x="2624176" y="3506456"/>
                <a:ext cx="1222081" cy="13817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C38371-203F-A273-4472-BE52892708D3}"/>
                </a:ext>
              </a:extLst>
            </p:cNvPr>
            <p:cNvSpPr/>
            <p:nvPr/>
          </p:nvSpPr>
          <p:spPr>
            <a:xfrm>
              <a:off x="1371630" y="2963452"/>
              <a:ext cx="1794498" cy="10781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5C42A5D-FDCD-BF47-B044-6B6D99C91617}"/>
                </a:ext>
              </a:extLst>
            </p:cNvPr>
            <p:cNvSpPr/>
            <p:nvPr/>
          </p:nvSpPr>
          <p:spPr>
            <a:xfrm>
              <a:off x="1452282" y="3109970"/>
              <a:ext cx="1647265" cy="87708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0D54A00-BD37-B942-1E3A-5792E81B32F4}"/>
                </a:ext>
              </a:extLst>
            </p:cNvPr>
            <p:cNvSpPr/>
            <p:nvPr/>
          </p:nvSpPr>
          <p:spPr>
            <a:xfrm>
              <a:off x="2078565" y="3034554"/>
              <a:ext cx="210252" cy="820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4FEAE2C-B263-AB9A-1998-48BFB1429B57}"/>
                </a:ext>
              </a:extLst>
            </p:cNvPr>
            <p:cNvSpPr/>
            <p:nvPr/>
          </p:nvSpPr>
          <p:spPr>
            <a:xfrm>
              <a:off x="2412459" y="3033852"/>
              <a:ext cx="210252" cy="820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60D2843-C5A2-29D2-9E3D-C4BC9E3FC683}"/>
                </a:ext>
              </a:extLst>
            </p:cNvPr>
            <p:cNvSpPr/>
            <p:nvPr/>
          </p:nvSpPr>
          <p:spPr>
            <a:xfrm>
              <a:off x="2745434" y="3034554"/>
              <a:ext cx="210252" cy="820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D62F7E7-4BC7-ED21-5B21-F0853EA49EA9}"/>
                </a:ext>
              </a:extLst>
            </p:cNvPr>
            <p:cNvSpPr/>
            <p:nvPr/>
          </p:nvSpPr>
          <p:spPr>
            <a:xfrm>
              <a:off x="1566115" y="3033852"/>
              <a:ext cx="286997" cy="820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4435CDDB-AB0A-03ED-BAD4-911583A8EAE3}"/>
                </a:ext>
              </a:extLst>
            </p:cNvPr>
            <p:cNvSpPr/>
            <p:nvPr/>
          </p:nvSpPr>
          <p:spPr>
            <a:xfrm>
              <a:off x="1565598" y="2773186"/>
              <a:ext cx="243194" cy="256831"/>
            </a:xfrm>
            <a:custGeom>
              <a:avLst/>
              <a:gdLst>
                <a:gd name="connsiteX0" fmla="*/ 27356 w 329358"/>
                <a:gd name="connsiteY0" fmla="*/ 68656 h 211531"/>
                <a:gd name="connsiteX1" fmla="*/ 62281 w 329358"/>
                <a:gd name="connsiteY1" fmla="*/ 65481 h 211531"/>
                <a:gd name="connsiteX2" fmla="*/ 74981 w 329358"/>
                <a:gd name="connsiteY2" fmla="*/ 94056 h 211531"/>
                <a:gd name="connsiteX3" fmla="*/ 78156 w 329358"/>
                <a:gd name="connsiteY3" fmla="*/ 125806 h 211531"/>
                <a:gd name="connsiteX4" fmla="*/ 81331 w 329358"/>
                <a:gd name="connsiteY4" fmla="*/ 144856 h 211531"/>
                <a:gd name="connsiteX5" fmla="*/ 84506 w 329358"/>
                <a:gd name="connsiteY5" fmla="*/ 176606 h 211531"/>
                <a:gd name="connsiteX6" fmla="*/ 87681 w 329358"/>
                <a:gd name="connsiteY6" fmla="*/ 189306 h 211531"/>
                <a:gd name="connsiteX7" fmla="*/ 90856 w 329358"/>
                <a:gd name="connsiteY7" fmla="*/ 198831 h 211531"/>
                <a:gd name="connsiteX8" fmla="*/ 109906 w 329358"/>
                <a:gd name="connsiteY8" fmla="*/ 205181 h 211531"/>
                <a:gd name="connsiteX9" fmla="*/ 173406 w 329358"/>
                <a:gd name="connsiteY9" fmla="*/ 211531 h 211531"/>
                <a:gd name="connsiteX10" fmla="*/ 246431 w 329358"/>
                <a:gd name="connsiteY10" fmla="*/ 208356 h 211531"/>
                <a:gd name="connsiteX11" fmla="*/ 265481 w 329358"/>
                <a:gd name="connsiteY11" fmla="*/ 202006 h 211531"/>
                <a:gd name="connsiteX12" fmla="*/ 268656 w 329358"/>
                <a:gd name="connsiteY12" fmla="*/ 192481 h 211531"/>
                <a:gd name="connsiteX13" fmla="*/ 271831 w 329358"/>
                <a:gd name="connsiteY13" fmla="*/ 59131 h 211531"/>
                <a:gd name="connsiteX14" fmla="*/ 281356 w 329358"/>
                <a:gd name="connsiteY14" fmla="*/ 55956 h 211531"/>
                <a:gd name="connsiteX15" fmla="*/ 319456 w 329358"/>
                <a:gd name="connsiteY15" fmla="*/ 52781 h 211531"/>
                <a:gd name="connsiteX16" fmla="*/ 328981 w 329358"/>
                <a:gd name="connsiteY16" fmla="*/ 49606 h 211531"/>
                <a:gd name="connsiteX17" fmla="*/ 325806 w 329358"/>
                <a:gd name="connsiteY17" fmla="*/ 40081 h 211531"/>
                <a:gd name="connsiteX18" fmla="*/ 319456 w 329358"/>
                <a:gd name="connsiteY18" fmla="*/ 27381 h 211531"/>
                <a:gd name="connsiteX19" fmla="*/ 313106 w 329358"/>
                <a:gd name="connsiteY19" fmla="*/ 5156 h 211531"/>
                <a:gd name="connsiteX20" fmla="*/ 303581 w 329358"/>
                <a:gd name="connsiteY20" fmla="*/ 1981 h 211531"/>
                <a:gd name="connsiteX21" fmla="*/ 227381 w 329358"/>
                <a:gd name="connsiteY21" fmla="*/ 5156 h 211531"/>
                <a:gd name="connsiteX22" fmla="*/ 224206 w 329358"/>
                <a:gd name="connsiteY22" fmla="*/ 14681 h 211531"/>
                <a:gd name="connsiteX23" fmla="*/ 227381 w 329358"/>
                <a:gd name="connsiteY23" fmla="*/ 55956 h 211531"/>
                <a:gd name="connsiteX24" fmla="*/ 230556 w 329358"/>
                <a:gd name="connsiteY24" fmla="*/ 78181 h 211531"/>
                <a:gd name="connsiteX25" fmla="*/ 217856 w 329358"/>
                <a:gd name="connsiteY25" fmla="*/ 160731 h 211531"/>
                <a:gd name="connsiteX26" fmla="*/ 179756 w 329358"/>
                <a:gd name="connsiteY26" fmla="*/ 157556 h 211531"/>
                <a:gd name="connsiteX27" fmla="*/ 122606 w 329358"/>
                <a:gd name="connsiteY27" fmla="*/ 154381 h 211531"/>
                <a:gd name="connsiteX28" fmla="*/ 116256 w 329358"/>
                <a:gd name="connsiteY28" fmla="*/ 94056 h 211531"/>
                <a:gd name="connsiteX29" fmla="*/ 103556 w 329358"/>
                <a:gd name="connsiteY29" fmla="*/ 5156 h 211531"/>
                <a:gd name="connsiteX30" fmla="*/ 17831 w 329358"/>
                <a:gd name="connsiteY30" fmla="*/ 8331 h 211531"/>
                <a:gd name="connsiteX31" fmla="*/ 33706 w 329358"/>
                <a:gd name="connsiteY31" fmla="*/ 68656 h 211531"/>
                <a:gd name="connsiteX32" fmla="*/ 27356 w 329358"/>
                <a:gd name="connsiteY32" fmla="*/ 68656 h 21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9358" h="211531">
                  <a:moveTo>
                    <a:pt x="27356" y="68656"/>
                  </a:moveTo>
                  <a:cubicBezTo>
                    <a:pt x="32119" y="68127"/>
                    <a:pt x="50621" y="64648"/>
                    <a:pt x="62281" y="65481"/>
                  </a:cubicBezTo>
                  <a:cubicBezTo>
                    <a:pt x="76583" y="66503"/>
                    <a:pt x="74109" y="86644"/>
                    <a:pt x="74981" y="94056"/>
                  </a:cubicBezTo>
                  <a:cubicBezTo>
                    <a:pt x="76224" y="104619"/>
                    <a:pt x="76837" y="115252"/>
                    <a:pt x="78156" y="125806"/>
                  </a:cubicBezTo>
                  <a:cubicBezTo>
                    <a:pt x="78954" y="132194"/>
                    <a:pt x="80533" y="138468"/>
                    <a:pt x="81331" y="144856"/>
                  </a:cubicBezTo>
                  <a:cubicBezTo>
                    <a:pt x="82650" y="155410"/>
                    <a:pt x="83002" y="166077"/>
                    <a:pt x="84506" y="176606"/>
                  </a:cubicBezTo>
                  <a:cubicBezTo>
                    <a:pt x="85123" y="180926"/>
                    <a:pt x="86482" y="185110"/>
                    <a:pt x="87681" y="189306"/>
                  </a:cubicBezTo>
                  <a:cubicBezTo>
                    <a:pt x="88600" y="192524"/>
                    <a:pt x="88133" y="196886"/>
                    <a:pt x="90856" y="198831"/>
                  </a:cubicBezTo>
                  <a:cubicBezTo>
                    <a:pt x="96303" y="202722"/>
                    <a:pt x="103556" y="203064"/>
                    <a:pt x="109906" y="205181"/>
                  </a:cubicBezTo>
                  <a:cubicBezTo>
                    <a:pt x="136529" y="214055"/>
                    <a:pt x="116090" y="208159"/>
                    <a:pt x="173406" y="211531"/>
                  </a:cubicBezTo>
                  <a:cubicBezTo>
                    <a:pt x="197748" y="210473"/>
                    <a:pt x="222196" y="210863"/>
                    <a:pt x="246431" y="208356"/>
                  </a:cubicBezTo>
                  <a:cubicBezTo>
                    <a:pt x="253089" y="207667"/>
                    <a:pt x="265481" y="202006"/>
                    <a:pt x="265481" y="202006"/>
                  </a:cubicBezTo>
                  <a:cubicBezTo>
                    <a:pt x="266539" y="198831"/>
                    <a:pt x="268507" y="195824"/>
                    <a:pt x="268656" y="192481"/>
                  </a:cubicBezTo>
                  <a:cubicBezTo>
                    <a:pt x="270630" y="148062"/>
                    <a:pt x="267713" y="103402"/>
                    <a:pt x="271831" y="59131"/>
                  </a:cubicBezTo>
                  <a:cubicBezTo>
                    <a:pt x="272141" y="55799"/>
                    <a:pt x="278039" y="56398"/>
                    <a:pt x="281356" y="55956"/>
                  </a:cubicBezTo>
                  <a:cubicBezTo>
                    <a:pt x="293988" y="54272"/>
                    <a:pt x="306756" y="53839"/>
                    <a:pt x="319456" y="52781"/>
                  </a:cubicBezTo>
                  <a:cubicBezTo>
                    <a:pt x="322631" y="51723"/>
                    <a:pt x="327484" y="52599"/>
                    <a:pt x="328981" y="49606"/>
                  </a:cubicBezTo>
                  <a:cubicBezTo>
                    <a:pt x="330478" y="46613"/>
                    <a:pt x="327124" y="43157"/>
                    <a:pt x="325806" y="40081"/>
                  </a:cubicBezTo>
                  <a:cubicBezTo>
                    <a:pt x="323942" y="35731"/>
                    <a:pt x="321118" y="31813"/>
                    <a:pt x="319456" y="27381"/>
                  </a:cubicBezTo>
                  <a:cubicBezTo>
                    <a:pt x="319407" y="27249"/>
                    <a:pt x="314641" y="6691"/>
                    <a:pt x="313106" y="5156"/>
                  </a:cubicBezTo>
                  <a:cubicBezTo>
                    <a:pt x="310739" y="2789"/>
                    <a:pt x="306756" y="3039"/>
                    <a:pt x="303581" y="1981"/>
                  </a:cubicBezTo>
                  <a:cubicBezTo>
                    <a:pt x="278181" y="3039"/>
                    <a:pt x="252484" y="1140"/>
                    <a:pt x="227381" y="5156"/>
                  </a:cubicBezTo>
                  <a:cubicBezTo>
                    <a:pt x="224076" y="5685"/>
                    <a:pt x="224206" y="11334"/>
                    <a:pt x="224206" y="14681"/>
                  </a:cubicBezTo>
                  <a:cubicBezTo>
                    <a:pt x="224206" y="28480"/>
                    <a:pt x="226008" y="42226"/>
                    <a:pt x="227381" y="55956"/>
                  </a:cubicBezTo>
                  <a:cubicBezTo>
                    <a:pt x="228126" y="63402"/>
                    <a:pt x="229498" y="70773"/>
                    <a:pt x="230556" y="78181"/>
                  </a:cubicBezTo>
                  <a:cubicBezTo>
                    <a:pt x="224949" y="229574"/>
                    <a:pt x="254778" y="165654"/>
                    <a:pt x="217856" y="160731"/>
                  </a:cubicBezTo>
                  <a:cubicBezTo>
                    <a:pt x="205224" y="159047"/>
                    <a:pt x="192472" y="158404"/>
                    <a:pt x="179756" y="157556"/>
                  </a:cubicBezTo>
                  <a:cubicBezTo>
                    <a:pt x="160719" y="156287"/>
                    <a:pt x="141656" y="155439"/>
                    <a:pt x="122606" y="154381"/>
                  </a:cubicBezTo>
                  <a:cubicBezTo>
                    <a:pt x="115402" y="125567"/>
                    <a:pt x="120340" y="148510"/>
                    <a:pt x="116256" y="94056"/>
                  </a:cubicBezTo>
                  <a:cubicBezTo>
                    <a:pt x="110070" y="11580"/>
                    <a:pt x="124562" y="36665"/>
                    <a:pt x="103556" y="5156"/>
                  </a:cubicBezTo>
                  <a:cubicBezTo>
                    <a:pt x="74981" y="6214"/>
                    <a:pt x="40597" y="-8971"/>
                    <a:pt x="17831" y="8331"/>
                  </a:cubicBezTo>
                  <a:cubicBezTo>
                    <a:pt x="-21725" y="38393"/>
                    <a:pt x="14077" y="64730"/>
                    <a:pt x="33706" y="68656"/>
                  </a:cubicBezTo>
                  <a:cubicBezTo>
                    <a:pt x="35782" y="69071"/>
                    <a:pt x="22593" y="69185"/>
                    <a:pt x="27356" y="6865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41DAF7F3-3304-7E92-2959-DC6764EA8220}"/>
                </a:ext>
              </a:extLst>
            </p:cNvPr>
            <p:cNvSpPr/>
            <p:nvPr/>
          </p:nvSpPr>
          <p:spPr>
            <a:xfrm>
              <a:off x="2056372" y="2768658"/>
              <a:ext cx="243194" cy="264844"/>
            </a:xfrm>
            <a:custGeom>
              <a:avLst/>
              <a:gdLst>
                <a:gd name="connsiteX0" fmla="*/ 27356 w 329358"/>
                <a:gd name="connsiteY0" fmla="*/ 68656 h 211531"/>
                <a:gd name="connsiteX1" fmla="*/ 62281 w 329358"/>
                <a:gd name="connsiteY1" fmla="*/ 65481 h 211531"/>
                <a:gd name="connsiteX2" fmla="*/ 74981 w 329358"/>
                <a:gd name="connsiteY2" fmla="*/ 94056 h 211531"/>
                <a:gd name="connsiteX3" fmla="*/ 78156 w 329358"/>
                <a:gd name="connsiteY3" fmla="*/ 125806 h 211531"/>
                <a:gd name="connsiteX4" fmla="*/ 81331 w 329358"/>
                <a:gd name="connsiteY4" fmla="*/ 144856 h 211531"/>
                <a:gd name="connsiteX5" fmla="*/ 84506 w 329358"/>
                <a:gd name="connsiteY5" fmla="*/ 176606 h 211531"/>
                <a:gd name="connsiteX6" fmla="*/ 87681 w 329358"/>
                <a:gd name="connsiteY6" fmla="*/ 189306 h 211531"/>
                <a:gd name="connsiteX7" fmla="*/ 90856 w 329358"/>
                <a:gd name="connsiteY7" fmla="*/ 198831 h 211531"/>
                <a:gd name="connsiteX8" fmla="*/ 109906 w 329358"/>
                <a:gd name="connsiteY8" fmla="*/ 205181 h 211531"/>
                <a:gd name="connsiteX9" fmla="*/ 173406 w 329358"/>
                <a:gd name="connsiteY9" fmla="*/ 211531 h 211531"/>
                <a:gd name="connsiteX10" fmla="*/ 246431 w 329358"/>
                <a:gd name="connsiteY10" fmla="*/ 208356 h 211531"/>
                <a:gd name="connsiteX11" fmla="*/ 265481 w 329358"/>
                <a:gd name="connsiteY11" fmla="*/ 202006 h 211531"/>
                <a:gd name="connsiteX12" fmla="*/ 268656 w 329358"/>
                <a:gd name="connsiteY12" fmla="*/ 192481 h 211531"/>
                <a:gd name="connsiteX13" fmla="*/ 271831 w 329358"/>
                <a:gd name="connsiteY13" fmla="*/ 59131 h 211531"/>
                <a:gd name="connsiteX14" fmla="*/ 281356 w 329358"/>
                <a:gd name="connsiteY14" fmla="*/ 55956 h 211531"/>
                <a:gd name="connsiteX15" fmla="*/ 319456 w 329358"/>
                <a:gd name="connsiteY15" fmla="*/ 52781 h 211531"/>
                <a:gd name="connsiteX16" fmla="*/ 328981 w 329358"/>
                <a:gd name="connsiteY16" fmla="*/ 49606 h 211531"/>
                <a:gd name="connsiteX17" fmla="*/ 325806 w 329358"/>
                <a:gd name="connsiteY17" fmla="*/ 40081 h 211531"/>
                <a:gd name="connsiteX18" fmla="*/ 319456 w 329358"/>
                <a:gd name="connsiteY18" fmla="*/ 27381 h 211531"/>
                <a:gd name="connsiteX19" fmla="*/ 313106 w 329358"/>
                <a:gd name="connsiteY19" fmla="*/ 5156 h 211531"/>
                <a:gd name="connsiteX20" fmla="*/ 303581 w 329358"/>
                <a:gd name="connsiteY20" fmla="*/ 1981 h 211531"/>
                <a:gd name="connsiteX21" fmla="*/ 227381 w 329358"/>
                <a:gd name="connsiteY21" fmla="*/ 5156 h 211531"/>
                <a:gd name="connsiteX22" fmla="*/ 224206 w 329358"/>
                <a:gd name="connsiteY22" fmla="*/ 14681 h 211531"/>
                <a:gd name="connsiteX23" fmla="*/ 227381 w 329358"/>
                <a:gd name="connsiteY23" fmla="*/ 55956 h 211531"/>
                <a:gd name="connsiteX24" fmla="*/ 230556 w 329358"/>
                <a:gd name="connsiteY24" fmla="*/ 78181 h 211531"/>
                <a:gd name="connsiteX25" fmla="*/ 217856 w 329358"/>
                <a:gd name="connsiteY25" fmla="*/ 160731 h 211531"/>
                <a:gd name="connsiteX26" fmla="*/ 179756 w 329358"/>
                <a:gd name="connsiteY26" fmla="*/ 157556 h 211531"/>
                <a:gd name="connsiteX27" fmla="*/ 122606 w 329358"/>
                <a:gd name="connsiteY27" fmla="*/ 154381 h 211531"/>
                <a:gd name="connsiteX28" fmla="*/ 116256 w 329358"/>
                <a:gd name="connsiteY28" fmla="*/ 94056 h 211531"/>
                <a:gd name="connsiteX29" fmla="*/ 103556 w 329358"/>
                <a:gd name="connsiteY29" fmla="*/ 5156 h 211531"/>
                <a:gd name="connsiteX30" fmla="*/ 17831 w 329358"/>
                <a:gd name="connsiteY30" fmla="*/ 8331 h 211531"/>
                <a:gd name="connsiteX31" fmla="*/ 33706 w 329358"/>
                <a:gd name="connsiteY31" fmla="*/ 68656 h 211531"/>
                <a:gd name="connsiteX32" fmla="*/ 27356 w 329358"/>
                <a:gd name="connsiteY32" fmla="*/ 68656 h 21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9358" h="211531">
                  <a:moveTo>
                    <a:pt x="27356" y="68656"/>
                  </a:moveTo>
                  <a:cubicBezTo>
                    <a:pt x="32119" y="68127"/>
                    <a:pt x="50621" y="64648"/>
                    <a:pt x="62281" y="65481"/>
                  </a:cubicBezTo>
                  <a:cubicBezTo>
                    <a:pt x="76583" y="66503"/>
                    <a:pt x="74109" y="86644"/>
                    <a:pt x="74981" y="94056"/>
                  </a:cubicBezTo>
                  <a:cubicBezTo>
                    <a:pt x="76224" y="104619"/>
                    <a:pt x="76837" y="115252"/>
                    <a:pt x="78156" y="125806"/>
                  </a:cubicBezTo>
                  <a:cubicBezTo>
                    <a:pt x="78954" y="132194"/>
                    <a:pt x="80533" y="138468"/>
                    <a:pt x="81331" y="144856"/>
                  </a:cubicBezTo>
                  <a:cubicBezTo>
                    <a:pt x="82650" y="155410"/>
                    <a:pt x="83002" y="166077"/>
                    <a:pt x="84506" y="176606"/>
                  </a:cubicBezTo>
                  <a:cubicBezTo>
                    <a:pt x="85123" y="180926"/>
                    <a:pt x="86482" y="185110"/>
                    <a:pt x="87681" y="189306"/>
                  </a:cubicBezTo>
                  <a:cubicBezTo>
                    <a:pt x="88600" y="192524"/>
                    <a:pt x="88133" y="196886"/>
                    <a:pt x="90856" y="198831"/>
                  </a:cubicBezTo>
                  <a:cubicBezTo>
                    <a:pt x="96303" y="202722"/>
                    <a:pt x="103556" y="203064"/>
                    <a:pt x="109906" y="205181"/>
                  </a:cubicBezTo>
                  <a:cubicBezTo>
                    <a:pt x="136529" y="214055"/>
                    <a:pt x="116090" y="208159"/>
                    <a:pt x="173406" y="211531"/>
                  </a:cubicBezTo>
                  <a:cubicBezTo>
                    <a:pt x="197748" y="210473"/>
                    <a:pt x="222196" y="210863"/>
                    <a:pt x="246431" y="208356"/>
                  </a:cubicBezTo>
                  <a:cubicBezTo>
                    <a:pt x="253089" y="207667"/>
                    <a:pt x="265481" y="202006"/>
                    <a:pt x="265481" y="202006"/>
                  </a:cubicBezTo>
                  <a:cubicBezTo>
                    <a:pt x="266539" y="198831"/>
                    <a:pt x="268507" y="195824"/>
                    <a:pt x="268656" y="192481"/>
                  </a:cubicBezTo>
                  <a:cubicBezTo>
                    <a:pt x="270630" y="148062"/>
                    <a:pt x="267713" y="103402"/>
                    <a:pt x="271831" y="59131"/>
                  </a:cubicBezTo>
                  <a:cubicBezTo>
                    <a:pt x="272141" y="55799"/>
                    <a:pt x="278039" y="56398"/>
                    <a:pt x="281356" y="55956"/>
                  </a:cubicBezTo>
                  <a:cubicBezTo>
                    <a:pt x="293988" y="54272"/>
                    <a:pt x="306756" y="53839"/>
                    <a:pt x="319456" y="52781"/>
                  </a:cubicBezTo>
                  <a:cubicBezTo>
                    <a:pt x="322631" y="51723"/>
                    <a:pt x="327484" y="52599"/>
                    <a:pt x="328981" y="49606"/>
                  </a:cubicBezTo>
                  <a:cubicBezTo>
                    <a:pt x="330478" y="46613"/>
                    <a:pt x="327124" y="43157"/>
                    <a:pt x="325806" y="40081"/>
                  </a:cubicBezTo>
                  <a:cubicBezTo>
                    <a:pt x="323942" y="35731"/>
                    <a:pt x="321118" y="31813"/>
                    <a:pt x="319456" y="27381"/>
                  </a:cubicBezTo>
                  <a:cubicBezTo>
                    <a:pt x="319407" y="27249"/>
                    <a:pt x="314641" y="6691"/>
                    <a:pt x="313106" y="5156"/>
                  </a:cubicBezTo>
                  <a:cubicBezTo>
                    <a:pt x="310739" y="2789"/>
                    <a:pt x="306756" y="3039"/>
                    <a:pt x="303581" y="1981"/>
                  </a:cubicBezTo>
                  <a:cubicBezTo>
                    <a:pt x="278181" y="3039"/>
                    <a:pt x="252484" y="1140"/>
                    <a:pt x="227381" y="5156"/>
                  </a:cubicBezTo>
                  <a:cubicBezTo>
                    <a:pt x="224076" y="5685"/>
                    <a:pt x="224206" y="11334"/>
                    <a:pt x="224206" y="14681"/>
                  </a:cubicBezTo>
                  <a:cubicBezTo>
                    <a:pt x="224206" y="28480"/>
                    <a:pt x="226008" y="42226"/>
                    <a:pt x="227381" y="55956"/>
                  </a:cubicBezTo>
                  <a:cubicBezTo>
                    <a:pt x="228126" y="63402"/>
                    <a:pt x="229498" y="70773"/>
                    <a:pt x="230556" y="78181"/>
                  </a:cubicBezTo>
                  <a:cubicBezTo>
                    <a:pt x="224949" y="229574"/>
                    <a:pt x="254778" y="165654"/>
                    <a:pt x="217856" y="160731"/>
                  </a:cubicBezTo>
                  <a:cubicBezTo>
                    <a:pt x="205224" y="159047"/>
                    <a:pt x="192472" y="158404"/>
                    <a:pt x="179756" y="157556"/>
                  </a:cubicBezTo>
                  <a:cubicBezTo>
                    <a:pt x="160719" y="156287"/>
                    <a:pt x="141656" y="155439"/>
                    <a:pt x="122606" y="154381"/>
                  </a:cubicBezTo>
                  <a:cubicBezTo>
                    <a:pt x="115402" y="125567"/>
                    <a:pt x="120340" y="148510"/>
                    <a:pt x="116256" y="94056"/>
                  </a:cubicBezTo>
                  <a:cubicBezTo>
                    <a:pt x="110070" y="11580"/>
                    <a:pt x="124562" y="36665"/>
                    <a:pt x="103556" y="5156"/>
                  </a:cubicBezTo>
                  <a:cubicBezTo>
                    <a:pt x="74981" y="6214"/>
                    <a:pt x="40597" y="-8971"/>
                    <a:pt x="17831" y="8331"/>
                  </a:cubicBezTo>
                  <a:cubicBezTo>
                    <a:pt x="-21725" y="38393"/>
                    <a:pt x="14077" y="64730"/>
                    <a:pt x="33706" y="68656"/>
                  </a:cubicBezTo>
                  <a:cubicBezTo>
                    <a:pt x="35782" y="69071"/>
                    <a:pt x="22593" y="69185"/>
                    <a:pt x="27356" y="6865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88C87FEE-E1FD-095F-1129-6CA06C91532B}"/>
                </a:ext>
              </a:extLst>
            </p:cNvPr>
            <p:cNvSpPr/>
            <p:nvPr/>
          </p:nvSpPr>
          <p:spPr>
            <a:xfrm>
              <a:off x="2395528" y="2768658"/>
              <a:ext cx="243194" cy="264844"/>
            </a:xfrm>
            <a:custGeom>
              <a:avLst/>
              <a:gdLst>
                <a:gd name="connsiteX0" fmla="*/ 27356 w 329358"/>
                <a:gd name="connsiteY0" fmla="*/ 68656 h 211531"/>
                <a:gd name="connsiteX1" fmla="*/ 62281 w 329358"/>
                <a:gd name="connsiteY1" fmla="*/ 65481 h 211531"/>
                <a:gd name="connsiteX2" fmla="*/ 74981 w 329358"/>
                <a:gd name="connsiteY2" fmla="*/ 94056 h 211531"/>
                <a:gd name="connsiteX3" fmla="*/ 78156 w 329358"/>
                <a:gd name="connsiteY3" fmla="*/ 125806 h 211531"/>
                <a:gd name="connsiteX4" fmla="*/ 81331 w 329358"/>
                <a:gd name="connsiteY4" fmla="*/ 144856 h 211531"/>
                <a:gd name="connsiteX5" fmla="*/ 84506 w 329358"/>
                <a:gd name="connsiteY5" fmla="*/ 176606 h 211531"/>
                <a:gd name="connsiteX6" fmla="*/ 87681 w 329358"/>
                <a:gd name="connsiteY6" fmla="*/ 189306 h 211531"/>
                <a:gd name="connsiteX7" fmla="*/ 90856 w 329358"/>
                <a:gd name="connsiteY7" fmla="*/ 198831 h 211531"/>
                <a:gd name="connsiteX8" fmla="*/ 109906 w 329358"/>
                <a:gd name="connsiteY8" fmla="*/ 205181 h 211531"/>
                <a:gd name="connsiteX9" fmla="*/ 173406 w 329358"/>
                <a:gd name="connsiteY9" fmla="*/ 211531 h 211531"/>
                <a:gd name="connsiteX10" fmla="*/ 246431 w 329358"/>
                <a:gd name="connsiteY10" fmla="*/ 208356 h 211531"/>
                <a:gd name="connsiteX11" fmla="*/ 265481 w 329358"/>
                <a:gd name="connsiteY11" fmla="*/ 202006 h 211531"/>
                <a:gd name="connsiteX12" fmla="*/ 268656 w 329358"/>
                <a:gd name="connsiteY12" fmla="*/ 192481 h 211531"/>
                <a:gd name="connsiteX13" fmla="*/ 271831 w 329358"/>
                <a:gd name="connsiteY13" fmla="*/ 59131 h 211531"/>
                <a:gd name="connsiteX14" fmla="*/ 281356 w 329358"/>
                <a:gd name="connsiteY14" fmla="*/ 55956 h 211531"/>
                <a:gd name="connsiteX15" fmla="*/ 319456 w 329358"/>
                <a:gd name="connsiteY15" fmla="*/ 52781 h 211531"/>
                <a:gd name="connsiteX16" fmla="*/ 328981 w 329358"/>
                <a:gd name="connsiteY16" fmla="*/ 49606 h 211531"/>
                <a:gd name="connsiteX17" fmla="*/ 325806 w 329358"/>
                <a:gd name="connsiteY17" fmla="*/ 40081 h 211531"/>
                <a:gd name="connsiteX18" fmla="*/ 319456 w 329358"/>
                <a:gd name="connsiteY18" fmla="*/ 27381 h 211531"/>
                <a:gd name="connsiteX19" fmla="*/ 313106 w 329358"/>
                <a:gd name="connsiteY19" fmla="*/ 5156 h 211531"/>
                <a:gd name="connsiteX20" fmla="*/ 303581 w 329358"/>
                <a:gd name="connsiteY20" fmla="*/ 1981 h 211531"/>
                <a:gd name="connsiteX21" fmla="*/ 227381 w 329358"/>
                <a:gd name="connsiteY21" fmla="*/ 5156 h 211531"/>
                <a:gd name="connsiteX22" fmla="*/ 224206 w 329358"/>
                <a:gd name="connsiteY22" fmla="*/ 14681 h 211531"/>
                <a:gd name="connsiteX23" fmla="*/ 227381 w 329358"/>
                <a:gd name="connsiteY23" fmla="*/ 55956 h 211531"/>
                <a:gd name="connsiteX24" fmla="*/ 230556 w 329358"/>
                <a:gd name="connsiteY24" fmla="*/ 78181 h 211531"/>
                <a:gd name="connsiteX25" fmla="*/ 217856 w 329358"/>
                <a:gd name="connsiteY25" fmla="*/ 160731 h 211531"/>
                <a:gd name="connsiteX26" fmla="*/ 179756 w 329358"/>
                <a:gd name="connsiteY26" fmla="*/ 157556 h 211531"/>
                <a:gd name="connsiteX27" fmla="*/ 122606 w 329358"/>
                <a:gd name="connsiteY27" fmla="*/ 154381 h 211531"/>
                <a:gd name="connsiteX28" fmla="*/ 116256 w 329358"/>
                <a:gd name="connsiteY28" fmla="*/ 94056 h 211531"/>
                <a:gd name="connsiteX29" fmla="*/ 103556 w 329358"/>
                <a:gd name="connsiteY29" fmla="*/ 5156 h 211531"/>
                <a:gd name="connsiteX30" fmla="*/ 17831 w 329358"/>
                <a:gd name="connsiteY30" fmla="*/ 8331 h 211531"/>
                <a:gd name="connsiteX31" fmla="*/ 33706 w 329358"/>
                <a:gd name="connsiteY31" fmla="*/ 68656 h 211531"/>
                <a:gd name="connsiteX32" fmla="*/ 27356 w 329358"/>
                <a:gd name="connsiteY32" fmla="*/ 68656 h 21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9358" h="211531">
                  <a:moveTo>
                    <a:pt x="27356" y="68656"/>
                  </a:moveTo>
                  <a:cubicBezTo>
                    <a:pt x="32119" y="68127"/>
                    <a:pt x="50621" y="64648"/>
                    <a:pt x="62281" y="65481"/>
                  </a:cubicBezTo>
                  <a:cubicBezTo>
                    <a:pt x="76583" y="66503"/>
                    <a:pt x="74109" y="86644"/>
                    <a:pt x="74981" y="94056"/>
                  </a:cubicBezTo>
                  <a:cubicBezTo>
                    <a:pt x="76224" y="104619"/>
                    <a:pt x="76837" y="115252"/>
                    <a:pt x="78156" y="125806"/>
                  </a:cubicBezTo>
                  <a:cubicBezTo>
                    <a:pt x="78954" y="132194"/>
                    <a:pt x="80533" y="138468"/>
                    <a:pt x="81331" y="144856"/>
                  </a:cubicBezTo>
                  <a:cubicBezTo>
                    <a:pt x="82650" y="155410"/>
                    <a:pt x="83002" y="166077"/>
                    <a:pt x="84506" y="176606"/>
                  </a:cubicBezTo>
                  <a:cubicBezTo>
                    <a:pt x="85123" y="180926"/>
                    <a:pt x="86482" y="185110"/>
                    <a:pt x="87681" y="189306"/>
                  </a:cubicBezTo>
                  <a:cubicBezTo>
                    <a:pt x="88600" y="192524"/>
                    <a:pt x="88133" y="196886"/>
                    <a:pt x="90856" y="198831"/>
                  </a:cubicBezTo>
                  <a:cubicBezTo>
                    <a:pt x="96303" y="202722"/>
                    <a:pt x="103556" y="203064"/>
                    <a:pt x="109906" y="205181"/>
                  </a:cubicBezTo>
                  <a:cubicBezTo>
                    <a:pt x="136529" y="214055"/>
                    <a:pt x="116090" y="208159"/>
                    <a:pt x="173406" y="211531"/>
                  </a:cubicBezTo>
                  <a:cubicBezTo>
                    <a:pt x="197748" y="210473"/>
                    <a:pt x="222196" y="210863"/>
                    <a:pt x="246431" y="208356"/>
                  </a:cubicBezTo>
                  <a:cubicBezTo>
                    <a:pt x="253089" y="207667"/>
                    <a:pt x="265481" y="202006"/>
                    <a:pt x="265481" y="202006"/>
                  </a:cubicBezTo>
                  <a:cubicBezTo>
                    <a:pt x="266539" y="198831"/>
                    <a:pt x="268507" y="195824"/>
                    <a:pt x="268656" y="192481"/>
                  </a:cubicBezTo>
                  <a:cubicBezTo>
                    <a:pt x="270630" y="148062"/>
                    <a:pt x="267713" y="103402"/>
                    <a:pt x="271831" y="59131"/>
                  </a:cubicBezTo>
                  <a:cubicBezTo>
                    <a:pt x="272141" y="55799"/>
                    <a:pt x="278039" y="56398"/>
                    <a:pt x="281356" y="55956"/>
                  </a:cubicBezTo>
                  <a:cubicBezTo>
                    <a:pt x="293988" y="54272"/>
                    <a:pt x="306756" y="53839"/>
                    <a:pt x="319456" y="52781"/>
                  </a:cubicBezTo>
                  <a:cubicBezTo>
                    <a:pt x="322631" y="51723"/>
                    <a:pt x="327484" y="52599"/>
                    <a:pt x="328981" y="49606"/>
                  </a:cubicBezTo>
                  <a:cubicBezTo>
                    <a:pt x="330478" y="46613"/>
                    <a:pt x="327124" y="43157"/>
                    <a:pt x="325806" y="40081"/>
                  </a:cubicBezTo>
                  <a:cubicBezTo>
                    <a:pt x="323942" y="35731"/>
                    <a:pt x="321118" y="31813"/>
                    <a:pt x="319456" y="27381"/>
                  </a:cubicBezTo>
                  <a:cubicBezTo>
                    <a:pt x="319407" y="27249"/>
                    <a:pt x="314641" y="6691"/>
                    <a:pt x="313106" y="5156"/>
                  </a:cubicBezTo>
                  <a:cubicBezTo>
                    <a:pt x="310739" y="2789"/>
                    <a:pt x="306756" y="3039"/>
                    <a:pt x="303581" y="1981"/>
                  </a:cubicBezTo>
                  <a:cubicBezTo>
                    <a:pt x="278181" y="3039"/>
                    <a:pt x="252484" y="1140"/>
                    <a:pt x="227381" y="5156"/>
                  </a:cubicBezTo>
                  <a:cubicBezTo>
                    <a:pt x="224076" y="5685"/>
                    <a:pt x="224206" y="11334"/>
                    <a:pt x="224206" y="14681"/>
                  </a:cubicBezTo>
                  <a:cubicBezTo>
                    <a:pt x="224206" y="28480"/>
                    <a:pt x="226008" y="42226"/>
                    <a:pt x="227381" y="55956"/>
                  </a:cubicBezTo>
                  <a:cubicBezTo>
                    <a:pt x="228126" y="63402"/>
                    <a:pt x="229498" y="70773"/>
                    <a:pt x="230556" y="78181"/>
                  </a:cubicBezTo>
                  <a:cubicBezTo>
                    <a:pt x="224949" y="229574"/>
                    <a:pt x="254778" y="165654"/>
                    <a:pt x="217856" y="160731"/>
                  </a:cubicBezTo>
                  <a:cubicBezTo>
                    <a:pt x="205224" y="159047"/>
                    <a:pt x="192472" y="158404"/>
                    <a:pt x="179756" y="157556"/>
                  </a:cubicBezTo>
                  <a:cubicBezTo>
                    <a:pt x="160719" y="156287"/>
                    <a:pt x="141656" y="155439"/>
                    <a:pt x="122606" y="154381"/>
                  </a:cubicBezTo>
                  <a:cubicBezTo>
                    <a:pt x="115402" y="125567"/>
                    <a:pt x="120340" y="148510"/>
                    <a:pt x="116256" y="94056"/>
                  </a:cubicBezTo>
                  <a:cubicBezTo>
                    <a:pt x="110070" y="11580"/>
                    <a:pt x="124562" y="36665"/>
                    <a:pt x="103556" y="5156"/>
                  </a:cubicBezTo>
                  <a:cubicBezTo>
                    <a:pt x="74981" y="6214"/>
                    <a:pt x="40597" y="-8971"/>
                    <a:pt x="17831" y="8331"/>
                  </a:cubicBezTo>
                  <a:cubicBezTo>
                    <a:pt x="-21725" y="38393"/>
                    <a:pt x="14077" y="64730"/>
                    <a:pt x="33706" y="68656"/>
                  </a:cubicBezTo>
                  <a:cubicBezTo>
                    <a:pt x="35782" y="69071"/>
                    <a:pt x="22593" y="69185"/>
                    <a:pt x="27356" y="6865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B36F5F86-696F-F876-4EB8-7EC23B680CEC}"/>
                </a:ext>
              </a:extLst>
            </p:cNvPr>
            <p:cNvSpPr/>
            <p:nvPr/>
          </p:nvSpPr>
          <p:spPr>
            <a:xfrm>
              <a:off x="2728963" y="2768657"/>
              <a:ext cx="243194" cy="257433"/>
            </a:xfrm>
            <a:custGeom>
              <a:avLst/>
              <a:gdLst>
                <a:gd name="connsiteX0" fmla="*/ 27356 w 329358"/>
                <a:gd name="connsiteY0" fmla="*/ 68656 h 211531"/>
                <a:gd name="connsiteX1" fmla="*/ 62281 w 329358"/>
                <a:gd name="connsiteY1" fmla="*/ 65481 h 211531"/>
                <a:gd name="connsiteX2" fmla="*/ 74981 w 329358"/>
                <a:gd name="connsiteY2" fmla="*/ 94056 h 211531"/>
                <a:gd name="connsiteX3" fmla="*/ 78156 w 329358"/>
                <a:gd name="connsiteY3" fmla="*/ 125806 h 211531"/>
                <a:gd name="connsiteX4" fmla="*/ 81331 w 329358"/>
                <a:gd name="connsiteY4" fmla="*/ 144856 h 211531"/>
                <a:gd name="connsiteX5" fmla="*/ 84506 w 329358"/>
                <a:gd name="connsiteY5" fmla="*/ 176606 h 211531"/>
                <a:gd name="connsiteX6" fmla="*/ 87681 w 329358"/>
                <a:gd name="connsiteY6" fmla="*/ 189306 h 211531"/>
                <a:gd name="connsiteX7" fmla="*/ 90856 w 329358"/>
                <a:gd name="connsiteY7" fmla="*/ 198831 h 211531"/>
                <a:gd name="connsiteX8" fmla="*/ 109906 w 329358"/>
                <a:gd name="connsiteY8" fmla="*/ 205181 h 211531"/>
                <a:gd name="connsiteX9" fmla="*/ 173406 w 329358"/>
                <a:gd name="connsiteY9" fmla="*/ 211531 h 211531"/>
                <a:gd name="connsiteX10" fmla="*/ 246431 w 329358"/>
                <a:gd name="connsiteY10" fmla="*/ 208356 h 211531"/>
                <a:gd name="connsiteX11" fmla="*/ 265481 w 329358"/>
                <a:gd name="connsiteY11" fmla="*/ 202006 h 211531"/>
                <a:gd name="connsiteX12" fmla="*/ 268656 w 329358"/>
                <a:gd name="connsiteY12" fmla="*/ 192481 h 211531"/>
                <a:gd name="connsiteX13" fmla="*/ 271831 w 329358"/>
                <a:gd name="connsiteY13" fmla="*/ 59131 h 211531"/>
                <a:gd name="connsiteX14" fmla="*/ 281356 w 329358"/>
                <a:gd name="connsiteY14" fmla="*/ 55956 h 211531"/>
                <a:gd name="connsiteX15" fmla="*/ 319456 w 329358"/>
                <a:gd name="connsiteY15" fmla="*/ 52781 h 211531"/>
                <a:gd name="connsiteX16" fmla="*/ 328981 w 329358"/>
                <a:gd name="connsiteY16" fmla="*/ 49606 h 211531"/>
                <a:gd name="connsiteX17" fmla="*/ 325806 w 329358"/>
                <a:gd name="connsiteY17" fmla="*/ 40081 h 211531"/>
                <a:gd name="connsiteX18" fmla="*/ 319456 w 329358"/>
                <a:gd name="connsiteY18" fmla="*/ 27381 h 211531"/>
                <a:gd name="connsiteX19" fmla="*/ 313106 w 329358"/>
                <a:gd name="connsiteY19" fmla="*/ 5156 h 211531"/>
                <a:gd name="connsiteX20" fmla="*/ 303581 w 329358"/>
                <a:gd name="connsiteY20" fmla="*/ 1981 h 211531"/>
                <a:gd name="connsiteX21" fmla="*/ 227381 w 329358"/>
                <a:gd name="connsiteY21" fmla="*/ 5156 h 211531"/>
                <a:gd name="connsiteX22" fmla="*/ 224206 w 329358"/>
                <a:gd name="connsiteY22" fmla="*/ 14681 h 211531"/>
                <a:gd name="connsiteX23" fmla="*/ 227381 w 329358"/>
                <a:gd name="connsiteY23" fmla="*/ 55956 h 211531"/>
                <a:gd name="connsiteX24" fmla="*/ 230556 w 329358"/>
                <a:gd name="connsiteY24" fmla="*/ 78181 h 211531"/>
                <a:gd name="connsiteX25" fmla="*/ 217856 w 329358"/>
                <a:gd name="connsiteY25" fmla="*/ 160731 h 211531"/>
                <a:gd name="connsiteX26" fmla="*/ 179756 w 329358"/>
                <a:gd name="connsiteY26" fmla="*/ 157556 h 211531"/>
                <a:gd name="connsiteX27" fmla="*/ 122606 w 329358"/>
                <a:gd name="connsiteY27" fmla="*/ 154381 h 211531"/>
                <a:gd name="connsiteX28" fmla="*/ 116256 w 329358"/>
                <a:gd name="connsiteY28" fmla="*/ 94056 h 211531"/>
                <a:gd name="connsiteX29" fmla="*/ 103556 w 329358"/>
                <a:gd name="connsiteY29" fmla="*/ 5156 h 211531"/>
                <a:gd name="connsiteX30" fmla="*/ 17831 w 329358"/>
                <a:gd name="connsiteY30" fmla="*/ 8331 h 211531"/>
                <a:gd name="connsiteX31" fmla="*/ 33706 w 329358"/>
                <a:gd name="connsiteY31" fmla="*/ 68656 h 211531"/>
                <a:gd name="connsiteX32" fmla="*/ 27356 w 329358"/>
                <a:gd name="connsiteY32" fmla="*/ 68656 h 21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9358" h="211531">
                  <a:moveTo>
                    <a:pt x="27356" y="68656"/>
                  </a:moveTo>
                  <a:cubicBezTo>
                    <a:pt x="32119" y="68127"/>
                    <a:pt x="50621" y="64648"/>
                    <a:pt x="62281" y="65481"/>
                  </a:cubicBezTo>
                  <a:cubicBezTo>
                    <a:pt x="76583" y="66503"/>
                    <a:pt x="74109" y="86644"/>
                    <a:pt x="74981" y="94056"/>
                  </a:cubicBezTo>
                  <a:cubicBezTo>
                    <a:pt x="76224" y="104619"/>
                    <a:pt x="76837" y="115252"/>
                    <a:pt x="78156" y="125806"/>
                  </a:cubicBezTo>
                  <a:cubicBezTo>
                    <a:pt x="78954" y="132194"/>
                    <a:pt x="80533" y="138468"/>
                    <a:pt x="81331" y="144856"/>
                  </a:cubicBezTo>
                  <a:cubicBezTo>
                    <a:pt x="82650" y="155410"/>
                    <a:pt x="83002" y="166077"/>
                    <a:pt x="84506" y="176606"/>
                  </a:cubicBezTo>
                  <a:cubicBezTo>
                    <a:pt x="85123" y="180926"/>
                    <a:pt x="86482" y="185110"/>
                    <a:pt x="87681" y="189306"/>
                  </a:cubicBezTo>
                  <a:cubicBezTo>
                    <a:pt x="88600" y="192524"/>
                    <a:pt x="88133" y="196886"/>
                    <a:pt x="90856" y="198831"/>
                  </a:cubicBezTo>
                  <a:cubicBezTo>
                    <a:pt x="96303" y="202722"/>
                    <a:pt x="103556" y="203064"/>
                    <a:pt x="109906" y="205181"/>
                  </a:cubicBezTo>
                  <a:cubicBezTo>
                    <a:pt x="136529" y="214055"/>
                    <a:pt x="116090" y="208159"/>
                    <a:pt x="173406" y="211531"/>
                  </a:cubicBezTo>
                  <a:cubicBezTo>
                    <a:pt x="197748" y="210473"/>
                    <a:pt x="222196" y="210863"/>
                    <a:pt x="246431" y="208356"/>
                  </a:cubicBezTo>
                  <a:cubicBezTo>
                    <a:pt x="253089" y="207667"/>
                    <a:pt x="265481" y="202006"/>
                    <a:pt x="265481" y="202006"/>
                  </a:cubicBezTo>
                  <a:cubicBezTo>
                    <a:pt x="266539" y="198831"/>
                    <a:pt x="268507" y="195824"/>
                    <a:pt x="268656" y="192481"/>
                  </a:cubicBezTo>
                  <a:cubicBezTo>
                    <a:pt x="270630" y="148062"/>
                    <a:pt x="267713" y="103402"/>
                    <a:pt x="271831" y="59131"/>
                  </a:cubicBezTo>
                  <a:cubicBezTo>
                    <a:pt x="272141" y="55799"/>
                    <a:pt x="278039" y="56398"/>
                    <a:pt x="281356" y="55956"/>
                  </a:cubicBezTo>
                  <a:cubicBezTo>
                    <a:pt x="293988" y="54272"/>
                    <a:pt x="306756" y="53839"/>
                    <a:pt x="319456" y="52781"/>
                  </a:cubicBezTo>
                  <a:cubicBezTo>
                    <a:pt x="322631" y="51723"/>
                    <a:pt x="327484" y="52599"/>
                    <a:pt x="328981" y="49606"/>
                  </a:cubicBezTo>
                  <a:cubicBezTo>
                    <a:pt x="330478" y="46613"/>
                    <a:pt x="327124" y="43157"/>
                    <a:pt x="325806" y="40081"/>
                  </a:cubicBezTo>
                  <a:cubicBezTo>
                    <a:pt x="323942" y="35731"/>
                    <a:pt x="321118" y="31813"/>
                    <a:pt x="319456" y="27381"/>
                  </a:cubicBezTo>
                  <a:cubicBezTo>
                    <a:pt x="319407" y="27249"/>
                    <a:pt x="314641" y="6691"/>
                    <a:pt x="313106" y="5156"/>
                  </a:cubicBezTo>
                  <a:cubicBezTo>
                    <a:pt x="310739" y="2789"/>
                    <a:pt x="306756" y="3039"/>
                    <a:pt x="303581" y="1981"/>
                  </a:cubicBezTo>
                  <a:cubicBezTo>
                    <a:pt x="278181" y="3039"/>
                    <a:pt x="252484" y="1140"/>
                    <a:pt x="227381" y="5156"/>
                  </a:cubicBezTo>
                  <a:cubicBezTo>
                    <a:pt x="224076" y="5685"/>
                    <a:pt x="224206" y="11334"/>
                    <a:pt x="224206" y="14681"/>
                  </a:cubicBezTo>
                  <a:cubicBezTo>
                    <a:pt x="224206" y="28480"/>
                    <a:pt x="226008" y="42226"/>
                    <a:pt x="227381" y="55956"/>
                  </a:cubicBezTo>
                  <a:cubicBezTo>
                    <a:pt x="228126" y="63402"/>
                    <a:pt x="229498" y="70773"/>
                    <a:pt x="230556" y="78181"/>
                  </a:cubicBezTo>
                  <a:cubicBezTo>
                    <a:pt x="224949" y="229574"/>
                    <a:pt x="254778" y="165654"/>
                    <a:pt x="217856" y="160731"/>
                  </a:cubicBezTo>
                  <a:cubicBezTo>
                    <a:pt x="205224" y="159047"/>
                    <a:pt x="192472" y="158404"/>
                    <a:pt x="179756" y="157556"/>
                  </a:cubicBezTo>
                  <a:cubicBezTo>
                    <a:pt x="160719" y="156287"/>
                    <a:pt x="141656" y="155439"/>
                    <a:pt x="122606" y="154381"/>
                  </a:cubicBezTo>
                  <a:cubicBezTo>
                    <a:pt x="115402" y="125567"/>
                    <a:pt x="120340" y="148510"/>
                    <a:pt x="116256" y="94056"/>
                  </a:cubicBezTo>
                  <a:cubicBezTo>
                    <a:pt x="110070" y="11580"/>
                    <a:pt x="124562" y="36665"/>
                    <a:pt x="103556" y="5156"/>
                  </a:cubicBezTo>
                  <a:cubicBezTo>
                    <a:pt x="74981" y="6214"/>
                    <a:pt x="40597" y="-8971"/>
                    <a:pt x="17831" y="8331"/>
                  </a:cubicBezTo>
                  <a:cubicBezTo>
                    <a:pt x="-21725" y="38393"/>
                    <a:pt x="14077" y="64730"/>
                    <a:pt x="33706" y="68656"/>
                  </a:cubicBezTo>
                  <a:cubicBezTo>
                    <a:pt x="35782" y="69071"/>
                    <a:pt x="22593" y="69185"/>
                    <a:pt x="27356" y="6865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FDC3D2C-DE17-9797-85DB-37CFF5A16D80}"/>
                </a:ext>
              </a:extLst>
            </p:cNvPr>
            <p:cNvSpPr/>
            <p:nvPr/>
          </p:nvSpPr>
          <p:spPr>
            <a:xfrm>
              <a:off x="3433837" y="2905095"/>
              <a:ext cx="8273255" cy="6105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558F5CA-99D6-A7C2-7877-05D33743B2E0}"/>
                  </a:ext>
                </a:extLst>
              </p14:cNvPr>
              <p14:cNvContentPartPr/>
              <p14:nvPr/>
            </p14:nvContentPartPr>
            <p14:xfrm>
              <a:off x="5436431" y="2401500"/>
              <a:ext cx="314280" cy="5295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558F5CA-99D6-A7C2-7877-05D33743B2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7791" y="2392860"/>
                <a:ext cx="331920" cy="547200"/>
              </a:xfrm>
              <a:prstGeom prst="rect">
                <a:avLst/>
              </a:prstGeom>
            </p:spPr>
          </p:pic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026F937A-9B00-DFB5-78F6-34ED77D7D86D}"/>
              </a:ext>
            </a:extLst>
          </p:cNvPr>
          <p:cNvSpPr txBox="1"/>
          <p:nvPr/>
        </p:nvSpPr>
        <p:spPr>
          <a:xfrm>
            <a:off x="5436431" y="2133399"/>
            <a:ext cx="1480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Flat</a:t>
            </a:r>
            <a:r>
              <a:rPr lang="zh-CN" altLang="en-US" sz="1200" dirty="0"/>
              <a:t> </a:t>
            </a:r>
            <a:r>
              <a:rPr lang="en-US" altLang="zh-CN" sz="1200" dirty="0"/>
              <a:t>polymer</a:t>
            </a:r>
            <a:r>
              <a:rPr lang="zh-CN" altLang="en-US" sz="1200" dirty="0"/>
              <a:t> </a:t>
            </a:r>
            <a:r>
              <a:rPr lang="en-US" altLang="zh-CN" sz="1200" dirty="0"/>
              <a:t>sheet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02798C9-7E90-85CC-261F-D6CE13D67315}"/>
              </a:ext>
            </a:extLst>
          </p:cNvPr>
          <p:cNvSpPr/>
          <p:nvPr/>
        </p:nvSpPr>
        <p:spPr>
          <a:xfrm>
            <a:off x="2929777" y="2902337"/>
            <a:ext cx="504060" cy="610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21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67CF8DE4-9EA2-0EA6-1DF3-4FF5FC1267B9}"/>
              </a:ext>
            </a:extLst>
          </p:cNvPr>
          <p:cNvSpPr/>
          <p:nvPr/>
        </p:nvSpPr>
        <p:spPr>
          <a:xfrm>
            <a:off x="2517049" y="2816694"/>
            <a:ext cx="8734832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13499F1-21E1-5224-8EF0-A3142A23636F}"/>
              </a:ext>
            </a:extLst>
          </p:cNvPr>
          <p:cNvSpPr/>
          <p:nvPr/>
        </p:nvSpPr>
        <p:spPr>
          <a:xfrm>
            <a:off x="2276327" y="2809799"/>
            <a:ext cx="120484" cy="535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53BF542-1EF1-50AC-CCF8-9C32719E8F4A}"/>
              </a:ext>
            </a:extLst>
          </p:cNvPr>
          <p:cNvSpPr/>
          <p:nvPr/>
        </p:nvSpPr>
        <p:spPr>
          <a:xfrm>
            <a:off x="1821859" y="2808643"/>
            <a:ext cx="223722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D5C43BF-B602-90CC-3532-8EBE3CE6C8D4}"/>
              </a:ext>
            </a:extLst>
          </p:cNvPr>
          <p:cNvSpPr/>
          <p:nvPr/>
        </p:nvSpPr>
        <p:spPr>
          <a:xfrm>
            <a:off x="838917" y="2808643"/>
            <a:ext cx="78394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30039-6522-59A2-D159-D16B2EF2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6:</a:t>
            </a:r>
            <a:endParaRPr lang="en-US" dirty="0"/>
          </a:p>
        </p:txBody>
      </p:sp>
      <p:pic>
        <p:nvPicPr>
          <p:cNvPr id="4" name="Content Placeholder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C73A5AF7-010D-D689-73BE-1CB965662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" t="63863" r="-431" b="28569"/>
          <a:stretch/>
        </p:blipFill>
        <p:spPr>
          <a:xfrm>
            <a:off x="2892805" y="681037"/>
            <a:ext cx="8048367" cy="678989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99C34774-DBE6-7D3D-9FFB-C1639ECD33E6}"/>
              </a:ext>
            </a:extLst>
          </p:cNvPr>
          <p:cNvSpPr/>
          <p:nvPr/>
        </p:nvSpPr>
        <p:spPr>
          <a:xfrm>
            <a:off x="2584963" y="2854702"/>
            <a:ext cx="201938" cy="5039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04A6E7F-FFDF-03F1-9FCD-8263DACDF64E}"/>
              </a:ext>
            </a:extLst>
          </p:cNvPr>
          <p:cNvSpPr/>
          <p:nvPr/>
        </p:nvSpPr>
        <p:spPr>
          <a:xfrm>
            <a:off x="2239329" y="2857460"/>
            <a:ext cx="216205" cy="5039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061BE26-7DC7-A54F-C849-2D85CDDE2E5F}"/>
              </a:ext>
            </a:extLst>
          </p:cNvPr>
          <p:cNvSpPr/>
          <p:nvPr/>
        </p:nvSpPr>
        <p:spPr>
          <a:xfrm>
            <a:off x="1755994" y="2857405"/>
            <a:ext cx="346166" cy="4571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B21F7E1-301F-0C67-EE83-D165EE19B561}"/>
              </a:ext>
            </a:extLst>
          </p:cNvPr>
          <p:cNvGrpSpPr/>
          <p:nvPr/>
        </p:nvGrpSpPr>
        <p:grpSpPr>
          <a:xfrm>
            <a:off x="838200" y="2768657"/>
            <a:ext cx="10868892" cy="2435126"/>
            <a:chOff x="838200" y="2768657"/>
            <a:chExt cx="10868892" cy="2435126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80881BF-E7EE-49B6-55B3-20D233B50B7B}"/>
                </a:ext>
              </a:extLst>
            </p:cNvPr>
            <p:cNvSpPr/>
            <p:nvPr/>
          </p:nvSpPr>
          <p:spPr>
            <a:xfrm>
              <a:off x="2562246" y="2897296"/>
              <a:ext cx="243194" cy="675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5441344-1D37-8808-7666-F4CAC8C37F28}"/>
                </a:ext>
              </a:extLst>
            </p:cNvPr>
            <p:cNvSpPr/>
            <p:nvPr/>
          </p:nvSpPr>
          <p:spPr>
            <a:xfrm>
              <a:off x="2231687" y="2908907"/>
              <a:ext cx="243194" cy="544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ACF03F-3C46-9CC9-15CE-D59BC62DA64D}"/>
                </a:ext>
              </a:extLst>
            </p:cNvPr>
            <p:cNvSpPr/>
            <p:nvPr/>
          </p:nvSpPr>
          <p:spPr>
            <a:xfrm>
              <a:off x="1743940" y="2908907"/>
              <a:ext cx="358219" cy="6075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EFA441E-47E4-66AD-1DC9-8E99FB3FEE80}"/>
                </a:ext>
              </a:extLst>
            </p:cNvPr>
            <p:cNvSpPr/>
            <p:nvPr/>
          </p:nvSpPr>
          <p:spPr>
            <a:xfrm>
              <a:off x="838200" y="2917303"/>
              <a:ext cx="395818" cy="4571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9ECDD50-3BF0-F506-1410-3A9FBA882EBA}"/>
                </a:ext>
              </a:extLst>
            </p:cNvPr>
            <p:cNvGrpSpPr/>
            <p:nvPr/>
          </p:nvGrpSpPr>
          <p:grpSpPr>
            <a:xfrm>
              <a:off x="838200" y="2964505"/>
              <a:ext cx="10868891" cy="2239278"/>
              <a:chOff x="838200" y="2964505"/>
              <a:chExt cx="10868891" cy="2239278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1E85522-89AE-CA21-CBEE-FCDCD062F81D}"/>
                  </a:ext>
                </a:extLst>
              </p:cNvPr>
              <p:cNvSpPr/>
              <p:nvPr/>
            </p:nvSpPr>
            <p:spPr>
              <a:xfrm>
                <a:off x="838200" y="2965909"/>
                <a:ext cx="10868891" cy="223787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98B313D-F542-C300-845B-E9D9BA3D3808}"/>
                  </a:ext>
                </a:extLst>
              </p:cNvPr>
              <p:cNvSpPr/>
              <p:nvPr/>
            </p:nvSpPr>
            <p:spPr>
              <a:xfrm>
                <a:off x="1233451" y="2964506"/>
                <a:ext cx="2070858" cy="1222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FB38EA0F-C188-FEEA-A48C-3C5453BFD1E2}"/>
                  </a:ext>
                </a:extLst>
              </p:cNvPr>
              <p:cNvSpPr/>
              <p:nvPr/>
            </p:nvSpPr>
            <p:spPr>
              <a:xfrm>
                <a:off x="1233451" y="4048407"/>
                <a:ext cx="2070858" cy="13817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29B4D70-6334-B040-18DC-A566A81EB294}"/>
                  </a:ext>
                </a:extLst>
              </p:cNvPr>
              <p:cNvSpPr/>
              <p:nvPr/>
            </p:nvSpPr>
            <p:spPr>
              <a:xfrm rot="5400000">
                <a:off x="691499" y="3506457"/>
                <a:ext cx="1222079" cy="13817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9793A7C-DF7F-88D3-5B1B-5A6905C8A421}"/>
                  </a:ext>
                </a:extLst>
              </p:cNvPr>
              <p:cNvSpPr/>
              <p:nvPr/>
            </p:nvSpPr>
            <p:spPr>
              <a:xfrm rot="5400000">
                <a:off x="2624176" y="3506456"/>
                <a:ext cx="1222081" cy="13817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8B2FAA2-6A16-A784-797D-225E9372AE66}"/>
                </a:ext>
              </a:extLst>
            </p:cNvPr>
            <p:cNvSpPr/>
            <p:nvPr/>
          </p:nvSpPr>
          <p:spPr>
            <a:xfrm>
              <a:off x="1371630" y="2963452"/>
              <a:ext cx="1794498" cy="10781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C7F93CC-1AE5-5271-C622-52C3BA8F6775}"/>
                </a:ext>
              </a:extLst>
            </p:cNvPr>
            <p:cNvSpPr/>
            <p:nvPr/>
          </p:nvSpPr>
          <p:spPr>
            <a:xfrm>
              <a:off x="1452282" y="3109970"/>
              <a:ext cx="1647265" cy="87708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08E6695-F92E-77AF-5EFF-B1FE5910664C}"/>
                </a:ext>
              </a:extLst>
            </p:cNvPr>
            <p:cNvSpPr/>
            <p:nvPr/>
          </p:nvSpPr>
          <p:spPr>
            <a:xfrm>
              <a:off x="2078565" y="3034554"/>
              <a:ext cx="210252" cy="820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829D2C-F28C-927A-8423-706678D5CDDD}"/>
                </a:ext>
              </a:extLst>
            </p:cNvPr>
            <p:cNvSpPr/>
            <p:nvPr/>
          </p:nvSpPr>
          <p:spPr>
            <a:xfrm>
              <a:off x="2412459" y="3033852"/>
              <a:ext cx="210252" cy="820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B0F08BF-014F-3D11-C33C-C27B0C641026}"/>
                </a:ext>
              </a:extLst>
            </p:cNvPr>
            <p:cNvSpPr/>
            <p:nvPr/>
          </p:nvSpPr>
          <p:spPr>
            <a:xfrm>
              <a:off x="2745434" y="3034554"/>
              <a:ext cx="210252" cy="820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7742617-E5DA-12AF-03D7-8EA2702BE609}"/>
                </a:ext>
              </a:extLst>
            </p:cNvPr>
            <p:cNvSpPr/>
            <p:nvPr/>
          </p:nvSpPr>
          <p:spPr>
            <a:xfrm>
              <a:off x="1566115" y="3033852"/>
              <a:ext cx="286997" cy="820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B27F9A46-1773-971B-9F2B-317BD8630BFB}"/>
                </a:ext>
              </a:extLst>
            </p:cNvPr>
            <p:cNvSpPr/>
            <p:nvPr/>
          </p:nvSpPr>
          <p:spPr>
            <a:xfrm>
              <a:off x="1565598" y="2773186"/>
              <a:ext cx="243194" cy="256831"/>
            </a:xfrm>
            <a:custGeom>
              <a:avLst/>
              <a:gdLst>
                <a:gd name="connsiteX0" fmla="*/ 27356 w 329358"/>
                <a:gd name="connsiteY0" fmla="*/ 68656 h 211531"/>
                <a:gd name="connsiteX1" fmla="*/ 62281 w 329358"/>
                <a:gd name="connsiteY1" fmla="*/ 65481 h 211531"/>
                <a:gd name="connsiteX2" fmla="*/ 74981 w 329358"/>
                <a:gd name="connsiteY2" fmla="*/ 94056 h 211531"/>
                <a:gd name="connsiteX3" fmla="*/ 78156 w 329358"/>
                <a:gd name="connsiteY3" fmla="*/ 125806 h 211531"/>
                <a:gd name="connsiteX4" fmla="*/ 81331 w 329358"/>
                <a:gd name="connsiteY4" fmla="*/ 144856 h 211531"/>
                <a:gd name="connsiteX5" fmla="*/ 84506 w 329358"/>
                <a:gd name="connsiteY5" fmla="*/ 176606 h 211531"/>
                <a:gd name="connsiteX6" fmla="*/ 87681 w 329358"/>
                <a:gd name="connsiteY6" fmla="*/ 189306 h 211531"/>
                <a:gd name="connsiteX7" fmla="*/ 90856 w 329358"/>
                <a:gd name="connsiteY7" fmla="*/ 198831 h 211531"/>
                <a:gd name="connsiteX8" fmla="*/ 109906 w 329358"/>
                <a:gd name="connsiteY8" fmla="*/ 205181 h 211531"/>
                <a:gd name="connsiteX9" fmla="*/ 173406 w 329358"/>
                <a:gd name="connsiteY9" fmla="*/ 211531 h 211531"/>
                <a:gd name="connsiteX10" fmla="*/ 246431 w 329358"/>
                <a:gd name="connsiteY10" fmla="*/ 208356 h 211531"/>
                <a:gd name="connsiteX11" fmla="*/ 265481 w 329358"/>
                <a:gd name="connsiteY11" fmla="*/ 202006 h 211531"/>
                <a:gd name="connsiteX12" fmla="*/ 268656 w 329358"/>
                <a:gd name="connsiteY12" fmla="*/ 192481 h 211531"/>
                <a:gd name="connsiteX13" fmla="*/ 271831 w 329358"/>
                <a:gd name="connsiteY13" fmla="*/ 59131 h 211531"/>
                <a:gd name="connsiteX14" fmla="*/ 281356 w 329358"/>
                <a:gd name="connsiteY14" fmla="*/ 55956 h 211531"/>
                <a:gd name="connsiteX15" fmla="*/ 319456 w 329358"/>
                <a:gd name="connsiteY15" fmla="*/ 52781 h 211531"/>
                <a:gd name="connsiteX16" fmla="*/ 328981 w 329358"/>
                <a:gd name="connsiteY16" fmla="*/ 49606 h 211531"/>
                <a:gd name="connsiteX17" fmla="*/ 325806 w 329358"/>
                <a:gd name="connsiteY17" fmla="*/ 40081 h 211531"/>
                <a:gd name="connsiteX18" fmla="*/ 319456 w 329358"/>
                <a:gd name="connsiteY18" fmla="*/ 27381 h 211531"/>
                <a:gd name="connsiteX19" fmla="*/ 313106 w 329358"/>
                <a:gd name="connsiteY19" fmla="*/ 5156 h 211531"/>
                <a:gd name="connsiteX20" fmla="*/ 303581 w 329358"/>
                <a:gd name="connsiteY20" fmla="*/ 1981 h 211531"/>
                <a:gd name="connsiteX21" fmla="*/ 227381 w 329358"/>
                <a:gd name="connsiteY21" fmla="*/ 5156 h 211531"/>
                <a:gd name="connsiteX22" fmla="*/ 224206 w 329358"/>
                <a:gd name="connsiteY22" fmla="*/ 14681 h 211531"/>
                <a:gd name="connsiteX23" fmla="*/ 227381 w 329358"/>
                <a:gd name="connsiteY23" fmla="*/ 55956 h 211531"/>
                <a:gd name="connsiteX24" fmla="*/ 230556 w 329358"/>
                <a:gd name="connsiteY24" fmla="*/ 78181 h 211531"/>
                <a:gd name="connsiteX25" fmla="*/ 217856 w 329358"/>
                <a:gd name="connsiteY25" fmla="*/ 160731 h 211531"/>
                <a:gd name="connsiteX26" fmla="*/ 179756 w 329358"/>
                <a:gd name="connsiteY26" fmla="*/ 157556 h 211531"/>
                <a:gd name="connsiteX27" fmla="*/ 122606 w 329358"/>
                <a:gd name="connsiteY27" fmla="*/ 154381 h 211531"/>
                <a:gd name="connsiteX28" fmla="*/ 116256 w 329358"/>
                <a:gd name="connsiteY28" fmla="*/ 94056 h 211531"/>
                <a:gd name="connsiteX29" fmla="*/ 103556 w 329358"/>
                <a:gd name="connsiteY29" fmla="*/ 5156 h 211531"/>
                <a:gd name="connsiteX30" fmla="*/ 17831 w 329358"/>
                <a:gd name="connsiteY30" fmla="*/ 8331 h 211531"/>
                <a:gd name="connsiteX31" fmla="*/ 33706 w 329358"/>
                <a:gd name="connsiteY31" fmla="*/ 68656 h 211531"/>
                <a:gd name="connsiteX32" fmla="*/ 27356 w 329358"/>
                <a:gd name="connsiteY32" fmla="*/ 68656 h 21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9358" h="211531">
                  <a:moveTo>
                    <a:pt x="27356" y="68656"/>
                  </a:moveTo>
                  <a:cubicBezTo>
                    <a:pt x="32119" y="68127"/>
                    <a:pt x="50621" y="64648"/>
                    <a:pt x="62281" y="65481"/>
                  </a:cubicBezTo>
                  <a:cubicBezTo>
                    <a:pt x="76583" y="66503"/>
                    <a:pt x="74109" y="86644"/>
                    <a:pt x="74981" y="94056"/>
                  </a:cubicBezTo>
                  <a:cubicBezTo>
                    <a:pt x="76224" y="104619"/>
                    <a:pt x="76837" y="115252"/>
                    <a:pt x="78156" y="125806"/>
                  </a:cubicBezTo>
                  <a:cubicBezTo>
                    <a:pt x="78954" y="132194"/>
                    <a:pt x="80533" y="138468"/>
                    <a:pt x="81331" y="144856"/>
                  </a:cubicBezTo>
                  <a:cubicBezTo>
                    <a:pt x="82650" y="155410"/>
                    <a:pt x="83002" y="166077"/>
                    <a:pt x="84506" y="176606"/>
                  </a:cubicBezTo>
                  <a:cubicBezTo>
                    <a:pt x="85123" y="180926"/>
                    <a:pt x="86482" y="185110"/>
                    <a:pt x="87681" y="189306"/>
                  </a:cubicBezTo>
                  <a:cubicBezTo>
                    <a:pt x="88600" y="192524"/>
                    <a:pt x="88133" y="196886"/>
                    <a:pt x="90856" y="198831"/>
                  </a:cubicBezTo>
                  <a:cubicBezTo>
                    <a:pt x="96303" y="202722"/>
                    <a:pt x="103556" y="203064"/>
                    <a:pt x="109906" y="205181"/>
                  </a:cubicBezTo>
                  <a:cubicBezTo>
                    <a:pt x="136529" y="214055"/>
                    <a:pt x="116090" y="208159"/>
                    <a:pt x="173406" y="211531"/>
                  </a:cubicBezTo>
                  <a:cubicBezTo>
                    <a:pt x="197748" y="210473"/>
                    <a:pt x="222196" y="210863"/>
                    <a:pt x="246431" y="208356"/>
                  </a:cubicBezTo>
                  <a:cubicBezTo>
                    <a:pt x="253089" y="207667"/>
                    <a:pt x="265481" y="202006"/>
                    <a:pt x="265481" y="202006"/>
                  </a:cubicBezTo>
                  <a:cubicBezTo>
                    <a:pt x="266539" y="198831"/>
                    <a:pt x="268507" y="195824"/>
                    <a:pt x="268656" y="192481"/>
                  </a:cubicBezTo>
                  <a:cubicBezTo>
                    <a:pt x="270630" y="148062"/>
                    <a:pt x="267713" y="103402"/>
                    <a:pt x="271831" y="59131"/>
                  </a:cubicBezTo>
                  <a:cubicBezTo>
                    <a:pt x="272141" y="55799"/>
                    <a:pt x="278039" y="56398"/>
                    <a:pt x="281356" y="55956"/>
                  </a:cubicBezTo>
                  <a:cubicBezTo>
                    <a:pt x="293988" y="54272"/>
                    <a:pt x="306756" y="53839"/>
                    <a:pt x="319456" y="52781"/>
                  </a:cubicBezTo>
                  <a:cubicBezTo>
                    <a:pt x="322631" y="51723"/>
                    <a:pt x="327484" y="52599"/>
                    <a:pt x="328981" y="49606"/>
                  </a:cubicBezTo>
                  <a:cubicBezTo>
                    <a:pt x="330478" y="46613"/>
                    <a:pt x="327124" y="43157"/>
                    <a:pt x="325806" y="40081"/>
                  </a:cubicBezTo>
                  <a:cubicBezTo>
                    <a:pt x="323942" y="35731"/>
                    <a:pt x="321118" y="31813"/>
                    <a:pt x="319456" y="27381"/>
                  </a:cubicBezTo>
                  <a:cubicBezTo>
                    <a:pt x="319407" y="27249"/>
                    <a:pt x="314641" y="6691"/>
                    <a:pt x="313106" y="5156"/>
                  </a:cubicBezTo>
                  <a:cubicBezTo>
                    <a:pt x="310739" y="2789"/>
                    <a:pt x="306756" y="3039"/>
                    <a:pt x="303581" y="1981"/>
                  </a:cubicBezTo>
                  <a:cubicBezTo>
                    <a:pt x="278181" y="3039"/>
                    <a:pt x="252484" y="1140"/>
                    <a:pt x="227381" y="5156"/>
                  </a:cubicBezTo>
                  <a:cubicBezTo>
                    <a:pt x="224076" y="5685"/>
                    <a:pt x="224206" y="11334"/>
                    <a:pt x="224206" y="14681"/>
                  </a:cubicBezTo>
                  <a:cubicBezTo>
                    <a:pt x="224206" y="28480"/>
                    <a:pt x="226008" y="42226"/>
                    <a:pt x="227381" y="55956"/>
                  </a:cubicBezTo>
                  <a:cubicBezTo>
                    <a:pt x="228126" y="63402"/>
                    <a:pt x="229498" y="70773"/>
                    <a:pt x="230556" y="78181"/>
                  </a:cubicBezTo>
                  <a:cubicBezTo>
                    <a:pt x="224949" y="229574"/>
                    <a:pt x="254778" y="165654"/>
                    <a:pt x="217856" y="160731"/>
                  </a:cubicBezTo>
                  <a:cubicBezTo>
                    <a:pt x="205224" y="159047"/>
                    <a:pt x="192472" y="158404"/>
                    <a:pt x="179756" y="157556"/>
                  </a:cubicBezTo>
                  <a:cubicBezTo>
                    <a:pt x="160719" y="156287"/>
                    <a:pt x="141656" y="155439"/>
                    <a:pt x="122606" y="154381"/>
                  </a:cubicBezTo>
                  <a:cubicBezTo>
                    <a:pt x="115402" y="125567"/>
                    <a:pt x="120340" y="148510"/>
                    <a:pt x="116256" y="94056"/>
                  </a:cubicBezTo>
                  <a:cubicBezTo>
                    <a:pt x="110070" y="11580"/>
                    <a:pt x="124562" y="36665"/>
                    <a:pt x="103556" y="5156"/>
                  </a:cubicBezTo>
                  <a:cubicBezTo>
                    <a:pt x="74981" y="6214"/>
                    <a:pt x="40597" y="-8971"/>
                    <a:pt x="17831" y="8331"/>
                  </a:cubicBezTo>
                  <a:cubicBezTo>
                    <a:pt x="-21725" y="38393"/>
                    <a:pt x="14077" y="64730"/>
                    <a:pt x="33706" y="68656"/>
                  </a:cubicBezTo>
                  <a:cubicBezTo>
                    <a:pt x="35782" y="69071"/>
                    <a:pt x="22593" y="69185"/>
                    <a:pt x="27356" y="6865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A232942D-1D9B-093F-BB5E-A3C9C6949BD4}"/>
                </a:ext>
              </a:extLst>
            </p:cNvPr>
            <p:cNvSpPr/>
            <p:nvPr/>
          </p:nvSpPr>
          <p:spPr>
            <a:xfrm>
              <a:off x="2056372" y="2768658"/>
              <a:ext cx="243194" cy="264844"/>
            </a:xfrm>
            <a:custGeom>
              <a:avLst/>
              <a:gdLst>
                <a:gd name="connsiteX0" fmla="*/ 27356 w 329358"/>
                <a:gd name="connsiteY0" fmla="*/ 68656 h 211531"/>
                <a:gd name="connsiteX1" fmla="*/ 62281 w 329358"/>
                <a:gd name="connsiteY1" fmla="*/ 65481 h 211531"/>
                <a:gd name="connsiteX2" fmla="*/ 74981 w 329358"/>
                <a:gd name="connsiteY2" fmla="*/ 94056 h 211531"/>
                <a:gd name="connsiteX3" fmla="*/ 78156 w 329358"/>
                <a:gd name="connsiteY3" fmla="*/ 125806 h 211531"/>
                <a:gd name="connsiteX4" fmla="*/ 81331 w 329358"/>
                <a:gd name="connsiteY4" fmla="*/ 144856 h 211531"/>
                <a:gd name="connsiteX5" fmla="*/ 84506 w 329358"/>
                <a:gd name="connsiteY5" fmla="*/ 176606 h 211531"/>
                <a:gd name="connsiteX6" fmla="*/ 87681 w 329358"/>
                <a:gd name="connsiteY6" fmla="*/ 189306 h 211531"/>
                <a:gd name="connsiteX7" fmla="*/ 90856 w 329358"/>
                <a:gd name="connsiteY7" fmla="*/ 198831 h 211531"/>
                <a:gd name="connsiteX8" fmla="*/ 109906 w 329358"/>
                <a:gd name="connsiteY8" fmla="*/ 205181 h 211531"/>
                <a:gd name="connsiteX9" fmla="*/ 173406 w 329358"/>
                <a:gd name="connsiteY9" fmla="*/ 211531 h 211531"/>
                <a:gd name="connsiteX10" fmla="*/ 246431 w 329358"/>
                <a:gd name="connsiteY10" fmla="*/ 208356 h 211531"/>
                <a:gd name="connsiteX11" fmla="*/ 265481 w 329358"/>
                <a:gd name="connsiteY11" fmla="*/ 202006 h 211531"/>
                <a:gd name="connsiteX12" fmla="*/ 268656 w 329358"/>
                <a:gd name="connsiteY12" fmla="*/ 192481 h 211531"/>
                <a:gd name="connsiteX13" fmla="*/ 271831 w 329358"/>
                <a:gd name="connsiteY13" fmla="*/ 59131 h 211531"/>
                <a:gd name="connsiteX14" fmla="*/ 281356 w 329358"/>
                <a:gd name="connsiteY14" fmla="*/ 55956 h 211531"/>
                <a:gd name="connsiteX15" fmla="*/ 319456 w 329358"/>
                <a:gd name="connsiteY15" fmla="*/ 52781 h 211531"/>
                <a:gd name="connsiteX16" fmla="*/ 328981 w 329358"/>
                <a:gd name="connsiteY16" fmla="*/ 49606 h 211531"/>
                <a:gd name="connsiteX17" fmla="*/ 325806 w 329358"/>
                <a:gd name="connsiteY17" fmla="*/ 40081 h 211531"/>
                <a:gd name="connsiteX18" fmla="*/ 319456 w 329358"/>
                <a:gd name="connsiteY18" fmla="*/ 27381 h 211531"/>
                <a:gd name="connsiteX19" fmla="*/ 313106 w 329358"/>
                <a:gd name="connsiteY19" fmla="*/ 5156 h 211531"/>
                <a:gd name="connsiteX20" fmla="*/ 303581 w 329358"/>
                <a:gd name="connsiteY20" fmla="*/ 1981 h 211531"/>
                <a:gd name="connsiteX21" fmla="*/ 227381 w 329358"/>
                <a:gd name="connsiteY21" fmla="*/ 5156 h 211531"/>
                <a:gd name="connsiteX22" fmla="*/ 224206 w 329358"/>
                <a:gd name="connsiteY22" fmla="*/ 14681 h 211531"/>
                <a:gd name="connsiteX23" fmla="*/ 227381 w 329358"/>
                <a:gd name="connsiteY23" fmla="*/ 55956 h 211531"/>
                <a:gd name="connsiteX24" fmla="*/ 230556 w 329358"/>
                <a:gd name="connsiteY24" fmla="*/ 78181 h 211531"/>
                <a:gd name="connsiteX25" fmla="*/ 217856 w 329358"/>
                <a:gd name="connsiteY25" fmla="*/ 160731 h 211531"/>
                <a:gd name="connsiteX26" fmla="*/ 179756 w 329358"/>
                <a:gd name="connsiteY26" fmla="*/ 157556 h 211531"/>
                <a:gd name="connsiteX27" fmla="*/ 122606 w 329358"/>
                <a:gd name="connsiteY27" fmla="*/ 154381 h 211531"/>
                <a:gd name="connsiteX28" fmla="*/ 116256 w 329358"/>
                <a:gd name="connsiteY28" fmla="*/ 94056 h 211531"/>
                <a:gd name="connsiteX29" fmla="*/ 103556 w 329358"/>
                <a:gd name="connsiteY29" fmla="*/ 5156 h 211531"/>
                <a:gd name="connsiteX30" fmla="*/ 17831 w 329358"/>
                <a:gd name="connsiteY30" fmla="*/ 8331 h 211531"/>
                <a:gd name="connsiteX31" fmla="*/ 33706 w 329358"/>
                <a:gd name="connsiteY31" fmla="*/ 68656 h 211531"/>
                <a:gd name="connsiteX32" fmla="*/ 27356 w 329358"/>
                <a:gd name="connsiteY32" fmla="*/ 68656 h 21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9358" h="211531">
                  <a:moveTo>
                    <a:pt x="27356" y="68656"/>
                  </a:moveTo>
                  <a:cubicBezTo>
                    <a:pt x="32119" y="68127"/>
                    <a:pt x="50621" y="64648"/>
                    <a:pt x="62281" y="65481"/>
                  </a:cubicBezTo>
                  <a:cubicBezTo>
                    <a:pt x="76583" y="66503"/>
                    <a:pt x="74109" y="86644"/>
                    <a:pt x="74981" y="94056"/>
                  </a:cubicBezTo>
                  <a:cubicBezTo>
                    <a:pt x="76224" y="104619"/>
                    <a:pt x="76837" y="115252"/>
                    <a:pt x="78156" y="125806"/>
                  </a:cubicBezTo>
                  <a:cubicBezTo>
                    <a:pt x="78954" y="132194"/>
                    <a:pt x="80533" y="138468"/>
                    <a:pt x="81331" y="144856"/>
                  </a:cubicBezTo>
                  <a:cubicBezTo>
                    <a:pt x="82650" y="155410"/>
                    <a:pt x="83002" y="166077"/>
                    <a:pt x="84506" y="176606"/>
                  </a:cubicBezTo>
                  <a:cubicBezTo>
                    <a:pt x="85123" y="180926"/>
                    <a:pt x="86482" y="185110"/>
                    <a:pt x="87681" y="189306"/>
                  </a:cubicBezTo>
                  <a:cubicBezTo>
                    <a:pt x="88600" y="192524"/>
                    <a:pt x="88133" y="196886"/>
                    <a:pt x="90856" y="198831"/>
                  </a:cubicBezTo>
                  <a:cubicBezTo>
                    <a:pt x="96303" y="202722"/>
                    <a:pt x="103556" y="203064"/>
                    <a:pt x="109906" y="205181"/>
                  </a:cubicBezTo>
                  <a:cubicBezTo>
                    <a:pt x="136529" y="214055"/>
                    <a:pt x="116090" y="208159"/>
                    <a:pt x="173406" y="211531"/>
                  </a:cubicBezTo>
                  <a:cubicBezTo>
                    <a:pt x="197748" y="210473"/>
                    <a:pt x="222196" y="210863"/>
                    <a:pt x="246431" y="208356"/>
                  </a:cubicBezTo>
                  <a:cubicBezTo>
                    <a:pt x="253089" y="207667"/>
                    <a:pt x="265481" y="202006"/>
                    <a:pt x="265481" y="202006"/>
                  </a:cubicBezTo>
                  <a:cubicBezTo>
                    <a:pt x="266539" y="198831"/>
                    <a:pt x="268507" y="195824"/>
                    <a:pt x="268656" y="192481"/>
                  </a:cubicBezTo>
                  <a:cubicBezTo>
                    <a:pt x="270630" y="148062"/>
                    <a:pt x="267713" y="103402"/>
                    <a:pt x="271831" y="59131"/>
                  </a:cubicBezTo>
                  <a:cubicBezTo>
                    <a:pt x="272141" y="55799"/>
                    <a:pt x="278039" y="56398"/>
                    <a:pt x="281356" y="55956"/>
                  </a:cubicBezTo>
                  <a:cubicBezTo>
                    <a:pt x="293988" y="54272"/>
                    <a:pt x="306756" y="53839"/>
                    <a:pt x="319456" y="52781"/>
                  </a:cubicBezTo>
                  <a:cubicBezTo>
                    <a:pt x="322631" y="51723"/>
                    <a:pt x="327484" y="52599"/>
                    <a:pt x="328981" y="49606"/>
                  </a:cubicBezTo>
                  <a:cubicBezTo>
                    <a:pt x="330478" y="46613"/>
                    <a:pt x="327124" y="43157"/>
                    <a:pt x="325806" y="40081"/>
                  </a:cubicBezTo>
                  <a:cubicBezTo>
                    <a:pt x="323942" y="35731"/>
                    <a:pt x="321118" y="31813"/>
                    <a:pt x="319456" y="27381"/>
                  </a:cubicBezTo>
                  <a:cubicBezTo>
                    <a:pt x="319407" y="27249"/>
                    <a:pt x="314641" y="6691"/>
                    <a:pt x="313106" y="5156"/>
                  </a:cubicBezTo>
                  <a:cubicBezTo>
                    <a:pt x="310739" y="2789"/>
                    <a:pt x="306756" y="3039"/>
                    <a:pt x="303581" y="1981"/>
                  </a:cubicBezTo>
                  <a:cubicBezTo>
                    <a:pt x="278181" y="3039"/>
                    <a:pt x="252484" y="1140"/>
                    <a:pt x="227381" y="5156"/>
                  </a:cubicBezTo>
                  <a:cubicBezTo>
                    <a:pt x="224076" y="5685"/>
                    <a:pt x="224206" y="11334"/>
                    <a:pt x="224206" y="14681"/>
                  </a:cubicBezTo>
                  <a:cubicBezTo>
                    <a:pt x="224206" y="28480"/>
                    <a:pt x="226008" y="42226"/>
                    <a:pt x="227381" y="55956"/>
                  </a:cubicBezTo>
                  <a:cubicBezTo>
                    <a:pt x="228126" y="63402"/>
                    <a:pt x="229498" y="70773"/>
                    <a:pt x="230556" y="78181"/>
                  </a:cubicBezTo>
                  <a:cubicBezTo>
                    <a:pt x="224949" y="229574"/>
                    <a:pt x="254778" y="165654"/>
                    <a:pt x="217856" y="160731"/>
                  </a:cubicBezTo>
                  <a:cubicBezTo>
                    <a:pt x="205224" y="159047"/>
                    <a:pt x="192472" y="158404"/>
                    <a:pt x="179756" y="157556"/>
                  </a:cubicBezTo>
                  <a:cubicBezTo>
                    <a:pt x="160719" y="156287"/>
                    <a:pt x="141656" y="155439"/>
                    <a:pt x="122606" y="154381"/>
                  </a:cubicBezTo>
                  <a:cubicBezTo>
                    <a:pt x="115402" y="125567"/>
                    <a:pt x="120340" y="148510"/>
                    <a:pt x="116256" y="94056"/>
                  </a:cubicBezTo>
                  <a:cubicBezTo>
                    <a:pt x="110070" y="11580"/>
                    <a:pt x="124562" y="36665"/>
                    <a:pt x="103556" y="5156"/>
                  </a:cubicBezTo>
                  <a:cubicBezTo>
                    <a:pt x="74981" y="6214"/>
                    <a:pt x="40597" y="-8971"/>
                    <a:pt x="17831" y="8331"/>
                  </a:cubicBezTo>
                  <a:cubicBezTo>
                    <a:pt x="-21725" y="38393"/>
                    <a:pt x="14077" y="64730"/>
                    <a:pt x="33706" y="68656"/>
                  </a:cubicBezTo>
                  <a:cubicBezTo>
                    <a:pt x="35782" y="69071"/>
                    <a:pt x="22593" y="69185"/>
                    <a:pt x="27356" y="6865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5D060642-F1B0-4B34-83DE-E2B9A0860716}"/>
                </a:ext>
              </a:extLst>
            </p:cNvPr>
            <p:cNvSpPr/>
            <p:nvPr/>
          </p:nvSpPr>
          <p:spPr>
            <a:xfrm>
              <a:off x="2395528" y="2768658"/>
              <a:ext cx="243194" cy="264844"/>
            </a:xfrm>
            <a:custGeom>
              <a:avLst/>
              <a:gdLst>
                <a:gd name="connsiteX0" fmla="*/ 27356 w 329358"/>
                <a:gd name="connsiteY0" fmla="*/ 68656 h 211531"/>
                <a:gd name="connsiteX1" fmla="*/ 62281 w 329358"/>
                <a:gd name="connsiteY1" fmla="*/ 65481 h 211531"/>
                <a:gd name="connsiteX2" fmla="*/ 74981 w 329358"/>
                <a:gd name="connsiteY2" fmla="*/ 94056 h 211531"/>
                <a:gd name="connsiteX3" fmla="*/ 78156 w 329358"/>
                <a:gd name="connsiteY3" fmla="*/ 125806 h 211531"/>
                <a:gd name="connsiteX4" fmla="*/ 81331 w 329358"/>
                <a:gd name="connsiteY4" fmla="*/ 144856 h 211531"/>
                <a:gd name="connsiteX5" fmla="*/ 84506 w 329358"/>
                <a:gd name="connsiteY5" fmla="*/ 176606 h 211531"/>
                <a:gd name="connsiteX6" fmla="*/ 87681 w 329358"/>
                <a:gd name="connsiteY6" fmla="*/ 189306 h 211531"/>
                <a:gd name="connsiteX7" fmla="*/ 90856 w 329358"/>
                <a:gd name="connsiteY7" fmla="*/ 198831 h 211531"/>
                <a:gd name="connsiteX8" fmla="*/ 109906 w 329358"/>
                <a:gd name="connsiteY8" fmla="*/ 205181 h 211531"/>
                <a:gd name="connsiteX9" fmla="*/ 173406 w 329358"/>
                <a:gd name="connsiteY9" fmla="*/ 211531 h 211531"/>
                <a:gd name="connsiteX10" fmla="*/ 246431 w 329358"/>
                <a:gd name="connsiteY10" fmla="*/ 208356 h 211531"/>
                <a:gd name="connsiteX11" fmla="*/ 265481 w 329358"/>
                <a:gd name="connsiteY11" fmla="*/ 202006 h 211531"/>
                <a:gd name="connsiteX12" fmla="*/ 268656 w 329358"/>
                <a:gd name="connsiteY12" fmla="*/ 192481 h 211531"/>
                <a:gd name="connsiteX13" fmla="*/ 271831 w 329358"/>
                <a:gd name="connsiteY13" fmla="*/ 59131 h 211531"/>
                <a:gd name="connsiteX14" fmla="*/ 281356 w 329358"/>
                <a:gd name="connsiteY14" fmla="*/ 55956 h 211531"/>
                <a:gd name="connsiteX15" fmla="*/ 319456 w 329358"/>
                <a:gd name="connsiteY15" fmla="*/ 52781 h 211531"/>
                <a:gd name="connsiteX16" fmla="*/ 328981 w 329358"/>
                <a:gd name="connsiteY16" fmla="*/ 49606 h 211531"/>
                <a:gd name="connsiteX17" fmla="*/ 325806 w 329358"/>
                <a:gd name="connsiteY17" fmla="*/ 40081 h 211531"/>
                <a:gd name="connsiteX18" fmla="*/ 319456 w 329358"/>
                <a:gd name="connsiteY18" fmla="*/ 27381 h 211531"/>
                <a:gd name="connsiteX19" fmla="*/ 313106 w 329358"/>
                <a:gd name="connsiteY19" fmla="*/ 5156 h 211531"/>
                <a:gd name="connsiteX20" fmla="*/ 303581 w 329358"/>
                <a:gd name="connsiteY20" fmla="*/ 1981 h 211531"/>
                <a:gd name="connsiteX21" fmla="*/ 227381 w 329358"/>
                <a:gd name="connsiteY21" fmla="*/ 5156 h 211531"/>
                <a:gd name="connsiteX22" fmla="*/ 224206 w 329358"/>
                <a:gd name="connsiteY22" fmla="*/ 14681 h 211531"/>
                <a:gd name="connsiteX23" fmla="*/ 227381 w 329358"/>
                <a:gd name="connsiteY23" fmla="*/ 55956 h 211531"/>
                <a:gd name="connsiteX24" fmla="*/ 230556 w 329358"/>
                <a:gd name="connsiteY24" fmla="*/ 78181 h 211531"/>
                <a:gd name="connsiteX25" fmla="*/ 217856 w 329358"/>
                <a:gd name="connsiteY25" fmla="*/ 160731 h 211531"/>
                <a:gd name="connsiteX26" fmla="*/ 179756 w 329358"/>
                <a:gd name="connsiteY26" fmla="*/ 157556 h 211531"/>
                <a:gd name="connsiteX27" fmla="*/ 122606 w 329358"/>
                <a:gd name="connsiteY27" fmla="*/ 154381 h 211531"/>
                <a:gd name="connsiteX28" fmla="*/ 116256 w 329358"/>
                <a:gd name="connsiteY28" fmla="*/ 94056 h 211531"/>
                <a:gd name="connsiteX29" fmla="*/ 103556 w 329358"/>
                <a:gd name="connsiteY29" fmla="*/ 5156 h 211531"/>
                <a:gd name="connsiteX30" fmla="*/ 17831 w 329358"/>
                <a:gd name="connsiteY30" fmla="*/ 8331 h 211531"/>
                <a:gd name="connsiteX31" fmla="*/ 33706 w 329358"/>
                <a:gd name="connsiteY31" fmla="*/ 68656 h 211531"/>
                <a:gd name="connsiteX32" fmla="*/ 27356 w 329358"/>
                <a:gd name="connsiteY32" fmla="*/ 68656 h 21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9358" h="211531">
                  <a:moveTo>
                    <a:pt x="27356" y="68656"/>
                  </a:moveTo>
                  <a:cubicBezTo>
                    <a:pt x="32119" y="68127"/>
                    <a:pt x="50621" y="64648"/>
                    <a:pt x="62281" y="65481"/>
                  </a:cubicBezTo>
                  <a:cubicBezTo>
                    <a:pt x="76583" y="66503"/>
                    <a:pt x="74109" y="86644"/>
                    <a:pt x="74981" y="94056"/>
                  </a:cubicBezTo>
                  <a:cubicBezTo>
                    <a:pt x="76224" y="104619"/>
                    <a:pt x="76837" y="115252"/>
                    <a:pt x="78156" y="125806"/>
                  </a:cubicBezTo>
                  <a:cubicBezTo>
                    <a:pt x="78954" y="132194"/>
                    <a:pt x="80533" y="138468"/>
                    <a:pt x="81331" y="144856"/>
                  </a:cubicBezTo>
                  <a:cubicBezTo>
                    <a:pt x="82650" y="155410"/>
                    <a:pt x="83002" y="166077"/>
                    <a:pt x="84506" y="176606"/>
                  </a:cubicBezTo>
                  <a:cubicBezTo>
                    <a:pt x="85123" y="180926"/>
                    <a:pt x="86482" y="185110"/>
                    <a:pt x="87681" y="189306"/>
                  </a:cubicBezTo>
                  <a:cubicBezTo>
                    <a:pt x="88600" y="192524"/>
                    <a:pt x="88133" y="196886"/>
                    <a:pt x="90856" y="198831"/>
                  </a:cubicBezTo>
                  <a:cubicBezTo>
                    <a:pt x="96303" y="202722"/>
                    <a:pt x="103556" y="203064"/>
                    <a:pt x="109906" y="205181"/>
                  </a:cubicBezTo>
                  <a:cubicBezTo>
                    <a:pt x="136529" y="214055"/>
                    <a:pt x="116090" y="208159"/>
                    <a:pt x="173406" y="211531"/>
                  </a:cubicBezTo>
                  <a:cubicBezTo>
                    <a:pt x="197748" y="210473"/>
                    <a:pt x="222196" y="210863"/>
                    <a:pt x="246431" y="208356"/>
                  </a:cubicBezTo>
                  <a:cubicBezTo>
                    <a:pt x="253089" y="207667"/>
                    <a:pt x="265481" y="202006"/>
                    <a:pt x="265481" y="202006"/>
                  </a:cubicBezTo>
                  <a:cubicBezTo>
                    <a:pt x="266539" y="198831"/>
                    <a:pt x="268507" y="195824"/>
                    <a:pt x="268656" y="192481"/>
                  </a:cubicBezTo>
                  <a:cubicBezTo>
                    <a:pt x="270630" y="148062"/>
                    <a:pt x="267713" y="103402"/>
                    <a:pt x="271831" y="59131"/>
                  </a:cubicBezTo>
                  <a:cubicBezTo>
                    <a:pt x="272141" y="55799"/>
                    <a:pt x="278039" y="56398"/>
                    <a:pt x="281356" y="55956"/>
                  </a:cubicBezTo>
                  <a:cubicBezTo>
                    <a:pt x="293988" y="54272"/>
                    <a:pt x="306756" y="53839"/>
                    <a:pt x="319456" y="52781"/>
                  </a:cubicBezTo>
                  <a:cubicBezTo>
                    <a:pt x="322631" y="51723"/>
                    <a:pt x="327484" y="52599"/>
                    <a:pt x="328981" y="49606"/>
                  </a:cubicBezTo>
                  <a:cubicBezTo>
                    <a:pt x="330478" y="46613"/>
                    <a:pt x="327124" y="43157"/>
                    <a:pt x="325806" y="40081"/>
                  </a:cubicBezTo>
                  <a:cubicBezTo>
                    <a:pt x="323942" y="35731"/>
                    <a:pt x="321118" y="31813"/>
                    <a:pt x="319456" y="27381"/>
                  </a:cubicBezTo>
                  <a:cubicBezTo>
                    <a:pt x="319407" y="27249"/>
                    <a:pt x="314641" y="6691"/>
                    <a:pt x="313106" y="5156"/>
                  </a:cubicBezTo>
                  <a:cubicBezTo>
                    <a:pt x="310739" y="2789"/>
                    <a:pt x="306756" y="3039"/>
                    <a:pt x="303581" y="1981"/>
                  </a:cubicBezTo>
                  <a:cubicBezTo>
                    <a:pt x="278181" y="3039"/>
                    <a:pt x="252484" y="1140"/>
                    <a:pt x="227381" y="5156"/>
                  </a:cubicBezTo>
                  <a:cubicBezTo>
                    <a:pt x="224076" y="5685"/>
                    <a:pt x="224206" y="11334"/>
                    <a:pt x="224206" y="14681"/>
                  </a:cubicBezTo>
                  <a:cubicBezTo>
                    <a:pt x="224206" y="28480"/>
                    <a:pt x="226008" y="42226"/>
                    <a:pt x="227381" y="55956"/>
                  </a:cubicBezTo>
                  <a:cubicBezTo>
                    <a:pt x="228126" y="63402"/>
                    <a:pt x="229498" y="70773"/>
                    <a:pt x="230556" y="78181"/>
                  </a:cubicBezTo>
                  <a:cubicBezTo>
                    <a:pt x="224949" y="229574"/>
                    <a:pt x="254778" y="165654"/>
                    <a:pt x="217856" y="160731"/>
                  </a:cubicBezTo>
                  <a:cubicBezTo>
                    <a:pt x="205224" y="159047"/>
                    <a:pt x="192472" y="158404"/>
                    <a:pt x="179756" y="157556"/>
                  </a:cubicBezTo>
                  <a:cubicBezTo>
                    <a:pt x="160719" y="156287"/>
                    <a:pt x="141656" y="155439"/>
                    <a:pt x="122606" y="154381"/>
                  </a:cubicBezTo>
                  <a:cubicBezTo>
                    <a:pt x="115402" y="125567"/>
                    <a:pt x="120340" y="148510"/>
                    <a:pt x="116256" y="94056"/>
                  </a:cubicBezTo>
                  <a:cubicBezTo>
                    <a:pt x="110070" y="11580"/>
                    <a:pt x="124562" y="36665"/>
                    <a:pt x="103556" y="5156"/>
                  </a:cubicBezTo>
                  <a:cubicBezTo>
                    <a:pt x="74981" y="6214"/>
                    <a:pt x="40597" y="-8971"/>
                    <a:pt x="17831" y="8331"/>
                  </a:cubicBezTo>
                  <a:cubicBezTo>
                    <a:pt x="-21725" y="38393"/>
                    <a:pt x="14077" y="64730"/>
                    <a:pt x="33706" y="68656"/>
                  </a:cubicBezTo>
                  <a:cubicBezTo>
                    <a:pt x="35782" y="69071"/>
                    <a:pt x="22593" y="69185"/>
                    <a:pt x="27356" y="6865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28417899-8E0B-DEF8-BD42-62981E7D08ED}"/>
                </a:ext>
              </a:extLst>
            </p:cNvPr>
            <p:cNvSpPr/>
            <p:nvPr/>
          </p:nvSpPr>
          <p:spPr>
            <a:xfrm>
              <a:off x="2728963" y="2768657"/>
              <a:ext cx="243194" cy="257433"/>
            </a:xfrm>
            <a:custGeom>
              <a:avLst/>
              <a:gdLst>
                <a:gd name="connsiteX0" fmla="*/ 27356 w 329358"/>
                <a:gd name="connsiteY0" fmla="*/ 68656 h 211531"/>
                <a:gd name="connsiteX1" fmla="*/ 62281 w 329358"/>
                <a:gd name="connsiteY1" fmla="*/ 65481 h 211531"/>
                <a:gd name="connsiteX2" fmla="*/ 74981 w 329358"/>
                <a:gd name="connsiteY2" fmla="*/ 94056 h 211531"/>
                <a:gd name="connsiteX3" fmla="*/ 78156 w 329358"/>
                <a:gd name="connsiteY3" fmla="*/ 125806 h 211531"/>
                <a:gd name="connsiteX4" fmla="*/ 81331 w 329358"/>
                <a:gd name="connsiteY4" fmla="*/ 144856 h 211531"/>
                <a:gd name="connsiteX5" fmla="*/ 84506 w 329358"/>
                <a:gd name="connsiteY5" fmla="*/ 176606 h 211531"/>
                <a:gd name="connsiteX6" fmla="*/ 87681 w 329358"/>
                <a:gd name="connsiteY6" fmla="*/ 189306 h 211531"/>
                <a:gd name="connsiteX7" fmla="*/ 90856 w 329358"/>
                <a:gd name="connsiteY7" fmla="*/ 198831 h 211531"/>
                <a:gd name="connsiteX8" fmla="*/ 109906 w 329358"/>
                <a:gd name="connsiteY8" fmla="*/ 205181 h 211531"/>
                <a:gd name="connsiteX9" fmla="*/ 173406 w 329358"/>
                <a:gd name="connsiteY9" fmla="*/ 211531 h 211531"/>
                <a:gd name="connsiteX10" fmla="*/ 246431 w 329358"/>
                <a:gd name="connsiteY10" fmla="*/ 208356 h 211531"/>
                <a:gd name="connsiteX11" fmla="*/ 265481 w 329358"/>
                <a:gd name="connsiteY11" fmla="*/ 202006 h 211531"/>
                <a:gd name="connsiteX12" fmla="*/ 268656 w 329358"/>
                <a:gd name="connsiteY12" fmla="*/ 192481 h 211531"/>
                <a:gd name="connsiteX13" fmla="*/ 271831 w 329358"/>
                <a:gd name="connsiteY13" fmla="*/ 59131 h 211531"/>
                <a:gd name="connsiteX14" fmla="*/ 281356 w 329358"/>
                <a:gd name="connsiteY14" fmla="*/ 55956 h 211531"/>
                <a:gd name="connsiteX15" fmla="*/ 319456 w 329358"/>
                <a:gd name="connsiteY15" fmla="*/ 52781 h 211531"/>
                <a:gd name="connsiteX16" fmla="*/ 328981 w 329358"/>
                <a:gd name="connsiteY16" fmla="*/ 49606 h 211531"/>
                <a:gd name="connsiteX17" fmla="*/ 325806 w 329358"/>
                <a:gd name="connsiteY17" fmla="*/ 40081 h 211531"/>
                <a:gd name="connsiteX18" fmla="*/ 319456 w 329358"/>
                <a:gd name="connsiteY18" fmla="*/ 27381 h 211531"/>
                <a:gd name="connsiteX19" fmla="*/ 313106 w 329358"/>
                <a:gd name="connsiteY19" fmla="*/ 5156 h 211531"/>
                <a:gd name="connsiteX20" fmla="*/ 303581 w 329358"/>
                <a:gd name="connsiteY20" fmla="*/ 1981 h 211531"/>
                <a:gd name="connsiteX21" fmla="*/ 227381 w 329358"/>
                <a:gd name="connsiteY21" fmla="*/ 5156 h 211531"/>
                <a:gd name="connsiteX22" fmla="*/ 224206 w 329358"/>
                <a:gd name="connsiteY22" fmla="*/ 14681 h 211531"/>
                <a:gd name="connsiteX23" fmla="*/ 227381 w 329358"/>
                <a:gd name="connsiteY23" fmla="*/ 55956 h 211531"/>
                <a:gd name="connsiteX24" fmla="*/ 230556 w 329358"/>
                <a:gd name="connsiteY24" fmla="*/ 78181 h 211531"/>
                <a:gd name="connsiteX25" fmla="*/ 217856 w 329358"/>
                <a:gd name="connsiteY25" fmla="*/ 160731 h 211531"/>
                <a:gd name="connsiteX26" fmla="*/ 179756 w 329358"/>
                <a:gd name="connsiteY26" fmla="*/ 157556 h 211531"/>
                <a:gd name="connsiteX27" fmla="*/ 122606 w 329358"/>
                <a:gd name="connsiteY27" fmla="*/ 154381 h 211531"/>
                <a:gd name="connsiteX28" fmla="*/ 116256 w 329358"/>
                <a:gd name="connsiteY28" fmla="*/ 94056 h 211531"/>
                <a:gd name="connsiteX29" fmla="*/ 103556 w 329358"/>
                <a:gd name="connsiteY29" fmla="*/ 5156 h 211531"/>
                <a:gd name="connsiteX30" fmla="*/ 17831 w 329358"/>
                <a:gd name="connsiteY30" fmla="*/ 8331 h 211531"/>
                <a:gd name="connsiteX31" fmla="*/ 33706 w 329358"/>
                <a:gd name="connsiteY31" fmla="*/ 68656 h 211531"/>
                <a:gd name="connsiteX32" fmla="*/ 27356 w 329358"/>
                <a:gd name="connsiteY32" fmla="*/ 68656 h 21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9358" h="211531">
                  <a:moveTo>
                    <a:pt x="27356" y="68656"/>
                  </a:moveTo>
                  <a:cubicBezTo>
                    <a:pt x="32119" y="68127"/>
                    <a:pt x="50621" y="64648"/>
                    <a:pt x="62281" y="65481"/>
                  </a:cubicBezTo>
                  <a:cubicBezTo>
                    <a:pt x="76583" y="66503"/>
                    <a:pt x="74109" y="86644"/>
                    <a:pt x="74981" y="94056"/>
                  </a:cubicBezTo>
                  <a:cubicBezTo>
                    <a:pt x="76224" y="104619"/>
                    <a:pt x="76837" y="115252"/>
                    <a:pt x="78156" y="125806"/>
                  </a:cubicBezTo>
                  <a:cubicBezTo>
                    <a:pt x="78954" y="132194"/>
                    <a:pt x="80533" y="138468"/>
                    <a:pt x="81331" y="144856"/>
                  </a:cubicBezTo>
                  <a:cubicBezTo>
                    <a:pt x="82650" y="155410"/>
                    <a:pt x="83002" y="166077"/>
                    <a:pt x="84506" y="176606"/>
                  </a:cubicBezTo>
                  <a:cubicBezTo>
                    <a:pt x="85123" y="180926"/>
                    <a:pt x="86482" y="185110"/>
                    <a:pt x="87681" y="189306"/>
                  </a:cubicBezTo>
                  <a:cubicBezTo>
                    <a:pt x="88600" y="192524"/>
                    <a:pt x="88133" y="196886"/>
                    <a:pt x="90856" y="198831"/>
                  </a:cubicBezTo>
                  <a:cubicBezTo>
                    <a:pt x="96303" y="202722"/>
                    <a:pt x="103556" y="203064"/>
                    <a:pt x="109906" y="205181"/>
                  </a:cubicBezTo>
                  <a:cubicBezTo>
                    <a:pt x="136529" y="214055"/>
                    <a:pt x="116090" y="208159"/>
                    <a:pt x="173406" y="211531"/>
                  </a:cubicBezTo>
                  <a:cubicBezTo>
                    <a:pt x="197748" y="210473"/>
                    <a:pt x="222196" y="210863"/>
                    <a:pt x="246431" y="208356"/>
                  </a:cubicBezTo>
                  <a:cubicBezTo>
                    <a:pt x="253089" y="207667"/>
                    <a:pt x="265481" y="202006"/>
                    <a:pt x="265481" y="202006"/>
                  </a:cubicBezTo>
                  <a:cubicBezTo>
                    <a:pt x="266539" y="198831"/>
                    <a:pt x="268507" y="195824"/>
                    <a:pt x="268656" y="192481"/>
                  </a:cubicBezTo>
                  <a:cubicBezTo>
                    <a:pt x="270630" y="148062"/>
                    <a:pt x="267713" y="103402"/>
                    <a:pt x="271831" y="59131"/>
                  </a:cubicBezTo>
                  <a:cubicBezTo>
                    <a:pt x="272141" y="55799"/>
                    <a:pt x="278039" y="56398"/>
                    <a:pt x="281356" y="55956"/>
                  </a:cubicBezTo>
                  <a:cubicBezTo>
                    <a:pt x="293988" y="54272"/>
                    <a:pt x="306756" y="53839"/>
                    <a:pt x="319456" y="52781"/>
                  </a:cubicBezTo>
                  <a:cubicBezTo>
                    <a:pt x="322631" y="51723"/>
                    <a:pt x="327484" y="52599"/>
                    <a:pt x="328981" y="49606"/>
                  </a:cubicBezTo>
                  <a:cubicBezTo>
                    <a:pt x="330478" y="46613"/>
                    <a:pt x="327124" y="43157"/>
                    <a:pt x="325806" y="40081"/>
                  </a:cubicBezTo>
                  <a:cubicBezTo>
                    <a:pt x="323942" y="35731"/>
                    <a:pt x="321118" y="31813"/>
                    <a:pt x="319456" y="27381"/>
                  </a:cubicBezTo>
                  <a:cubicBezTo>
                    <a:pt x="319407" y="27249"/>
                    <a:pt x="314641" y="6691"/>
                    <a:pt x="313106" y="5156"/>
                  </a:cubicBezTo>
                  <a:cubicBezTo>
                    <a:pt x="310739" y="2789"/>
                    <a:pt x="306756" y="3039"/>
                    <a:pt x="303581" y="1981"/>
                  </a:cubicBezTo>
                  <a:cubicBezTo>
                    <a:pt x="278181" y="3039"/>
                    <a:pt x="252484" y="1140"/>
                    <a:pt x="227381" y="5156"/>
                  </a:cubicBezTo>
                  <a:cubicBezTo>
                    <a:pt x="224076" y="5685"/>
                    <a:pt x="224206" y="11334"/>
                    <a:pt x="224206" y="14681"/>
                  </a:cubicBezTo>
                  <a:cubicBezTo>
                    <a:pt x="224206" y="28480"/>
                    <a:pt x="226008" y="42226"/>
                    <a:pt x="227381" y="55956"/>
                  </a:cubicBezTo>
                  <a:cubicBezTo>
                    <a:pt x="228126" y="63402"/>
                    <a:pt x="229498" y="70773"/>
                    <a:pt x="230556" y="78181"/>
                  </a:cubicBezTo>
                  <a:cubicBezTo>
                    <a:pt x="224949" y="229574"/>
                    <a:pt x="254778" y="165654"/>
                    <a:pt x="217856" y="160731"/>
                  </a:cubicBezTo>
                  <a:cubicBezTo>
                    <a:pt x="205224" y="159047"/>
                    <a:pt x="192472" y="158404"/>
                    <a:pt x="179756" y="157556"/>
                  </a:cubicBezTo>
                  <a:cubicBezTo>
                    <a:pt x="160719" y="156287"/>
                    <a:pt x="141656" y="155439"/>
                    <a:pt x="122606" y="154381"/>
                  </a:cubicBezTo>
                  <a:cubicBezTo>
                    <a:pt x="115402" y="125567"/>
                    <a:pt x="120340" y="148510"/>
                    <a:pt x="116256" y="94056"/>
                  </a:cubicBezTo>
                  <a:cubicBezTo>
                    <a:pt x="110070" y="11580"/>
                    <a:pt x="124562" y="36665"/>
                    <a:pt x="103556" y="5156"/>
                  </a:cubicBezTo>
                  <a:cubicBezTo>
                    <a:pt x="74981" y="6214"/>
                    <a:pt x="40597" y="-8971"/>
                    <a:pt x="17831" y="8331"/>
                  </a:cubicBezTo>
                  <a:cubicBezTo>
                    <a:pt x="-21725" y="38393"/>
                    <a:pt x="14077" y="64730"/>
                    <a:pt x="33706" y="68656"/>
                  </a:cubicBezTo>
                  <a:cubicBezTo>
                    <a:pt x="35782" y="69071"/>
                    <a:pt x="22593" y="69185"/>
                    <a:pt x="27356" y="6865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6C58CD4-1AFC-CCDF-BD19-D06FF40A0E0F}"/>
                </a:ext>
              </a:extLst>
            </p:cNvPr>
            <p:cNvSpPr/>
            <p:nvPr/>
          </p:nvSpPr>
          <p:spPr>
            <a:xfrm>
              <a:off x="3311951" y="2905096"/>
              <a:ext cx="8395141" cy="6105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04422356-CBF3-D4FC-0676-0F733989CE78}"/>
              </a:ext>
            </a:extLst>
          </p:cNvPr>
          <p:cNvSpPr/>
          <p:nvPr/>
        </p:nvSpPr>
        <p:spPr>
          <a:xfrm>
            <a:off x="2929776" y="2902337"/>
            <a:ext cx="576145" cy="610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112C4ED-1217-F5CA-BA48-58E9A06E6D34}"/>
              </a:ext>
            </a:extLst>
          </p:cNvPr>
          <p:cNvSpPr/>
          <p:nvPr/>
        </p:nvSpPr>
        <p:spPr>
          <a:xfrm>
            <a:off x="1157205" y="2913468"/>
            <a:ext cx="465652" cy="476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FD072F3-78B5-EE55-873B-89506ACE119F}"/>
              </a:ext>
            </a:extLst>
          </p:cNvPr>
          <p:cNvSpPr/>
          <p:nvPr/>
        </p:nvSpPr>
        <p:spPr>
          <a:xfrm>
            <a:off x="838200" y="2864344"/>
            <a:ext cx="778123" cy="4571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2625082-E0B1-09AF-C0A0-81660C534542}"/>
              </a:ext>
            </a:extLst>
          </p:cNvPr>
          <p:cNvSpPr/>
          <p:nvPr/>
        </p:nvSpPr>
        <p:spPr>
          <a:xfrm>
            <a:off x="2928949" y="2858998"/>
            <a:ext cx="8322932" cy="4571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80F06D6-7438-8CCF-2316-0843298152C9}"/>
              </a:ext>
            </a:extLst>
          </p:cNvPr>
          <p:cNvGrpSpPr/>
          <p:nvPr/>
        </p:nvGrpSpPr>
        <p:grpSpPr>
          <a:xfrm>
            <a:off x="1937734" y="2753775"/>
            <a:ext cx="433412" cy="194760"/>
            <a:chOff x="1447293" y="2751585"/>
            <a:chExt cx="433412" cy="19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B95CCAC-1F08-6531-80C9-CA7BB6212DC7}"/>
                    </a:ext>
                  </a:extLst>
                </p14:cNvPr>
                <p14:cNvContentPartPr/>
                <p14:nvPr/>
              </p14:nvContentPartPr>
              <p14:xfrm>
                <a:off x="1447293" y="2757524"/>
                <a:ext cx="208440" cy="92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B95CCAC-1F08-6531-80C9-CA7BB6212DC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38653" y="2748884"/>
                  <a:ext cx="2260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37FA815-AB7C-278A-0B89-7741DD4DECC9}"/>
                    </a:ext>
                  </a:extLst>
                </p14:cNvPr>
                <p14:cNvContentPartPr/>
                <p14:nvPr/>
              </p14:nvContentPartPr>
              <p14:xfrm>
                <a:off x="1654625" y="2751585"/>
                <a:ext cx="226080" cy="1947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37FA815-AB7C-278A-0B89-7741DD4DECC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45985" y="2742945"/>
                  <a:ext cx="24372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2120AA5-3B4B-8664-494A-DBDAEDC02783}"/>
              </a:ext>
            </a:extLst>
          </p:cNvPr>
          <p:cNvGrpSpPr/>
          <p:nvPr/>
        </p:nvGrpSpPr>
        <p:grpSpPr>
          <a:xfrm>
            <a:off x="2273969" y="2754581"/>
            <a:ext cx="433412" cy="194760"/>
            <a:chOff x="1447293" y="2751585"/>
            <a:chExt cx="433412" cy="19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B40A535-CE9E-1225-BB73-66EB6E2CFB5B}"/>
                    </a:ext>
                  </a:extLst>
                </p14:cNvPr>
                <p14:cNvContentPartPr/>
                <p14:nvPr/>
              </p14:nvContentPartPr>
              <p14:xfrm>
                <a:off x="1447293" y="2757524"/>
                <a:ext cx="208440" cy="928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B40A535-CE9E-1225-BB73-66EB6E2CFB5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38653" y="2748884"/>
                  <a:ext cx="2260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A8C76D5-6E88-184E-7BC8-E2213A316CB1}"/>
                    </a:ext>
                  </a:extLst>
                </p14:cNvPr>
                <p14:cNvContentPartPr/>
                <p14:nvPr/>
              </p14:nvContentPartPr>
              <p14:xfrm>
                <a:off x="1654625" y="2751585"/>
                <a:ext cx="226080" cy="1947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A8C76D5-6E88-184E-7BC8-E2213A316CB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45985" y="2742945"/>
                  <a:ext cx="24372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C86021D-D4A1-BCA0-6370-3C611267340C}"/>
              </a:ext>
            </a:extLst>
          </p:cNvPr>
          <p:cNvGrpSpPr/>
          <p:nvPr/>
        </p:nvGrpSpPr>
        <p:grpSpPr>
          <a:xfrm>
            <a:off x="2612441" y="2759860"/>
            <a:ext cx="433412" cy="194760"/>
            <a:chOff x="1447293" y="2751585"/>
            <a:chExt cx="433412" cy="19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3E3D18E-E26F-6526-D7F6-C100917670D4}"/>
                    </a:ext>
                  </a:extLst>
                </p14:cNvPr>
                <p14:cNvContentPartPr/>
                <p14:nvPr/>
              </p14:nvContentPartPr>
              <p14:xfrm>
                <a:off x="1447293" y="2757524"/>
                <a:ext cx="208440" cy="928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3E3D18E-E26F-6526-D7F6-C100917670D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38653" y="2748884"/>
                  <a:ext cx="2260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BA4B0BE-8019-1E56-1447-0013D260344D}"/>
                    </a:ext>
                  </a:extLst>
                </p14:cNvPr>
                <p14:cNvContentPartPr/>
                <p14:nvPr/>
              </p14:nvContentPartPr>
              <p14:xfrm>
                <a:off x="1654625" y="2751585"/>
                <a:ext cx="226080" cy="1947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BA4B0BE-8019-1E56-1447-0013D260344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45985" y="2742945"/>
                  <a:ext cx="243720" cy="21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ACEEB604-2A5A-B354-FB23-6C424ECA0B86}"/>
                  </a:ext>
                </a:extLst>
              </p14:cNvPr>
              <p14:cNvContentPartPr/>
              <p14:nvPr/>
            </p14:nvContentPartPr>
            <p14:xfrm>
              <a:off x="2005973" y="2738093"/>
              <a:ext cx="140400" cy="619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ACEEB604-2A5A-B354-FB23-6C424ECA0B8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97333" y="2729453"/>
                <a:ext cx="15804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47B77CAB-092D-4FE2-7DDB-89EB9753A06E}"/>
                  </a:ext>
                </a:extLst>
              </p14:cNvPr>
              <p14:cNvContentPartPr/>
              <p14:nvPr/>
            </p14:nvContentPartPr>
            <p14:xfrm>
              <a:off x="2209013" y="2737373"/>
              <a:ext cx="284400" cy="651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47B77CAB-092D-4FE2-7DDB-89EB9753A06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00373" y="2728373"/>
                <a:ext cx="3020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5C692D06-FEB6-5756-C3E1-CF8CB33B12DE}"/>
                  </a:ext>
                </a:extLst>
              </p14:cNvPr>
              <p14:cNvContentPartPr/>
              <p14:nvPr/>
            </p14:nvContentPartPr>
            <p14:xfrm>
              <a:off x="2537693" y="2730533"/>
              <a:ext cx="297000" cy="961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C692D06-FEB6-5756-C3E1-CF8CB33B12D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28693" y="2721893"/>
                <a:ext cx="31464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4219A7FB-E39F-3CF7-4B77-CCC9C95C623C}"/>
                  </a:ext>
                </a:extLst>
              </p14:cNvPr>
              <p14:cNvContentPartPr/>
              <p14:nvPr/>
            </p14:nvContentPartPr>
            <p14:xfrm>
              <a:off x="2881853" y="2742413"/>
              <a:ext cx="121680" cy="594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4219A7FB-E39F-3CF7-4B77-CCC9C95C623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872853" y="2733773"/>
                <a:ext cx="1393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9D5080E8-5C3E-3959-2013-0BB560772A20}"/>
                  </a:ext>
                </a:extLst>
              </p14:cNvPr>
              <p14:cNvContentPartPr/>
              <p14:nvPr/>
            </p14:nvContentPartPr>
            <p14:xfrm>
              <a:off x="3665666" y="2548547"/>
              <a:ext cx="191880" cy="3340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9D5080E8-5C3E-3959-2013-0BB560772A2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657026" y="2539547"/>
                <a:ext cx="209520" cy="351720"/>
              </a:xfrm>
              <a:prstGeom prst="rect">
                <a:avLst/>
              </a:prstGeom>
            </p:spPr>
          </p:pic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9B6DC99A-8A9B-7762-6DB8-3A8CBD624F44}"/>
              </a:ext>
            </a:extLst>
          </p:cNvPr>
          <p:cNvSpPr txBox="1"/>
          <p:nvPr/>
        </p:nvSpPr>
        <p:spPr>
          <a:xfrm>
            <a:off x="3429693" y="2276001"/>
            <a:ext cx="1480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Conductive</a:t>
            </a:r>
            <a:r>
              <a:rPr lang="zh-CN" altLang="en-US" sz="1200" dirty="0"/>
              <a:t> </a:t>
            </a:r>
            <a:r>
              <a:rPr lang="en-US" altLang="zh-CN" sz="1200" dirty="0"/>
              <a:t>traces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AC26D6B-6551-B006-3317-DC7374B16031}"/>
              </a:ext>
            </a:extLst>
          </p:cNvPr>
          <p:cNvSpPr txBox="1"/>
          <p:nvPr/>
        </p:nvSpPr>
        <p:spPr>
          <a:xfrm>
            <a:off x="1201112" y="2188455"/>
            <a:ext cx="1480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Hermetic</a:t>
            </a:r>
            <a:r>
              <a:rPr lang="zh-CN" altLang="en-US" sz="1200" dirty="0"/>
              <a:t> </a:t>
            </a:r>
            <a:r>
              <a:rPr lang="en-US" altLang="zh-CN" sz="1200" dirty="0"/>
              <a:t>coating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9A5344EB-BC27-A36B-6484-730AE7DE52D9}"/>
                  </a:ext>
                </a:extLst>
              </p14:cNvPr>
              <p14:cNvContentPartPr/>
              <p14:nvPr/>
            </p14:nvContentPartPr>
            <p14:xfrm>
              <a:off x="1208690" y="2482561"/>
              <a:ext cx="191880" cy="3340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9A5344EB-BC27-A36B-6484-730AE7DE52D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200050" y="2473561"/>
                <a:ext cx="209520" cy="35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6704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0039-6522-59A2-D159-D16B2EF2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7:</a:t>
            </a:r>
            <a:endParaRPr lang="en-US" dirty="0"/>
          </a:p>
        </p:txBody>
      </p:sp>
      <p:pic>
        <p:nvPicPr>
          <p:cNvPr id="4" name="Content Placeholder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C73A5AF7-010D-D689-73BE-1CB965662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9" t="74313" r="-719" b="18119"/>
          <a:stretch/>
        </p:blipFill>
        <p:spPr>
          <a:xfrm>
            <a:off x="2892805" y="681037"/>
            <a:ext cx="8048367" cy="6789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7A53C9-0560-26E1-53D5-7B64D1B01486}"/>
              </a:ext>
            </a:extLst>
          </p:cNvPr>
          <p:cNvSpPr/>
          <p:nvPr/>
        </p:nvSpPr>
        <p:spPr>
          <a:xfrm>
            <a:off x="2517049" y="2816694"/>
            <a:ext cx="8734832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CA61E9-E667-803B-86B5-65759F1E0F40}"/>
              </a:ext>
            </a:extLst>
          </p:cNvPr>
          <p:cNvSpPr/>
          <p:nvPr/>
        </p:nvSpPr>
        <p:spPr>
          <a:xfrm>
            <a:off x="2276327" y="2809799"/>
            <a:ext cx="120484" cy="535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0B7B8-C712-4546-0AD2-D2B8980E6774}"/>
              </a:ext>
            </a:extLst>
          </p:cNvPr>
          <p:cNvSpPr/>
          <p:nvPr/>
        </p:nvSpPr>
        <p:spPr>
          <a:xfrm>
            <a:off x="1821859" y="2808643"/>
            <a:ext cx="223722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95D40-6F59-0989-08F1-5B0A48E2E1DB}"/>
              </a:ext>
            </a:extLst>
          </p:cNvPr>
          <p:cNvSpPr/>
          <p:nvPr/>
        </p:nvSpPr>
        <p:spPr>
          <a:xfrm>
            <a:off x="838918" y="2811385"/>
            <a:ext cx="78394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B4CC09-ACF9-EDAD-D6E7-292AC63A5ECE}"/>
              </a:ext>
            </a:extLst>
          </p:cNvPr>
          <p:cNvSpPr/>
          <p:nvPr/>
        </p:nvSpPr>
        <p:spPr>
          <a:xfrm>
            <a:off x="2584963" y="2854702"/>
            <a:ext cx="201938" cy="5039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E5B564-2A71-5BED-D3D6-F7B384BFEB21}"/>
              </a:ext>
            </a:extLst>
          </p:cNvPr>
          <p:cNvSpPr/>
          <p:nvPr/>
        </p:nvSpPr>
        <p:spPr>
          <a:xfrm>
            <a:off x="2239329" y="2857460"/>
            <a:ext cx="216205" cy="5039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2E4D9D-522C-3519-6A81-D676C1BEBD89}"/>
              </a:ext>
            </a:extLst>
          </p:cNvPr>
          <p:cNvSpPr/>
          <p:nvPr/>
        </p:nvSpPr>
        <p:spPr>
          <a:xfrm>
            <a:off x="1755994" y="2857405"/>
            <a:ext cx="346166" cy="4571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165010-30EB-DFB0-B37E-79A48BD3E8D8}"/>
              </a:ext>
            </a:extLst>
          </p:cNvPr>
          <p:cNvGrpSpPr/>
          <p:nvPr/>
        </p:nvGrpSpPr>
        <p:grpSpPr>
          <a:xfrm>
            <a:off x="838200" y="2768657"/>
            <a:ext cx="10868892" cy="2435126"/>
            <a:chOff x="838200" y="2768657"/>
            <a:chExt cx="10868892" cy="243512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FA2239-BD98-4BA7-F5CC-C7ACA332692B}"/>
                </a:ext>
              </a:extLst>
            </p:cNvPr>
            <p:cNvSpPr/>
            <p:nvPr/>
          </p:nvSpPr>
          <p:spPr>
            <a:xfrm>
              <a:off x="2562246" y="2897296"/>
              <a:ext cx="243194" cy="675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AE77FBE-127C-6292-6032-D05ACDC3D779}"/>
                </a:ext>
              </a:extLst>
            </p:cNvPr>
            <p:cNvSpPr/>
            <p:nvPr/>
          </p:nvSpPr>
          <p:spPr>
            <a:xfrm>
              <a:off x="2231687" y="2908907"/>
              <a:ext cx="243194" cy="544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5F4D6B1-DA12-9167-6C1C-41E9EC59C6E8}"/>
                </a:ext>
              </a:extLst>
            </p:cNvPr>
            <p:cNvSpPr/>
            <p:nvPr/>
          </p:nvSpPr>
          <p:spPr>
            <a:xfrm>
              <a:off x="1743940" y="2908907"/>
              <a:ext cx="358219" cy="6075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BB54C1D-A6ED-807F-9D9A-C529FD194CAE}"/>
                </a:ext>
              </a:extLst>
            </p:cNvPr>
            <p:cNvSpPr/>
            <p:nvPr/>
          </p:nvSpPr>
          <p:spPr>
            <a:xfrm>
              <a:off x="838200" y="2917303"/>
              <a:ext cx="395818" cy="4571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9D0B0E7-B8BE-D351-4C54-7A50DF50C7FC}"/>
                </a:ext>
              </a:extLst>
            </p:cNvPr>
            <p:cNvGrpSpPr/>
            <p:nvPr/>
          </p:nvGrpSpPr>
          <p:grpSpPr>
            <a:xfrm>
              <a:off x="838200" y="2964505"/>
              <a:ext cx="10868891" cy="2239278"/>
              <a:chOff x="838200" y="2964505"/>
              <a:chExt cx="10868891" cy="2239278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89A126E-F086-EB74-3CFF-EF82F7A95C34}"/>
                  </a:ext>
                </a:extLst>
              </p:cNvPr>
              <p:cNvSpPr/>
              <p:nvPr/>
            </p:nvSpPr>
            <p:spPr>
              <a:xfrm>
                <a:off x="838200" y="2965909"/>
                <a:ext cx="10868891" cy="223787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AC4B995-7F98-D013-9E2E-5222B4B62CA1}"/>
                  </a:ext>
                </a:extLst>
              </p:cNvPr>
              <p:cNvSpPr/>
              <p:nvPr/>
            </p:nvSpPr>
            <p:spPr>
              <a:xfrm>
                <a:off x="1233451" y="2964506"/>
                <a:ext cx="2070858" cy="1222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044896D-6EE7-0F81-3071-A3F8814C09E0}"/>
                  </a:ext>
                </a:extLst>
              </p:cNvPr>
              <p:cNvSpPr/>
              <p:nvPr/>
            </p:nvSpPr>
            <p:spPr>
              <a:xfrm>
                <a:off x="1233451" y="4048407"/>
                <a:ext cx="2070858" cy="13817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5F1E375-A334-8C53-938A-EB322BCBACCD}"/>
                  </a:ext>
                </a:extLst>
              </p:cNvPr>
              <p:cNvSpPr/>
              <p:nvPr/>
            </p:nvSpPr>
            <p:spPr>
              <a:xfrm rot="5400000">
                <a:off x="691499" y="3506457"/>
                <a:ext cx="1222079" cy="13817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938F638-26C8-3398-4968-073962DC1E15}"/>
                  </a:ext>
                </a:extLst>
              </p:cNvPr>
              <p:cNvSpPr/>
              <p:nvPr/>
            </p:nvSpPr>
            <p:spPr>
              <a:xfrm rot="5400000">
                <a:off x="2624176" y="3506456"/>
                <a:ext cx="1222081" cy="13817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883521D-5DED-0825-ED44-D505EFD6C874}"/>
                </a:ext>
              </a:extLst>
            </p:cNvPr>
            <p:cNvSpPr/>
            <p:nvPr/>
          </p:nvSpPr>
          <p:spPr>
            <a:xfrm>
              <a:off x="1371630" y="2963452"/>
              <a:ext cx="1794498" cy="10781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28A05DE-264E-FBD0-DB64-0F9530AE55BB}"/>
                </a:ext>
              </a:extLst>
            </p:cNvPr>
            <p:cNvSpPr/>
            <p:nvPr/>
          </p:nvSpPr>
          <p:spPr>
            <a:xfrm>
              <a:off x="1452282" y="3109970"/>
              <a:ext cx="1647265" cy="87708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333662E-392A-64C9-70AB-5C966E653757}"/>
                </a:ext>
              </a:extLst>
            </p:cNvPr>
            <p:cNvSpPr/>
            <p:nvPr/>
          </p:nvSpPr>
          <p:spPr>
            <a:xfrm>
              <a:off x="2078565" y="3034554"/>
              <a:ext cx="210252" cy="820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57288F5-95D8-4525-EBB8-2570E7BC471C}"/>
                </a:ext>
              </a:extLst>
            </p:cNvPr>
            <p:cNvSpPr/>
            <p:nvPr/>
          </p:nvSpPr>
          <p:spPr>
            <a:xfrm>
              <a:off x="2412459" y="3033852"/>
              <a:ext cx="210252" cy="820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43B99CF-0E4F-188D-A3DC-9B327CC51A0F}"/>
                </a:ext>
              </a:extLst>
            </p:cNvPr>
            <p:cNvSpPr/>
            <p:nvPr/>
          </p:nvSpPr>
          <p:spPr>
            <a:xfrm>
              <a:off x="2745434" y="3034554"/>
              <a:ext cx="210252" cy="820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BB11AD6-8B04-DF91-8CC1-5502F0806D64}"/>
                </a:ext>
              </a:extLst>
            </p:cNvPr>
            <p:cNvSpPr/>
            <p:nvPr/>
          </p:nvSpPr>
          <p:spPr>
            <a:xfrm>
              <a:off x="1566115" y="3033852"/>
              <a:ext cx="286997" cy="820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9B0427-0531-2D41-30B0-A38B38B28AC2}"/>
                </a:ext>
              </a:extLst>
            </p:cNvPr>
            <p:cNvSpPr/>
            <p:nvPr/>
          </p:nvSpPr>
          <p:spPr>
            <a:xfrm>
              <a:off x="1565598" y="2773186"/>
              <a:ext cx="243194" cy="256831"/>
            </a:xfrm>
            <a:custGeom>
              <a:avLst/>
              <a:gdLst>
                <a:gd name="connsiteX0" fmla="*/ 27356 w 329358"/>
                <a:gd name="connsiteY0" fmla="*/ 68656 h 211531"/>
                <a:gd name="connsiteX1" fmla="*/ 62281 w 329358"/>
                <a:gd name="connsiteY1" fmla="*/ 65481 h 211531"/>
                <a:gd name="connsiteX2" fmla="*/ 74981 w 329358"/>
                <a:gd name="connsiteY2" fmla="*/ 94056 h 211531"/>
                <a:gd name="connsiteX3" fmla="*/ 78156 w 329358"/>
                <a:gd name="connsiteY3" fmla="*/ 125806 h 211531"/>
                <a:gd name="connsiteX4" fmla="*/ 81331 w 329358"/>
                <a:gd name="connsiteY4" fmla="*/ 144856 h 211531"/>
                <a:gd name="connsiteX5" fmla="*/ 84506 w 329358"/>
                <a:gd name="connsiteY5" fmla="*/ 176606 h 211531"/>
                <a:gd name="connsiteX6" fmla="*/ 87681 w 329358"/>
                <a:gd name="connsiteY6" fmla="*/ 189306 h 211531"/>
                <a:gd name="connsiteX7" fmla="*/ 90856 w 329358"/>
                <a:gd name="connsiteY7" fmla="*/ 198831 h 211531"/>
                <a:gd name="connsiteX8" fmla="*/ 109906 w 329358"/>
                <a:gd name="connsiteY8" fmla="*/ 205181 h 211531"/>
                <a:gd name="connsiteX9" fmla="*/ 173406 w 329358"/>
                <a:gd name="connsiteY9" fmla="*/ 211531 h 211531"/>
                <a:gd name="connsiteX10" fmla="*/ 246431 w 329358"/>
                <a:gd name="connsiteY10" fmla="*/ 208356 h 211531"/>
                <a:gd name="connsiteX11" fmla="*/ 265481 w 329358"/>
                <a:gd name="connsiteY11" fmla="*/ 202006 h 211531"/>
                <a:gd name="connsiteX12" fmla="*/ 268656 w 329358"/>
                <a:gd name="connsiteY12" fmla="*/ 192481 h 211531"/>
                <a:gd name="connsiteX13" fmla="*/ 271831 w 329358"/>
                <a:gd name="connsiteY13" fmla="*/ 59131 h 211531"/>
                <a:gd name="connsiteX14" fmla="*/ 281356 w 329358"/>
                <a:gd name="connsiteY14" fmla="*/ 55956 h 211531"/>
                <a:gd name="connsiteX15" fmla="*/ 319456 w 329358"/>
                <a:gd name="connsiteY15" fmla="*/ 52781 h 211531"/>
                <a:gd name="connsiteX16" fmla="*/ 328981 w 329358"/>
                <a:gd name="connsiteY16" fmla="*/ 49606 h 211531"/>
                <a:gd name="connsiteX17" fmla="*/ 325806 w 329358"/>
                <a:gd name="connsiteY17" fmla="*/ 40081 h 211531"/>
                <a:gd name="connsiteX18" fmla="*/ 319456 w 329358"/>
                <a:gd name="connsiteY18" fmla="*/ 27381 h 211531"/>
                <a:gd name="connsiteX19" fmla="*/ 313106 w 329358"/>
                <a:gd name="connsiteY19" fmla="*/ 5156 h 211531"/>
                <a:gd name="connsiteX20" fmla="*/ 303581 w 329358"/>
                <a:gd name="connsiteY20" fmla="*/ 1981 h 211531"/>
                <a:gd name="connsiteX21" fmla="*/ 227381 w 329358"/>
                <a:gd name="connsiteY21" fmla="*/ 5156 h 211531"/>
                <a:gd name="connsiteX22" fmla="*/ 224206 w 329358"/>
                <a:gd name="connsiteY22" fmla="*/ 14681 h 211531"/>
                <a:gd name="connsiteX23" fmla="*/ 227381 w 329358"/>
                <a:gd name="connsiteY23" fmla="*/ 55956 h 211531"/>
                <a:gd name="connsiteX24" fmla="*/ 230556 w 329358"/>
                <a:gd name="connsiteY24" fmla="*/ 78181 h 211531"/>
                <a:gd name="connsiteX25" fmla="*/ 217856 w 329358"/>
                <a:gd name="connsiteY25" fmla="*/ 160731 h 211531"/>
                <a:gd name="connsiteX26" fmla="*/ 179756 w 329358"/>
                <a:gd name="connsiteY26" fmla="*/ 157556 h 211531"/>
                <a:gd name="connsiteX27" fmla="*/ 122606 w 329358"/>
                <a:gd name="connsiteY27" fmla="*/ 154381 h 211531"/>
                <a:gd name="connsiteX28" fmla="*/ 116256 w 329358"/>
                <a:gd name="connsiteY28" fmla="*/ 94056 h 211531"/>
                <a:gd name="connsiteX29" fmla="*/ 103556 w 329358"/>
                <a:gd name="connsiteY29" fmla="*/ 5156 h 211531"/>
                <a:gd name="connsiteX30" fmla="*/ 17831 w 329358"/>
                <a:gd name="connsiteY30" fmla="*/ 8331 h 211531"/>
                <a:gd name="connsiteX31" fmla="*/ 33706 w 329358"/>
                <a:gd name="connsiteY31" fmla="*/ 68656 h 211531"/>
                <a:gd name="connsiteX32" fmla="*/ 27356 w 329358"/>
                <a:gd name="connsiteY32" fmla="*/ 68656 h 21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9358" h="211531">
                  <a:moveTo>
                    <a:pt x="27356" y="68656"/>
                  </a:moveTo>
                  <a:cubicBezTo>
                    <a:pt x="32119" y="68127"/>
                    <a:pt x="50621" y="64648"/>
                    <a:pt x="62281" y="65481"/>
                  </a:cubicBezTo>
                  <a:cubicBezTo>
                    <a:pt x="76583" y="66503"/>
                    <a:pt x="74109" y="86644"/>
                    <a:pt x="74981" y="94056"/>
                  </a:cubicBezTo>
                  <a:cubicBezTo>
                    <a:pt x="76224" y="104619"/>
                    <a:pt x="76837" y="115252"/>
                    <a:pt x="78156" y="125806"/>
                  </a:cubicBezTo>
                  <a:cubicBezTo>
                    <a:pt x="78954" y="132194"/>
                    <a:pt x="80533" y="138468"/>
                    <a:pt x="81331" y="144856"/>
                  </a:cubicBezTo>
                  <a:cubicBezTo>
                    <a:pt x="82650" y="155410"/>
                    <a:pt x="83002" y="166077"/>
                    <a:pt x="84506" y="176606"/>
                  </a:cubicBezTo>
                  <a:cubicBezTo>
                    <a:pt x="85123" y="180926"/>
                    <a:pt x="86482" y="185110"/>
                    <a:pt x="87681" y="189306"/>
                  </a:cubicBezTo>
                  <a:cubicBezTo>
                    <a:pt x="88600" y="192524"/>
                    <a:pt x="88133" y="196886"/>
                    <a:pt x="90856" y="198831"/>
                  </a:cubicBezTo>
                  <a:cubicBezTo>
                    <a:pt x="96303" y="202722"/>
                    <a:pt x="103556" y="203064"/>
                    <a:pt x="109906" y="205181"/>
                  </a:cubicBezTo>
                  <a:cubicBezTo>
                    <a:pt x="136529" y="214055"/>
                    <a:pt x="116090" y="208159"/>
                    <a:pt x="173406" y="211531"/>
                  </a:cubicBezTo>
                  <a:cubicBezTo>
                    <a:pt x="197748" y="210473"/>
                    <a:pt x="222196" y="210863"/>
                    <a:pt x="246431" y="208356"/>
                  </a:cubicBezTo>
                  <a:cubicBezTo>
                    <a:pt x="253089" y="207667"/>
                    <a:pt x="265481" y="202006"/>
                    <a:pt x="265481" y="202006"/>
                  </a:cubicBezTo>
                  <a:cubicBezTo>
                    <a:pt x="266539" y="198831"/>
                    <a:pt x="268507" y="195824"/>
                    <a:pt x="268656" y="192481"/>
                  </a:cubicBezTo>
                  <a:cubicBezTo>
                    <a:pt x="270630" y="148062"/>
                    <a:pt x="267713" y="103402"/>
                    <a:pt x="271831" y="59131"/>
                  </a:cubicBezTo>
                  <a:cubicBezTo>
                    <a:pt x="272141" y="55799"/>
                    <a:pt x="278039" y="56398"/>
                    <a:pt x="281356" y="55956"/>
                  </a:cubicBezTo>
                  <a:cubicBezTo>
                    <a:pt x="293988" y="54272"/>
                    <a:pt x="306756" y="53839"/>
                    <a:pt x="319456" y="52781"/>
                  </a:cubicBezTo>
                  <a:cubicBezTo>
                    <a:pt x="322631" y="51723"/>
                    <a:pt x="327484" y="52599"/>
                    <a:pt x="328981" y="49606"/>
                  </a:cubicBezTo>
                  <a:cubicBezTo>
                    <a:pt x="330478" y="46613"/>
                    <a:pt x="327124" y="43157"/>
                    <a:pt x="325806" y="40081"/>
                  </a:cubicBezTo>
                  <a:cubicBezTo>
                    <a:pt x="323942" y="35731"/>
                    <a:pt x="321118" y="31813"/>
                    <a:pt x="319456" y="27381"/>
                  </a:cubicBezTo>
                  <a:cubicBezTo>
                    <a:pt x="319407" y="27249"/>
                    <a:pt x="314641" y="6691"/>
                    <a:pt x="313106" y="5156"/>
                  </a:cubicBezTo>
                  <a:cubicBezTo>
                    <a:pt x="310739" y="2789"/>
                    <a:pt x="306756" y="3039"/>
                    <a:pt x="303581" y="1981"/>
                  </a:cubicBezTo>
                  <a:cubicBezTo>
                    <a:pt x="278181" y="3039"/>
                    <a:pt x="252484" y="1140"/>
                    <a:pt x="227381" y="5156"/>
                  </a:cubicBezTo>
                  <a:cubicBezTo>
                    <a:pt x="224076" y="5685"/>
                    <a:pt x="224206" y="11334"/>
                    <a:pt x="224206" y="14681"/>
                  </a:cubicBezTo>
                  <a:cubicBezTo>
                    <a:pt x="224206" y="28480"/>
                    <a:pt x="226008" y="42226"/>
                    <a:pt x="227381" y="55956"/>
                  </a:cubicBezTo>
                  <a:cubicBezTo>
                    <a:pt x="228126" y="63402"/>
                    <a:pt x="229498" y="70773"/>
                    <a:pt x="230556" y="78181"/>
                  </a:cubicBezTo>
                  <a:cubicBezTo>
                    <a:pt x="224949" y="229574"/>
                    <a:pt x="254778" y="165654"/>
                    <a:pt x="217856" y="160731"/>
                  </a:cubicBezTo>
                  <a:cubicBezTo>
                    <a:pt x="205224" y="159047"/>
                    <a:pt x="192472" y="158404"/>
                    <a:pt x="179756" y="157556"/>
                  </a:cubicBezTo>
                  <a:cubicBezTo>
                    <a:pt x="160719" y="156287"/>
                    <a:pt x="141656" y="155439"/>
                    <a:pt x="122606" y="154381"/>
                  </a:cubicBezTo>
                  <a:cubicBezTo>
                    <a:pt x="115402" y="125567"/>
                    <a:pt x="120340" y="148510"/>
                    <a:pt x="116256" y="94056"/>
                  </a:cubicBezTo>
                  <a:cubicBezTo>
                    <a:pt x="110070" y="11580"/>
                    <a:pt x="124562" y="36665"/>
                    <a:pt x="103556" y="5156"/>
                  </a:cubicBezTo>
                  <a:cubicBezTo>
                    <a:pt x="74981" y="6214"/>
                    <a:pt x="40597" y="-8971"/>
                    <a:pt x="17831" y="8331"/>
                  </a:cubicBezTo>
                  <a:cubicBezTo>
                    <a:pt x="-21725" y="38393"/>
                    <a:pt x="14077" y="64730"/>
                    <a:pt x="33706" y="68656"/>
                  </a:cubicBezTo>
                  <a:cubicBezTo>
                    <a:pt x="35782" y="69071"/>
                    <a:pt x="22593" y="69185"/>
                    <a:pt x="27356" y="6865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12E5D0A-29E8-760C-953A-6FB5F4BEA565}"/>
                </a:ext>
              </a:extLst>
            </p:cNvPr>
            <p:cNvSpPr/>
            <p:nvPr/>
          </p:nvSpPr>
          <p:spPr>
            <a:xfrm>
              <a:off x="2056372" y="2768658"/>
              <a:ext cx="243194" cy="264844"/>
            </a:xfrm>
            <a:custGeom>
              <a:avLst/>
              <a:gdLst>
                <a:gd name="connsiteX0" fmla="*/ 27356 w 329358"/>
                <a:gd name="connsiteY0" fmla="*/ 68656 h 211531"/>
                <a:gd name="connsiteX1" fmla="*/ 62281 w 329358"/>
                <a:gd name="connsiteY1" fmla="*/ 65481 h 211531"/>
                <a:gd name="connsiteX2" fmla="*/ 74981 w 329358"/>
                <a:gd name="connsiteY2" fmla="*/ 94056 h 211531"/>
                <a:gd name="connsiteX3" fmla="*/ 78156 w 329358"/>
                <a:gd name="connsiteY3" fmla="*/ 125806 h 211531"/>
                <a:gd name="connsiteX4" fmla="*/ 81331 w 329358"/>
                <a:gd name="connsiteY4" fmla="*/ 144856 h 211531"/>
                <a:gd name="connsiteX5" fmla="*/ 84506 w 329358"/>
                <a:gd name="connsiteY5" fmla="*/ 176606 h 211531"/>
                <a:gd name="connsiteX6" fmla="*/ 87681 w 329358"/>
                <a:gd name="connsiteY6" fmla="*/ 189306 h 211531"/>
                <a:gd name="connsiteX7" fmla="*/ 90856 w 329358"/>
                <a:gd name="connsiteY7" fmla="*/ 198831 h 211531"/>
                <a:gd name="connsiteX8" fmla="*/ 109906 w 329358"/>
                <a:gd name="connsiteY8" fmla="*/ 205181 h 211531"/>
                <a:gd name="connsiteX9" fmla="*/ 173406 w 329358"/>
                <a:gd name="connsiteY9" fmla="*/ 211531 h 211531"/>
                <a:gd name="connsiteX10" fmla="*/ 246431 w 329358"/>
                <a:gd name="connsiteY10" fmla="*/ 208356 h 211531"/>
                <a:gd name="connsiteX11" fmla="*/ 265481 w 329358"/>
                <a:gd name="connsiteY11" fmla="*/ 202006 h 211531"/>
                <a:gd name="connsiteX12" fmla="*/ 268656 w 329358"/>
                <a:gd name="connsiteY12" fmla="*/ 192481 h 211531"/>
                <a:gd name="connsiteX13" fmla="*/ 271831 w 329358"/>
                <a:gd name="connsiteY13" fmla="*/ 59131 h 211531"/>
                <a:gd name="connsiteX14" fmla="*/ 281356 w 329358"/>
                <a:gd name="connsiteY14" fmla="*/ 55956 h 211531"/>
                <a:gd name="connsiteX15" fmla="*/ 319456 w 329358"/>
                <a:gd name="connsiteY15" fmla="*/ 52781 h 211531"/>
                <a:gd name="connsiteX16" fmla="*/ 328981 w 329358"/>
                <a:gd name="connsiteY16" fmla="*/ 49606 h 211531"/>
                <a:gd name="connsiteX17" fmla="*/ 325806 w 329358"/>
                <a:gd name="connsiteY17" fmla="*/ 40081 h 211531"/>
                <a:gd name="connsiteX18" fmla="*/ 319456 w 329358"/>
                <a:gd name="connsiteY18" fmla="*/ 27381 h 211531"/>
                <a:gd name="connsiteX19" fmla="*/ 313106 w 329358"/>
                <a:gd name="connsiteY19" fmla="*/ 5156 h 211531"/>
                <a:gd name="connsiteX20" fmla="*/ 303581 w 329358"/>
                <a:gd name="connsiteY20" fmla="*/ 1981 h 211531"/>
                <a:gd name="connsiteX21" fmla="*/ 227381 w 329358"/>
                <a:gd name="connsiteY21" fmla="*/ 5156 h 211531"/>
                <a:gd name="connsiteX22" fmla="*/ 224206 w 329358"/>
                <a:gd name="connsiteY22" fmla="*/ 14681 h 211531"/>
                <a:gd name="connsiteX23" fmla="*/ 227381 w 329358"/>
                <a:gd name="connsiteY23" fmla="*/ 55956 h 211531"/>
                <a:gd name="connsiteX24" fmla="*/ 230556 w 329358"/>
                <a:gd name="connsiteY24" fmla="*/ 78181 h 211531"/>
                <a:gd name="connsiteX25" fmla="*/ 217856 w 329358"/>
                <a:gd name="connsiteY25" fmla="*/ 160731 h 211531"/>
                <a:gd name="connsiteX26" fmla="*/ 179756 w 329358"/>
                <a:gd name="connsiteY26" fmla="*/ 157556 h 211531"/>
                <a:gd name="connsiteX27" fmla="*/ 122606 w 329358"/>
                <a:gd name="connsiteY27" fmla="*/ 154381 h 211531"/>
                <a:gd name="connsiteX28" fmla="*/ 116256 w 329358"/>
                <a:gd name="connsiteY28" fmla="*/ 94056 h 211531"/>
                <a:gd name="connsiteX29" fmla="*/ 103556 w 329358"/>
                <a:gd name="connsiteY29" fmla="*/ 5156 h 211531"/>
                <a:gd name="connsiteX30" fmla="*/ 17831 w 329358"/>
                <a:gd name="connsiteY30" fmla="*/ 8331 h 211531"/>
                <a:gd name="connsiteX31" fmla="*/ 33706 w 329358"/>
                <a:gd name="connsiteY31" fmla="*/ 68656 h 211531"/>
                <a:gd name="connsiteX32" fmla="*/ 27356 w 329358"/>
                <a:gd name="connsiteY32" fmla="*/ 68656 h 21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9358" h="211531">
                  <a:moveTo>
                    <a:pt x="27356" y="68656"/>
                  </a:moveTo>
                  <a:cubicBezTo>
                    <a:pt x="32119" y="68127"/>
                    <a:pt x="50621" y="64648"/>
                    <a:pt x="62281" y="65481"/>
                  </a:cubicBezTo>
                  <a:cubicBezTo>
                    <a:pt x="76583" y="66503"/>
                    <a:pt x="74109" y="86644"/>
                    <a:pt x="74981" y="94056"/>
                  </a:cubicBezTo>
                  <a:cubicBezTo>
                    <a:pt x="76224" y="104619"/>
                    <a:pt x="76837" y="115252"/>
                    <a:pt x="78156" y="125806"/>
                  </a:cubicBezTo>
                  <a:cubicBezTo>
                    <a:pt x="78954" y="132194"/>
                    <a:pt x="80533" y="138468"/>
                    <a:pt x="81331" y="144856"/>
                  </a:cubicBezTo>
                  <a:cubicBezTo>
                    <a:pt x="82650" y="155410"/>
                    <a:pt x="83002" y="166077"/>
                    <a:pt x="84506" y="176606"/>
                  </a:cubicBezTo>
                  <a:cubicBezTo>
                    <a:pt x="85123" y="180926"/>
                    <a:pt x="86482" y="185110"/>
                    <a:pt x="87681" y="189306"/>
                  </a:cubicBezTo>
                  <a:cubicBezTo>
                    <a:pt x="88600" y="192524"/>
                    <a:pt x="88133" y="196886"/>
                    <a:pt x="90856" y="198831"/>
                  </a:cubicBezTo>
                  <a:cubicBezTo>
                    <a:pt x="96303" y="202722"/>
                    <a:pt x="103556" y="203064"/>
                    <a:pt x="109906" y="205181"/>
                  </a:cubicBezTo>
                  <a:cubicBezTo>
                    <a:pt x="136529" y="214055"/>
                    <a:pt x="116090" y="208159"/>
                    <a:pt x="173406" y="211531"/>
                  </a:cubicBezTo>
                  <a:cubicBezTo>
                    <a:pt x="197748" y="210473"/>
                    <a:pt x="222196" y="210863"/>
                    <a:pt x="246431" y="208356"/>
                  </a:cubicBezTo>
                  <a:cubicBezTo>
                    <a:pt x="253089" y="207667"/>
                    <a:pt x="265481" y="202006"/>
                    <a:pt x="265481" y="202006"/>
                  </a:cubicBezTo>
                  <a:cubicBezTo>
                    <a:pt x="266539" y="198831"/>
                    <a:pt x="268507" y="195824"/>
                    <a:pt x="268656" y="192481"/>
                  </a:cubicBezTo>
                  <a:cubicBezTo>
                    <a:pt x="270630" y="148062"/>
                    <a:pt x="267713" y="103402"/>
                    <a:pt x="271831" y="59131"/>
                  </a:cubicBezTo>
                  <a:cubicBezTo>
                    <a:pt x="272141" y="55799"/>
                    <a:pt x="278039" y="56398"/>
                    <a:pt x="281356" y="55956"/>
                  </a:cubicBezTo>
                  <a:cubicBezTo>
                    <a:pt x="293988" y="54272"/>
                    <a:pt x="306756" y="53839"/>
                    <a:pt x="319456" y="52781"/>
                  </a:cubicBezTo>
                  <a:cubicBezTo>
                    <a:pt x="322631" y="51723"/>
                    <a:pt x="327484" y="52599"/>
                    <a:pt x="328981" y="49606"/>
                  </a:cubicBezTo>
                  <a:cubicBezTo>
                    <a:pt x="330478" y="46613"/>
                    <a:pt x="327124" y="43157"/>
                    <a:pt x="325806" y="40081"/>
                  </a:cubicBezTo>
                  <a:cubicBezTo>
                    <a:pt x="323942" y="35731"/>
                    <a:pt x="321118" y="31813"/>
                    <a:pt x="319456" y="27381"/>
                  </a:cubicBezTo>
                  <a:cubicBezTo>
                    <a:pt x="319407" y="27249"/>
                    <a:pt x="314641" y="6691"/>
                    <a:pt x="313106" y="5156"/>
                  </a:cubicBezTo>
                  <a:cubicBezTo>
                    <a:pt x="310739" y="2789"/>
                    <a:pt x="306756" y="3039"/>
                    <a:pt x="303581" y="1981"/>
                  </a:cubicBezTo>
                  <a:cubicBezTo>
                    <a:pt x="278181" y="3039"/>
                    <a:pt x="252484" y="1140"/>
                    <a:pt x="227381" y="5156"/>
                  </a:cubicBezTo>
                  <a:cubicBezTo>
                    <a:pt x="224076" y="5685"/>
                    <a:pt x="224206" y="11334"/>
                    <a:pt x="224206" y="14681"/>
                  </a:cubicBezTo>
                  <a:cubicBezTo>
                    <a:pt x="224206" y="28480"/>
                    <a:pt x="226008" y="42226"/>
                    <a:pt x="227381" y="55956"/>
                  </a:cubicBezTo>
                  <a:cubicBezTo>
                    <a:pt x="228126" y="63402"/>
                    <a:pt x="229498" y="70773"/>
                    <a:pt x="230556" y="78181"/>
                  </a:cubicBezTo>
                  <a:cubicBezTo>
                    <a:pt x="224949" y="229574"/>
                    <a:pt x="254778" y="165654"/>
                    <a:pt x="217856" y="160731"/>
                  </a:cubicBezTo>
                  <a:cubicBezTo>
                    <a:pt x="205224" y="159047"/>
                    <a:pt x="192472" y="158404"/>
                    <a:pt x="179756" y="157556"/>
                  </a:cubicBezTo>
                  <a:cubicBezTo>
                    <a:pt x="160719" y="156287"/>
                    <a:pt x="141656" y="155439"/>
                    <a:pt x="122606" y="154381"/>
                  </a:cubicBezTo>
                  <a:cubicBezTo>
                    <a:pt x="115402" y="125567"/>
                    <a:pt x="120340" y="148510"/>
                    <a:pt x="116256" y="94056"/>
                  </a:cubicBezTo>
                  <a:cubicBezTo>
                    <a:pt x="110070" y="11580"/>
                    <a:pt x="124562" y="36665"/>
                    <a:pt x="103556" y="5156"/>
                  </a:cubicBezTo>
                  <a:cubicBezTo>
                    <a:pt x="74981" y="6214"/>
                    <a:pt x="40597" y="-8971"/>
                    <a:pt x="17831" y="8331"/>
                  </a:cubicBezTo>
                  <a:cubicBezTo>
                    <a:pt x="-21725" y="38393"/>
                    <a:pt x="14077" y="64730"/>
                    <a:pt x="33706" y="68656"/>
                  </a:cubicBezTo>
                  <a:cubicBezTo>
                    <a:pt x="35782" y="69071"/>
                    <a:pt x="22593" y="69185"/>
                    <a:pt x="27356" y="6865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9D9B6D08-0A42-FAF1-73FC-E67DE3E8381A}"/>
                </a:ext>
              </a:extLst>
            </p:cNvPr>
            <p:cNvSpPr/>
            <p:nvPr/>
          </p:nvSpPr>
          <p:spPr>
            <a:xfrm>
              <a:off x="2395528" y="2768658"/>
              <a:ext cx="243194" cy="264844"/>
            </a:xfrm>
            <a:custGeom>
              <a:avLst/>
              <a:gdLst>
                <a:gd name="connsiteX0" fmla="*/ 27356 w 329358"/>
                <a:gd name="connsiteY0" fmla="*/ 68656 h 211531"/>
                <a:gd name="connsiteX1" fmla="*/ 62281 w 329358"/>
                <a:gd name="connsiteY1" fmla="*/ 65481 h 211531"/>
                <a:gd name="connsiteX2" fmla="*/ 74981 w 329358"/>
                <a:gd name="connsiteY2" fmla="*/ 94056 h 211531"/>
                <a:gd name="connsiteX3" fmla="*/ 78156 w 329358"/>
                <a:gd name="connsiteY3" fmla="*/ 125806 h 211531"/>
                <a:gd name="connsiteX4" fmla="*/ 81331 w 329358"/>
                <a:gd name="connsiteY4" fmla="*/ 144856 h 211531"/>
                <a:gd name="connsiteX5" fmla="*/ 84506 w 329358"/>
                <a:gd name="connsiteY5" fmla="*/ 176606 h 211531"/>
                <a:gd name="connsiteX6" fmla="*/ 87681 w 329358"/>
                <a:gd name="connsiteY6" fmla="*/ 189306 h 211531"/>
                <a:gd name="connsiteX7" fmla="*/ 90856 w 329358"/>
                <a:gd name="connsiteY7" fmla="*/ 198831 h 211531"/>
                <a:gd name="connsiteX8" fmla="*/ 109906 w 329358"/>
                <a:gd name="connsiteY8" fmla="*/ 205181 h 211531"/>
                <a:gd name="connsiteX9" fmla="*/ 173406 w 329358"/>
                <a:gd name="connsiteY9" fmla="*/ 211531 h 211531"/>
                <a:gd name="connsiteX10" fmla="*/ 246431 w 329358"/>
                <a:gd name="connsiteY10" fmla="*/ 208356 h 211531"/>
                <a:gd name="connsiteX11" fmla="*/ 265481 w 329358"/>
                <a:gd name="connsiteY11" fmla="*/ 202006 h 211531"/>
                <a:gd name="connsiteX12" fmla="*/ 268656 w 329358"/>
                <a:gd name="connsiteY12" fmla="*/ 192481 h 211531"/>
                <a:gd name="connsiteX13" fmla="*/ 271831 w 329358"/>
                <a:gd name="connsiteY13" fmla="*/ 59131 h 211531"/>
                <a:gd name="connsiteX14" fmla="*/ 281356 w 329358"/>
                <a:gd name="connsiteY14" fmla="*/ 55956 h 211531"/>
                <a:gd name="connsiteX15" fmla="*/ 319456 w 329358"/>
                <a:gd name="connsiteY15" fmla="*/ 52781 h 211531"/>
                <a:gd name="connsiteX16" fmla="*/ 328981 w 329358"/>
                <a:gd name="connsiteY16" fmla="*/ 49606 h 211531"/>
                <a:gd name="connsiteX17" fmla="*/ 325806 w 329358"/>
                <a:gd name="connsiteY17" fmla="*/ 40081 h 211531"/>
                <a:gd name="connsiteX18" fmla="*/ 319456 w 329358"/>
                <a:gd name="connsiteY18" fmla="*/ 27381 h 211531"/>
                <a:gd name="connsiteX19" fmla="*/ 313106 w 329358"/>
                <a:gd name="connsiteY19" fmla="*/ 5156 h 211531"/>
                <a:gd name="connsiteX20" fmla="*/ 303581 w 329358"/>
                <a:gd name="connsiteY20" fmla="*/ 1981 h 211531"/>
                <a:gd name="connsiteX21" fmla="*/ 227381 w 329358"/>
                <a:gd name="connsiteY21" fmla="*/ 5156 h 211531"/>
                <a:gd name="connsiteX22" fmla="*/ 224206 w 329358"/>
                <a:gd name="connsiteY22" fmla="*/ 14681 h 211531"/>
                <a:gd name="connsiteX23" fmla="*/ 227381 w 329358"/>
                <a:gd name="connsiteY23" fmla="*/ 55956 h 211531"/>
                <a:gd name="connsiteX24" fmla="*/ 230556 w 329358"/>
                <a:gd name="connsiteY24" fmla="*/ 78181 h 211531"/>
                <a:gd name="connsiteX25" fmla="*/ 217856 w 329358"/>
                <a:gd name="connsiteY25" fmla="*/ 160731 h 211531"/>
                <a:gd name="connsiteX26" fmla="*/ 179756 w 329358"/>
                <a:gd name="connsiteY26" fmla="*/ 157556 h 211531"/>
                <a:gd name="connsiteX27" fmla="*/ 122606 w 329358"/>
                <a:gd name="connsiteY27" fmla="*/ 154381 h 211531"/>
                <a:gd name="connsiteX28" fmla="*/ 116256 w 329358"/>
                <a:gd name="connsiteY28" fmla="*/ 94056 h 211531"/>
                <a:gd name="connsiteX29" fmla="*/ 103556 w 329358"/>
                <a:gd name="connsiteY29" fmla="*/ 5156 h 211531"/>
                <a:gd name="connsiteX30" fmla="*/ 17831 w 329358"/>
                <a:gd name="connsiteY30" fmla="*/ 8331 h 211531"/>
                <a:gd name="connsiteX31" fmla="*/ 33706 w 329358"/>
                <a:gd name="connsiteY31" fmla="*/ 68656 h 211531"/>
                <a:gd name="connsiteX32" fmla="*/ 27356 w 329358"/>
                <a:gd name="connsiteY32" fmla="*/ 68656 h 21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9358" h="211531">
                  <a:moveTo>
                    <a:pt x="27356" y="68656"/>
                  </a:moveTo>
                  <a:cubicBezTo>
                    <a:pt x="32119" y="68127"/>
                    <a:pt x="50621" y="64648"/>
                    <a:pt x="62281" y="65481"/>
                  </a:cubicBezTo>
                  <a:cubicBezTo>
                    <a:pt x="76583" y="66503"/>
                    <a:pt x="74109" y="86644"/>
                    <a:pt x="74981" y="94056"/>
                  </a:cubicBezTo>
                  <a:cubicBezTo>
                    <a:pt x="76224" y="104619"/>
                    <a:pt x="76837" y="115252"/>
                    <a:pt x="78156" y="125806"/>
                  </a:cubicBezTo>
                  <a:cubicBezTo>
                    <a:pt x="78954" y="132194"/>
                    <a:pt x="80533" y="138468"/>
                    <a:pt x="81331" y="144856"/>
                  </a:cubicBezTo>
                  <a:cubicBezTo>
                    <a:pt x="82650" y="155410"/>
                    <a:pt x="83002" y="166077"/>
                    <a:pt x="84506" y="176606"/>
                  </a:cubicBezTo>
                  <a:cubicBezTo>
                    <a:pt x="85123" y="180926"/>
                    <a:pt x="86482" y="185110"/>
                    <a:pt x="87681" y="189306"/>
                  </a:cubicBezTo>
                  <a:cubicBezTo>
                    <a:pt x="88600" y="192524"/>
                    <a:pt x="88133" y="196886"/>
                    <a:pt x="90856" y="198831"/>
                  </a:cubicBezTo>
                  <a:cubicBezTo>
                    <a:pt x="96303" y="202722"/>
                    <a:pt x="103556" y="203064"/>
                    <a:pt x="109906" y="205181"/>
                  </a:cubicBezTo>
                  <a:cubicBezTo>
                    <a:pt x="136529" y="214055"/>
                    <a:pt x="116090" y="208159"/>
                    <a:pt x="173406" y="211531"/>
                  </a:cubicBezTo>
                  <a:cubicBezTo>
                    <a:pt x="197748" y="210473"/>
                    <a:pt x="222196" y="210863"/>
                    <a:pt x="246431" y="208356"/>
                  </a:cubicBezTo>
                  <a:cubicBezTo>
                    <a:pt x="253089" y="207667"/>
                    <a:pt x="265481" y="202006"/>
                    <a:pt x="265481" y="202006"/>
                  </a:cubicBezTo>
                  <a:cubicBezTo>
                    <a:pt x="266539" y="198831"/>
                    <a:pt x="268507" y="195824"/>
                    <a:pt x="268656" y="192481"/>
                  </a:cubicBezTo>
                  <a:cubicBezTo>
                    <a:pt x="270630" y="148062"/>
                    <a:pt x="267713" y="103402"/>
                    <a:pt x="271831" y="59131"/>
                  </a:cubicBezTo>
                  <a:cubicBezTo>
                    <a:pt x="272141" y="55799"/>
                    <a:pt x="278039" y="56398"/>
                    <a:pt x="281356" y="55956"/>
                  </a:cubicBezTo>
                  <a:cubicBezTo>
                    <a:pt x="293988" y="54272"/>
                    <a:pt x="306756" y="53839"/>
                    <a:pt x="319456" y="52781"/>
                  </a:cubicBezTo>
                  <a:cubicBezTo>
                    <a:pt x="322631" y="51723"/>
                    <a:pt x="327484" y="52599"/>
                    <a:pt x="328981" y="49606"/>
                  </a:cubicBezTo>
                  <a:cubicBezTo>
                    <a:pt x="330478" y="46613"/>
                    <a:pt x="327124" y="43157"/>
                    <a:pt x="325806" y="40081"/>
                  </a:cubicBezTo>
                  <a:cubicBezTo>
                    <a:pt x="323942" y="35731"/>
                    <a:pt x="321118" y="31813"/>
                    <a:pt x="319456" y="27381"/>
                  </a:cubicBezTo>
                  <a:cubicBezTo>
                    <a:pt x="319407" y="27249"/>
                    <a:pt x="314641" y="6691"/>
                    <a:pt x="313106" y="5156"/>
                  </a:cubicBezTo>
                  <a:cubicBezTo>
                    <a:pt x="310739" y="2789"/>
                    <a:pt x="306756" y="3039"/>
                    <a:pt x="303581" y="1981"/>
                  </a:cubicBezTo>
                  <a:cubicBezTo>
                    <a:pt x="278181" y="3039"/>
                    <a:pt x="252484" y="1140"/>
                    <a:pt x="227381" y="5156"/>
                  </a:cubicBezTo>
                  <a:cubicBezTo>
                    <a:pt x="224076" y="5685"/>
                    <a:pt x="224206" y="11334"/>
                    <a:pt x="224206" y="14681"/>
                  </a:cubicBezTo>
                  <a:cubicBezTo>
                    <a:pt x="224206" y="28480"/>
                    <a:pt x="226008" y="42226"/>
                    <a:pt x="227381" y="55956"/>
                  </a:cubicBezTo>
                  <a:cubicBezTo>
                    <a:pt x="228126" y="63402"/>
                    <a:pt x="229498" y="70773"/>
                    <a:pt x="230556" y="78181"/>
                  </a:cubicBezTo>
                  <a:cubicBezTo>
                    <a:pt x="224949" y="229574"/>
                    <a:pt x="254778" y="165654"/>
                    <a:pt x="217856" y="160731"/>
                  </a:cubicBezTo>
                  <a:cubicBezTo>
                    <a:pt x="205224" y="159047"/>
                    <a:pt x="192472" y="158404"/>
                    <a:pt x="179756" y="157556"/>
                  </a:cubicBezTo>
                  <a:cubicBezTo>
                    <a:pt x="160719" y="156287"/>
                    <a:pt x="141656" y="155439"/>
                    <a:pt x="122606" y="154381"/>
                  </a:cubicBezTo>
                  <a:cubicBezTo>
                    <a:pt x="115402" y="125567"/>
                    <a:pt x="120340" y="148510"/>
                    <a:pt x="116256" y="94056"/>
                  </a:cubicBezTo>
                  <a:cubicBezTo>
                    <a:pt x="110070" y="11580"/>
                    <a:pt x="124562" y="36665"/>
                    <a:pt x="103556" y="5156"/>
                  </a:cubicBezTo>
                  <a:cubicBezTo>
                    <a:pt x="74981" y="6214"/>
                    <a:pt x="40597" y="-8971"/>
                    <a:pt x="17831" y="8331"/>
                  </a:cubicBezTo>
                  <a:cubicBezTo>
                    <a:pt x="-21725" y="38393"/>
                    <a:pt x="14077" y="64730"/>
                    <a:pt x="33706" y="68656"/>
                  </a:cubicBezTo>
                  <a:cubicBezTo>
                    <a:pt x="35782" y="69071"/>
                    <a:pt x="22593" y="69185"/>
                    <a:pt x="27356" y="6865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79D14130-374D-FEAD-455C-F2E5B6473325}"/>
                </a:ext>
              </a:extLst>
            </p:cNvPr>
            <p:cNvSpPr/>
            <p:nvPr/>
          </p:nvSpPr>
          <p:spPr>
            <a:xfrm>
              <a:off x="2728963" y="2768657"/>
              <a:ext cx="243194" cy="257433"/>
            </a:xfrm>
            <a:custGeom>
              <a:avLst/>
              <a:gdLst>
                <a:gd name="connsiteX0" fmla="*/ 27356 w 329358"/>
                <a:gd name="connsiteY0" fmla="*/ 68656 h 211531"/>
                <a:gd name="connsiteX1" fmla="*/ 62281 w 329358"/>
                <a:gd name="connsiteY1" fmla="*/ 65481 h 211531"/>
                <a:gd name="connsiteX2" fmla="*/ 74981 w 329358"/>
                <a:gd name="connsiteY2" fmla="*/ 94056 h 211531"/>
                <a:gd name="connsiteX3" fmla="*/ 78156 w 329358"/>
                <a:gd name="connsiteY3" fmla="*/ 125806 h 211531"/>
                <a:gd name="connsiteX4" fmla="*/ 81331 w 329358"/>
                <a:gd name="connsiteY4" fmla="*/ 144856 h 211531"/>
                <a:gd name="connsiteX5" fmla="*/ 84506 w 329358"/>
                <a:gd name="connsiteY5" fmla="*/ 176606 h 211531"/>
                <a:gd name="connsiteX6" fmla="*/ 87681 w 329358"/>
                <a:gd name="connsiteY6" fmla="*/ 189306 h 211531"/>
                <a:gd name="connsiteX7" fmla="*/ 90856 w 329358"/>
                <a:gd name="connsiteY7" fmla="*/ 198831 h 211531"/>
                <a:gd name="connsiteX8" fmla="*/ 109906 w 329358"/>
                <a:gd name="connsiteY8" fmla="*/ 205181 h 211531"/>
                <a:gd name="connsiteX9" fmla="*/ 173406 w 329358"/>
                <a:gd name="connsiteY9" fmla="*/ 211531 h 211531"/>
                <a:gd name="connsiteX10" fmla="*/ 246431 w 329358"/>
                <a:gd name="connsiteY10" fmla="*/ 208356 h 211531"/>
                <a:gd name="connsiteX11" fmla="*/ 265481 w 329358"/>
                <a:gd name="connsiteY11" fmla="*/ 202006 h 211531"/>
                <a:gd name="connsiteX12" fmla="*/ 268656 w 329358"/>
                <a:gd name="connsiteY12" fmla="*/ 192481 h 211531"/>
                <a:gd name="connsiteX13" fmla="*/ 271831 w 329358"/>
                <a:gd name="connsiteY13" fmla="*/ 59131 h 211531"/>
                <a:gd name="connsiteX14" fmla="*/ 281356 w 329358"/>
                <a:gd name="connsiteY14" fmla="*/ 55956 h 211531"/>
                <a:gd name="connsiteX15" fmla="*/ 319456 w 329358"/>
                <a:gd name="connsiteY15" fmla="*/ 52781 h 211531"/>
                <a:gd name="connsiteX16" fmla="*/ 328981 w 329358"/>
                <a:gd name="connsiteY16" fmla="*/ 49606 h 211531"/>
                <a:gd name="connsiteX17" fmla="*/ 325806 w 329358"/>
                <a:gd name="connsiteY17" fmla="*/ 40081 h 211531"/>
                <a:gd name="connsiteX18" fmla="*/ 319456 w 329358"/>
                <a:gd name="connsiteY18" fmla="*/ 27381 h 211531"/>
                <a:gd name="connsiteX19" fmla="*/ 313106 w 329358"/>
                <a:gd name="connsiteY19" fmla="*/ 5156 h 211531"/>
                <a:gd name="connsiteX20" fmla="*/ 303581 w 329358"/>
                <a:gd name="connsiteY20" fmla="*/ 1981 h 211531"/>
                <a:gd name="connsiteX21" fmla="*/ 227381 w 329358"/>
                <a:gd name="connsiteY21" fmla="*/ 5156 h 211531"/>
                <a:gd name="connsiteX22" fmla="*/ 224206 w 329358"/>
                <a:gd name="connsiteY22" fmla="*/ 14681 h 211531"/>
                <a:gd name="connsiteX23" fmla="*/ 227381 w 329358"/>
                <a:gd name="connsiteY23" fmla="*/ 55956 h 211531"/>
                <a:gd name="connsiteX24" fmla="*/ 230556 w 329358"/>
                <a:gd name="connsiteY24" fmla="*/ 78181 h 211531"/>
                <a:gd name="connsiteX25" fmla="*/ 217856 w 329358"/>
                <a:gd name="connsiteY25" fmla="*/ 160731 h 211531"/>
                <a:gd name="connsiteX26" fmla="*/ 179756 w 329358"/>
                <a:gd name="connsiteY26" fmla="*/ 157556 h 211531"/>
                <a:gd name="connsiteX27" fmla="*/ 122606 w 329358"/>
                <a:gd name="connsiteY27" fmla="*/ 154381 h 211531"/>
                <a:gd name="connsiteX28" fmla="*/ 116256 w 329358"/>
                <a:gd name="connsiteY28" fmla="*/ 94056 h 211531"/>
                <a:gd name="connsiteX29" fmla="*/ 103556 w 329358"/>
                <a:gd name="connsiteY29" fmla="*/ 5156 h 211531"/>
                <a:gd name="connsiteX30" fmla="*/ 17831 w 329358"/>
                <a:gd name="connsiteY30" fmla="*/ 8331 h 211531"/>
                <a:gd name="connsiteX31" fmla="*/ 33706 w 329358"/>
                <a:gd name="connsiteY31" fmla="*/ 68656 h 211531"/>
                <a:gd name="connsiteX32" fmla="*/ 27356 w 329358"/>
                <a:gd name="connsiteY32" fmla="*/ 68656 h 21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9358" h="211531">
                  <a:moveTo>
                    <a:pt x="27356" y="68656"/>
                  </a:moveTo>
                  <a:cubicBezTo>
                    <a:pt x="32119" y="68127"/>
                    <a:pt x="50621" y="64648"/>
                    <a:pt x="62281" y="65481"/>
                  </a:cubicBezTo>
                  <a:cubicBezTo>
                    <a:pt x="76583" y="66503"/>
                    <a:pt x="74109" y="86644"/>
                    <a:pt x="74981" y="94056"/>
                  </a:cubicBezTo>
                  <a:cubicBezTo>
                    <a:pt x="76224" y="104619"/>
                    <a:pt x="76837" y="115252"/>
                    <a:pt x="78156" y="125806"/>
                  </a:cubicBezTo>
                  <a:cubicBezTo>
                    <a:pt x="78954" y="132194"/>
                    <a:pt x="80533" y="138468"/>
                    <a:pt x="81331" y="144856"/>
                  </a:cubicBezTo>
                  <a:cubicBezTo>
                    <a:pt x="82650" y="155410"/>
                    <a:pt x="83002" y="166077"/>
                    <a:pt x="84506" y="176606"/>
                  </a:cubicBezTo>
                  <a:cubicBezTo>
                    <a:pt x="85123" y="180926"/>
                    <a:pt x="86482" y="185110"/>
                    <a:pt x="87681" y="189306"/>
                  </a:cubicBezTo>
                  <a:cubicBezTo>
                    <a:pt x="88600" y="192524"/>
                    <a:pt x="88133" y="196886"/>
                    <a:pt x="90856" y="198831"/>
                  </a:cubicBezTo>
                  <a:cubicBezTo>
                    <a:pt x="96303" y="202722"/>
                    <a:pt x="103556" y="203064"/>
                    <a:pt x="109906" y="205181"/>
                  </a:cubicBezTo>
                  <a:cubicBezTo>
                    <a:pt x="136529" y="214055"/>
                    <a:pt x="116090" y="208159"/>
                    <a:pt x="173406" y="211531"/>
                  </a:cubicBezTo>
                  <a:cubicBezTo>
                    <a:pt x="197748" y="210473"/>
                    <a:pt x="222196" y="210863"/>
                    <a:pt x="246431" y="208356"/>
                  </a:cubicBezTo>
                  <a:cubicBezTo>
                    <a:pt x="253089" y="207667"/>
                    <a:pt x="265481" y="202006"/>
                    <a:pt x="265481" y="202006"/>
                  </a:cubicBezTo>
                  <a:cubicBezTo>
                    <a:pt x="266539" y="198831"/>
                    <a:pt x="268507" y="195824"/>
                    <a:pt x="268656" y="192481"/>
                  </a:cubicBezTo>
                  <a:cubicBezTo>
                    <a:pt x="270630" y="148062"/>
                    <a:pt x="267713" y="103402"/>
                    <a:pt x="271831" y="59131"/>
                  </a:cubicBezTo>
                  <a:cubicBezTo>
                    <a:pt x="272141" y="55799"/>
                    <a:pt x="278039" y="56398"/>
                    <a:pt x="281356" y="55956"/>
                  </a:cubicBezTo>
                  <a:cubicBezTo>
                    <a:pt x="293988" y="54272"/>
                    <a:pt x="306756" y="53839"/>
                    <a:pt x="319456" y="52781"/>
                  </a:cubicBezTo>
                  <a:cubicBezTo>
                    <a:pt x="322631" y="51723"/>
                    <a:pt x="327484" y="52599"/>
                    <a:pt x="328981" y="49606"/>
                  </a:cubicBezTo>
                  <a:cubicBezTo>
                    <a:pt x="330478" y="46613"/>
                    <a:pt x="327124" y="43157"/>
                    <a:pt x="325806" y="40081"/>
                  </a:cubicBezTo>
                  <a:cubicBezTo>
                    <a:pt x="323942" y="35731"/>
                    <a:pt x="321118" y="31813"/>
                    <a:pt x="319456" y="27381"/>
                  </a:cubicBezTo>
                  <a:cubicBezTo>
                    <a:pt x="319407" y="27249"/>
                    <a:pt x="314641" y="6691"/>
                    <a:pt x="313106" y="5156"/>
                  </a:cubicBezTo>
                  <a:cubicBezTo>
                    <a:pt x="310739" y="2789"/>
                    <a:pt x="306756" y="3039"/>
                    <a:pt x="303581" y="1981"/>
                  </a:cubicBezTo>
                  <a:cubicBezTo>
                    <a:pt x="278181" y="3039"/>
                    <a:pt x="252484" y="1140"/>
                    <a:pt x="227381" y="5156"/>
                  </a:cubicBezTo>
                  <a:cubicBezTo>
                    <a:pt x="224076" y="5685"/>
                    <a:pt x="224206" y="11334"/>
                    <a:pt x="224206" y="14681"/>
                  </a:cubicBezTo>
                  <a:cubicBezTo>
                    <a:pt x="224206" y="28480"/>
                    <a:pt x="226008" y="42226"/>
                    <a:pt x="227381" y="55956"/>
                  </a:cubicBezTo>
                  <a:cubicBezTo>
                    <a:pt x="228126" y="63402"/>
                    <a:pt x="229498" y="70773"/>
                    <a:pt x="230556" y="78181"/>
                  </a:cubicBezTo>
                  <a:cubicBezTo>
                    <a:pt x="224949" y="229574"/>
                    <a:pt x="254778" y="165654"/>
                    <a:pt x="217856" y="160731"/>
                  </a:cubicBezTo>
                  <a:cubicBezTo>
                    <a:pt x="205224" y="159047"/>
                    <a:pt x="192472" y="158404"/>
                    <a:pt x="179756" y="157556"/>
                  </a:cubicBezTo>
                  <a:cubicBezTo>
                    <a:pt x="160719" y="156287"/>
                    <a:pt x="141656" y="155439"/>
                    <a:pt x="122606" y="154381"/>
                  </a:cubicBezTo>
                  <a:cubicBezTo>
                    <a:pt x="115402" y="125567"/>
                    <a:pt x="120340" y="148510"/>
                    <a:pt x="116256" y="94056"/>
                  </a:cubicBezTo>
                  <a:cubicBezTo>
                    <a:pt x="110070" y="11580"/>
                    <a:pt x="124562" y="36665"/>
                    <a:pt x="103556" y="5156"/>
                  </a:cubicBezTo>
                  <a:cubicBezTo>
                    <a:pt x="74981" y="6214"/>
                    <a:pt x="40597" y="-8971"/>
                    <a:pt x="17831" y="8331"/>
                  </a:cubicBezTo>
                  <a:cubicBezTo>
                    <a:pt x="-21725" y="38393"/>
                    <a:pt x="14077" y="64730"/>
                    <a:pt x="33706" y="68656"/>
                  </a:cubicBezTo>
                  <a:cubicBezTo>
                    <a:pt x="35782" y="69071"/>
                    <a:pt x="22593" y="69185"/>
                    <a:pt x="27356" y="6865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2086520-57B0-157F-F7C9-1546A0A8DDE6}"/>
                </a:ext>
              </a:extLst>
            </p:cNvPr>
            <p:cNvSpPr/>
            <p:nvPr/>
          </p:nvSpPr>
          <p:spPr>
            <a:xfrm>
              <a:off x="3311951" y="2905096"/>
              <a:ext cx="8395141" cy="6105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A41045F0-8856-9B73-728E-7407BAC87918}"/>
              </a:ext>
            </a:extLst>
          </p:cNvPr>
          <p:cNvSpPr/>
          <p:nvPr/>
        </p:nvSpPr>
        <p:spPr>
          <a:xfrm>
            <a:off x="2929776" y="2902337"/>
            <a:ext cx="576145" cy="610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E530D1-D0E5-0926-FC8A-E9FC20F157A8}"/>
              </a:ext>
            </a:extLst>
          </p:cNvPr>
          <p:cNvSpPr/>
          <p:nvPr/>
        </p:nvSpPr>
        <p:spPr>
          <a:xfrm>
            <a:off x="1157205" y="2913468"/>
            <a:ext cx="465652" cy="476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0B6006-D3AE-CB99-6F7A-DC70770707FC}"/>
              </a:ext>
            </a:extLst>
          </p:cNvPr>
          <p:cNvSpPr/>
          <p:nvPr/>
        </p:nvSpPr>
        <p:spPr>
          <a:xfrm>
            <a:off x="838200" y="2864344"/>
            <a:ext cx="778123" cy="4571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62213A-39E3-F4CF-F4F6-EFECBECE8FC5}"/>
              </a:ext>
            </a:extLst>
          </p:cNvPr>
          <p:cNvSpPr/>
          <p:nvPr/>
        </p:nvSpPr>
        <p:spPr>
          <a:xfrm>
            <a:off x="2928949" y="2858998"/>
            <a:ext cx="8322932" cy="4571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E533787-4C6D-CC04-5307-1A83650EFDED}"/>
              </a:ext>
            </a:extLst>
          </p:cNvPr>
          <p:cNvGrpSpPr/>
          <p:nvPr/>
        </p:nvGrpSpPr>
        <p:grpSpPr>
          <a:xfrm>
            <a:off x="1937734" y="2753775"/>
            <a:ext cx="433412" cy="194760"/>
            <a:chOff x="1447293" y="2751585"/>
            <a:chExt cx="433412" cy="19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B2C3110-6D06-A117-C14C-8DC64FEA9246}"/>
                    </a:ext>
                  </a:extLst>
                </p14:cNvPr>
                <p14:cNvContentPartPr/>
                <p14:nvPr/>
              </p14:nvContentPartPr>
              <p14:xfrm>
                <a:off x="1447293" y="2757524"/>
                <a:ext cx="208440" cy="92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B2C3110-6D06-A117-C14C-8DC64FEA924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38653" y="2748884"/>
                  <a:ext cx="2260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C269662-F605-777E-B406-B7B041614EC0}"/>
                    </a:ext>
                  </a:extLst>
                </p14:cNvPr>
                <p14:cNvContentPartPr/>
                <p14:nvPr/>
              </p14:nvContentPartPr>
              <p14:xfrm>
                <a:off x="1654625" y="2751585"/>
                <a:ext cx="226080" cy="194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C269662-F605-777E-B406-B7B041614EC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45985" y="2742945"/>
                  <a:ext cx="24372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7DDD512-8DD4-4EBE-47C0-01EC1D970919}"/>
              </a:ext>
            </a:extLst>
          </p:cNvPr>
          <p:cNvGrpSpPr/>
          <p:nvPr/>
        </p:nvGrpSpPr>
        <p:grpSpPr>
          <a:xfrm>
            <a:off x="2273969" y="2754581"/>
            <a:ext cx="433412" cy="194760"/>
            <a:chOff x="1447293" y="2751585"/>
            <a:chExt cx="433412" cy="19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B65CBD8-CD9C-E8F7-D813-676611C29C21}"/>
                    </a:ext>
                  </a:extLst>
                </p14:cNvPr>
                <p14:cNvContentPartPr/>
                <p14:nvPr/>
              </p14:nvContentPartPr>
              <p14:xfrm>
                <a:off x="1447293" y="2757524"/>
                <a:ext cx="208440" cy="92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B65CBD8-CD9C-E8F7-D813-676611C29C2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38653" y="2748884"/>
                  <a:ext cx="2260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D6C941D-2159-FF2F-AEB6-8F7CE21CC9B1}"/>
                    </a:ext>
                  </a:extLst>
                </p14:cNvPr>
                <p14:cNvContentPartPr/>
                <p14:nvPr/>
              </p14:nvContentPartPr>
              <p14:xfrm>
                <a:off x="1654625" y="2751585"/>
                <a:ext cx="226080" cy="194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D6C941D-2159-FF2F-AEB6-8F7CE21CC9B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45985" y="2742945"/>
                  <a:ext cx="24372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C46161A-0583-9836-72F8-119B345ADC39}"/>
              </a:ext>
            </a:extLst>
          </p:cNvPr>
          <p:cNvGrpSpPr/>
          <p:nvPr/>
        </p:nvGrpSpPr>
        <p:grpSpPr>
          <a:xfrm>
            <a:off x="2612441" y="2759860"/>
            <a:ext cx="433412" cy="194760"/>
            <a:chOff x="1447293" y="2751585"/>
            <a:chExt cx="433412" cy="19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0CEC1E1-07CA-EC89-6803-74C668DF45FA}"/>
                    </a:ext>
                  </a:extLst>
                </p14:cNvPr>
                <p14:cNvContentPartPr/>
                <p14:nvPr/>
              </p14:nvContentPartPr>
              <p14:xfrm>
                <a:off x="1447293" y="2757524"/>
                <a:ext cx="208440" cy="92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0CEC1E1-07CA-EC89-6803-74C668DF45F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38653" y="2748884"/>
                  <a:ext cx="2260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E4AD8F7-E40B-91B5-F96E-52855AB01851}"/>
                    </a:ext>
                  </a:extLst>
                </p14:cNvPr>
                <p14:cNvContentPartPr/>
                <p14:nvPr/>
              </p14:nvContentPartPr>
              <p14:xfrm>
                <a:off x="1654625" y="2751585"/>
                <a:ext cx="226080" cy="194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E4AD8F7-E40B-91B5-F96E-52855AB0185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45985" y="2742945"/>
                  <a:ext cx="243720" cy="21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2EBA808-2854-1DB7-DC15-32448DB475FC}"/>
                  </a:ext>
                </a:extLst>
              </p14:cNvPr>
              <p14:cNvContentPartPr/>
              <p14:nvPr/>
            </p14:nvContentPartPr>
            <p14:xfrm>
              <a:off x="2005973" y="2738093"/>
              <a:ext cx="140400" cy="619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2EBA808-2854-1DB7-DC15-32448DB475F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97333" y="2729453"/>
                <a:ext cx="15804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845784B-5242-DCE8-92DF-4C8C8A3CCF86}"/>
                  </a:ext>
                </a:extLst>
              </p14:cNvPr>
              <p14:cNvContentPartPr/>
              <p14:nvPr/>
            </p14:nvContentPartPr>
            <p14:xfrm>
              <a:off x="2209013" y="2737373"/>
              <a:ext cx="284400" cy="651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845784B-5242-DCE8-92DF-4C8C8A3CCF8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00373" y="2728373"/>
                <a:ext cx="3020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2FF9873-B75A-6BD0-B308-ADE72A69271D}"/>
                  </a:ext>
                </a:extLst>
              </p14:cNvPr>
              <p14:cNvContentPartPr/>
              <p14:nvPr/>
            </p14:nvContentPartPr>
            <p14:xfrm>
              <a:off x="2537693" y="2730533"/>
              <a:ext cx="297000" cy="961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2FF9873-B75A-6BD0-B308-ADE72A69271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28693" y="2721893"/>
                <a:ext cx="31464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5FA79FF-519A-B836-A210-A305003D0670}"/>
                  </a:ext>
                </a:extLst>
              </p14:cNvPr>
              <p14:cNvContentPartPr/>
              <p14:nvPr/>
            </p14:nvContentPartPr>
            <p14:xfrm>
              <a:off x="2881853" y="2742413"/>
              <a:ext cx="121680" cy="594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5FA79FF-519A-B836-A210-A305003D067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872853" y="2733773"/>
                <a:ext cx="139320" cy="77040"/>
              </a:xfrm>
              <a:prstGeom prst="rect">
                <a:avLst/>
              </a:prstGeom>
            </p:spPr>
          </p:pic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6CD59426-3608-B176-1E9E-6C79D34CF388}"/>
              </a:ext>
            </a:extLst>
          </p:cNvPr>
          <p:cNvSpPr/>
          <p:nvPr/>
        </p:nvSpPr>
        <p:spPr>
          <a:xfrm>
            <a:off x="3501642" y="2629354"/>
            <a:ext cx="7397955" cy="1947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E13B6D2-BC70-DE27-9FD3-0A83B10D1144}"/>
              </a:ext>
            </a:extLst>
          </p:cNvPr>
          <p:cNvSpPr/>
          <p:nvPr/>
        </p:nvSpPr>
        <p:spPr>
          <a:xfrm>
            <a:off x="11251881" y="2709956"/>
            <a:ext cx="455210" cy="1947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489D34B-81E1-D0B9-C29D-354FE5F6E0E2}"/>
                  </a:ext>
                </a:extLst>
              </p14:cNvPr>
              <p14:cNvContentPartPr/>
              <p14:nvPr/>
            </p14:nvContentPartPr>
            <p14:xfrm>
              <a:off x="11053694" y="2364310"/>
              <a:ext cx="8640" cy="477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489D34B-81E1-D0B9-C29D-354FE5F6E0E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045054" y="2355310"/>
                <a:ext cx="26280" cy="49500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B593C948-3313-B360-A7C2-B1EB5F158E99}"/>
              </a:ext>
            </a:extLst>
          </p:cNvPr>
          <p:cNvSpPr txBox="1"/>
          <p:nvPr/>
        </p:nvSpPr>
        <p:spPr>
          <a:xfrm>
            <a:off x="10659142" y="2078209"/>
            <a:ext cx="861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Electrode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3FEFAAC-4682-1146-1E5F-8CC834EB36FE}"/>
                  </a:ext>
                </a:extLst>
              </p14:cNvPr>
              <p14:cNvContentPartPr/>
              <p14:nvPr/>
            </p14:nvContentPartPr>
            <p14:xfrm>
              <a:off x="5458369" y="2259065"/>
              <a:ext cx="568440" cy="4478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3FEFAAC-4682-1146-1E5F-8CC834EB36F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449729" y="2250425"/>
                <a:ext cx="586080" cy="46548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FFA6C297-44E3-6B0B-2BA2-E2FEFF49FF85}"/>
              </a:ext>
            </a:extLst>
          </p:cNvPr>
          <p:cNvSpPr txBox="1"/>
          <p:nvPr/>
        </p:nvSpPr>
        <p:spPr>
          <a:xfrm>
            <a:off x="5742589" y="1773381"/>
            <a:ext cx="1828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Ribbon</a:t>
            </a:r>
            <a:r>
              <a:rPr lang="zh-CN" altLang="en-US" sz="1200" dirty="0"/>
              <a:t> </a:t>
            </a:r>
            <a:r>
              <a:rPr lang="en-US" altLang="zh-CN" sz="1200" dirty="0"/>
              <a:t>cable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r>
              <a:rPr lang="en-US" altLang="zh-CN" sz="1200" dirty="0"/>
              <a:t>(patterned</a:t>
            </a:r>
            <a:r>
              <a:rPr lang="zh-CN" altLang="en-US" sz="1200" dirty="0"/>
              <a:t> </a:t>
            </a:r>
            <a:r>
              <a:rPr lang="en-US" altLang="zh-CN" sz="1200" dirty="0"/>
              <a:t>polymer)</a:t>
            </a:r>
          </a:p>
        </p:txBody>
      </p:sp>
    </p:spTree>
    <p:extLst>
      <p:ext uri="{BB962C8B-B14F-4D97-AF65-F5344CB8AC3E}">
        <p14:creationId xmlns:p14="http://schemas.microsoft.com/office/powerpoint/2010/main" val="877957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DA34A63B-645C-CAC6-D52E-B0ACBE237BD6}"/>
              </a:ext>
            </a:extLst>
          </p:cNvPr>
          <p:cNvSpPr/>
          <p:nvPr/>
        </p:nvSpPr>
        <p:spPr>
          <a:xfrm>
            <a:off x="2811846" y="3965480"/>
            <a:ext cx="513150" cy="898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30039-6522-59A2-D159-D16B2EF2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8:</a:t>
            </a:r>
            <a:endParaRPr lang="en-US" dirty="0"/>
          </a:p>
        </p:txBody>
      </p:sp>
      <p:pic>
        <p:nvPicPr>
          <p:cNvPr id="4" name="Content Placeholder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C73A5AF7-010D-D689-73BE-1CB965662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7" t="85408" r="-1007" b="7024"/>
          <a:stretch/>
        </p:blipFill>
        <p:spPr>
          <a:xfrm>
            <a:off x="2892805" y="681037"/>
            <a:ext cx="8048367" cy="678989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108E83AC-1DA0-31D1-3AE7-D5B157A78D33}"/>
              </a:ext>
            </a:extLst>
          </p:cNvPr>
          <p:cNvGrpSpPr/>
          <p:nvPr/>
        </p:nvGrpSpPr>
        <p:grpSpPr>
          <a:xfrm>
            <a:off x="661554" y="3881462"/>
            <a:ext cx="10868892" cy="2091866"/>
            <a:chOff x="838200" y="2629354"/>
            <a:chExt cx="10868892" cy="25776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08670B8-FE92-A8EC-73FE-527E55120B8F}"/>
                </a:ext>
              </a:extLst>
            </p:cNvPr>
            <p:cNvSpPr/>
            <p:nvPr/>
          </p:nvSpPr>
          <p:spPr>
            <a:xfrm>
              <a:off x="2517049" y="2816694"/>
              <a:ext cx="8734832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A69C21-C56F-FB7A-A3E2-A27274E36172}"/>
                </a:ext>
              </a:extLst>
            </p:cNvPr>
            <p:cNvSpPr/>
            <p:nvPr/>
          </p:nvSpPr>
          <p:spPr>
            <a:xfrm>
              <a:off x="2276327" y="2809799"/>
              <a:ext cx="120484" cy="535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CAC2573-2EAB-2A24-FBF3-BF44D53310E4}"/>
                </a:ext>
              </a:extLst>
            </p:cNvPr>
            <p:cNvSpPr/>
            <p:nvPr/>
          </p:nvSpPr>
          <p:spPr>
            <a:xfrm>
              <a:off x="1821859" y="2808643"/>
              <a:ext cx="223722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E89D0C1-56F3-AC61-F490-5989DA05E3AC}"/>
                </a:ext>
              </a:extLst>
            </p:cNvPr>
            <p:cNvSpPr/>
            <p:nvPr/>
          </p:nvSpPr>
          <p:spPr>
            <a:xfrm>
              <a:off x="838917" y="2738767"/>
              <a:ext cx="765801" cy="13840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44E8B4-D8E3-BEBD-112C-EC690EDE3206}"/>
                </a:ext>
              </a:extLst>
            </p:cNvPr>
            <p:cNvSpPr/>
            <p:nvPr/>
          </p:nvSpPr>
          <p:spPr>
            <a:xfrm>
              <a:off x="2584963" y="2854702"/>
              <a:ext cx="201938" cy="5039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F549F3-9636-4A41-0570-167B37F1F29D}"/>
                </a:ext>
              </a:extLst>
            </p:cNvPr>
            <p:cNvSpPr/>
            <p:nvPr/>
          </p:nvSpPr>
          <p:spPr>
            <a:xfrm>
              <a:off x="2239329" y="2857460"/>
              <a:ext cx="216205" cy="5039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451F79-83CC-642A-E861-ABF636105C83}"/>
                </a:ext>
              </a:extLst>
            </p:cNvPr>
            <p:cNvSpPr/>
            <p:nvPr/>
          </p:nvSpPr>
          <p:spPr>
            <a:xfrm>
              <a:off x="1755994" y="2857405"/>
              <a:ext cx="346166" cy="4571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BE1D30B-5D32-6E21-831B-859F5FCCF909}"/>
                </a:ext>
              </a:extLst>
            </p:cNvPr>
            <p:cNvGrpSpPr/>
            <p:nvPr/>
          </p:nvGrpSpPr>
          <p:grpSpPr>
            <a:xfrm>
              <a:off x="838200" y="2768657"/>
              <a:ext cx="10868892" cy="2435126"/>
              <a:chOff x="838200" y="2768657"/>
              <a:chExt cx="10868892" cy="243512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8EB8487-9BA3-7CEC-FF12-D5C925FD8B7E}"/>
                  </a:ext>
                </a:extLst>
              </p:cNvPr>
              <p:cNvSpPr/>
              <p:nvPr/>
            </p:nvSpPr>
            <p:spPr>
              <a:xfrm>
                <a:off x="2562246" y="2897296"/>
                <a:ext cx="243194" cy="6752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F17C69-B1AB-3AE7-663E-938799EDF0F2}"/>
                  </a:ext>
                </a:extLst>
              </p:cNvPr>
              <p:cNvSpPr/>
              <p:nvPr/>
            </p:nvSpPr>
            <p:spPr>
              <a:xfrm>
                <a:off x="2231687" y="2908907"/>
                <a:ext cx="243194" cy="5448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71B3CB-F608-3F4E-2494-45B1BF8D9641}"/>
                  </a:ext>
                </a:extLst>
              </p:cNvPr>
              <p:cNvSpPr/>
              <p:nvPr/>
            </p:nvSpPr>
            <p:spPr>
              <a:xfrm>
                <a:off x="1743940" y="2908907"/>
                <a:ext cx="358219" cy="6075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AB6F3CE-AED9-D884-8010-BC2DEE36242C}"/>
                  </a:ext>
                </a:extLst>
              </p:cNvPr>
              <p:cNvSpPr/>
              <p:nvPr/>
            </p:nvSpPr>
            <p:spPr>
              <a:xfrm>
                <a:off x="838200" y="2917303"/>
                <a:ext cx="395818" cy="4571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9FDF510-2A85-C263-2D39-4E60F3750D7A}"/>
                  </a:ext>
                </a:extLst>
              </p:cNvPr>
              <p:cNvGrpSpPr/>
              <p:nvPr/>
            </p:nvGrpSpPr>
            <p:grpSpPr>
              <a:xfrm>
                <a:off x="838201" y="2964505"/>
                <a:ext cx="2663442" cy="2239278"/>
                <a:chOff x="838201" y="2964505"/>
                <a:chExt cx="2663442" cy="2239278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71FDAC0-BE74-2F8A-7447-E570B9B05040}"/>
                    </a:ext>
                  </a:extLst>
                </p:cNvPr>
                <p:cNvSpPr/>
                <p:nvPr/>
              </p:nvSpPr>
              <p:spPr>
                <a:xfrm>
                  <a:off x="838201" y="2965909"/>
                  <a:ext cx="2663442" cy="223787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6D775DA-3B76-724B-0A67-A7D79BF2518B}"/>
                    </a:ext>
                  </a:extLst>
                </p:cNvPr>
                <p:cNvSpPr/>
                <p:nvPr/>
              </p:nvSpPr>
              <p:spPr>
                <a:xfrm>
                  <a:off x="1233451" y="2964506"/>
                  <a:ext cx="2070858" cy="12220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B252482-DF97-8BF7-FADD-DAB732BBA33F}"/>
                    </a:ext>
                  </a:extLst>
                </p:cNvPr>
                <p:cNvSpPr/>
                <p:nvPr/>
              </p:nvSpPr>
              <p:spPr>
                <a:xfrm>
                  <a:off x="1233451" y="4048407"/>
                  <a:ext cx="2070858" cy="138179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DCC28CC-B8AF-234E-4FD9-048065A60E78}"/>
                    </a:ext>
                  </a:extLst>
                </p:cNvPr>
                <p:cNvSpPr/>
                <p:nvPr/>
              </p:nvSpPr>
              <p:spPr>
                <a:xfrm rot="5400000">
                  <a:off x="691499" y="3506457"/>
                  <a:ext cx="1222079" cy="138179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0D923097-DF21-FAEB-459E-6E5E835405CA}"/>
                    </a:ext>
                  </a:extLst>
                </p:cNvPr>
                <p:cNvSpPr/>
                <p:nvPr/>
              </p:nvSpPr>
              <p:spPr>
                <a:xfrm rot="5400000">
                  <a:off x="2624176" y="3506456"/>
                  <a:ext cx="1222081" cy="138179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07CEE66-48B5-ADA0-CD02-59A74F375003}"/>
                  </a:ext>
                </a:extLst>
              </p:cNvPr>
              <p:cNvSpPr/>
              <p:nvPr/>
            </p:nvSpPr>
            <p:spPr>
              <a:xfrm>
                <a:off x="1371630" y="2963452"/>
                <a:ext cx="1794498" cy="10781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5DC099-2975-A75E-40CE-38403DFBAE23}"/>
                  </a:ext>
                </a:extLst>
              </p:cNvPr>
              <p:cNvSpPr/>
              <p:nvPr/>
            </p:nvSpPr>
            <p:spPr>
              <a:xfrm>
                <a:off x="1452282" y="3109970"/>
                <a:ext cx="1647265" cy="877082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76143E3-CFFD-FD3D-7B7F-73DA2B0D011F}"/>
                  </a:ext>
                </a:extLst>
              </p:cNvPr>
              <p:cNvSpPr/>
              <p:nvPr/>
            </p:nvSpPr>
            <p:spPr>
              <a:xfrm>
                <a:off x="2078565" y="3034554"/>
                <a:ext cx="210252" cy="820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B9C40B7-6F9E-452E-E23B-47808DD781C1}"/>
                  </a:ext>
                </a:extLst>
              </p:cNvPr>
              <p:cNvSpPr/>
              <p:nvPr/>
            </p:nvSpPr>
            <p:spPr>
              <a:xfrm>
                <a:off x="2412459" y="3033852"/>
                <a:ext cx="210252" cy="820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8CDF11D-B43D-564A-B25C-40C2195DE106}"/>
                  </a:ext>
                </a:extLst>
              </p:cNvPr>
              <p:cNvSpPr/>
              <p:nvPr/>
            </p:nvSpPr>
            <p:spPr>
              <a:xfrm>
                <a:off x="2745434" y="3034554"/>
                <a:ext cx="210252" cy="820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BB74FBA-A3BC-00AC-1906-658000F7CD1E}"/>
                  </a:ext>
                </a:extLst>
              </p:cNvPr>
              <p:cNvSpPr/>
              <p:nvPr/>
            </p:nvSpPr>
            <p:spPr>
              <a:xfrm>
                <a:off x="1566115" y="3033852"/>
                <a:ext cx="286997" cy="820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C7271262-9034-C7C6-10C9-A3EF4E945D13}"/>
                  </a:ext>
                </a:extLst>
              </p:cNvPr>
              <p:cNvSpPr/>
              <p:nvPr/>
            </p:nvSpPr>
            <p:spPr>
              <a:xfrm>
                <a:off x="1565598" y="2773186"/>
                <a:ext cx="243194" cy="256831"/>
              </a:xfrm>
              <a:custGeom>
                <a:avLst/>
                <a:gdLst>
                  <a:gd name="connsiteX0" fmla="*/ 27356 w 329358"/>
                  <a:gd name="connsiteY0" fmla="*/ 68656 h 211531"/>
                  <a:gd name="connsiteX1" fmla="*/ 62281 w 329358"/>
                  <a:gd name="connsiteY1" fmla="*/ 65481 h 211531"/>
                  <a:gd name="connsiteX2" fmla="*/ 74981 w 329358"/>
                  <a:gd name="connsiteY2" fmla="*/ 94056 h 211531"/>
                  <a:gd name="connsiteX3" fmla="*/ 78156 w 329358"/>
                  <a:gd name="connsiteY3" fmla="*/ 125806 h 211531"/>
                  <a:gd name="connsiteX4" fmla="*/ 81331 w 329358"/>
                  <a:gd name="connsiteY4" fmla="*/ 144856 h 211531"/>
                  <a:gd name="connsiteX5" fmla="*/ 84506 w 329358"/>
                  <a:gd name="connsiteY5" fmla="*/ 176606 h 211531"/>
                  <a:gd name="connsiteX6" fmla="*/ 87681 w 329358"/>
                  <a:gd name="connsiteY6" fmla="*/ 189306 h 211531"/>
                  <a:gd name="connsiteX7" fmla="*/ 90856 w 329358"/>
                  <a:gd name="connsiteY7" fmla="*/ 198831 h 211531"/>
                  <a:gd name="connsiteX8" fmla="*/ 109906 w 329358"/>
                  <a:gd name="connsiteY8" fmla="*/ 205181 h 211531"/>
                  <a:gd name="connsiteX9" fmla="*/ 173406 w 329358"/>
                  <a:gd name="connsiteY9" fmla="*/ 211531 h 211531"/>
                  <a:gd name="connsiteX10" fmla="*/ 246431 w 329358"/>
                  <a:gd name="connsiteY10" fmla="*/ 208356 h 211531"/>
                  <a:gd name="connsiteX11" fmla="*/ 265481 w 329358"/>
                  <a:gd name="connsiteY11" fmla="*/ 202006 h 211531"/>
                  <a:gd name="connsiteX12" fmla="*/ 268656 w 329358"/>
                  <a:gd name="connsiteY12" fmla="*/ 192481 h 211531"/>
                  <a:gd name="connsiteX13" fmla="*/ 271831 w 329358"/>
                  <a:gd name="connsiteY13" fmla="*/ 59131 h 211531"/>
                  <a:gd name="connsiteX14" fmla="*/ 281356 w 329358"/>
                  <a:gd name="connsiteY14" fmla="*/ 55956 h 211531"/>
                  <a:gd name="connsiteX15" fmla="*/ 319456 w 329358"/>
                  <a:gd name="connsiteY15" fmla="*/ 52781 h 211531"/>
                  <a:gd name="connsiteX16" fmla="*/ 328981 w 329358"/>
                  <a:gd name="connsiteY16" fmla="*/ 49606 h 211531"/>
                  <a:gd name="connsiteX17" fmla="*/ 325806 w 329358"/>
                  <a:gd name="connsiteY17" fmla="*/ 40081 h 211531"/>
                  <a:gd name="connsiteX18" fmla="*/ 319456 w 329358"/>
                  <a:gd name="connsiteY18" fmla="*/ 27381 h 211531"/>
                  <a:gd name="connsiteX19" fmla="*/ 313106 w 329358"/>
                  <a:gd name="connsiteY19" fmla="*/ 5156 h 211531"/>
                  <a:gd name="connsiteX20" fmla="*/ 303581 w 329358"/>
                  <a:gd name="connsiteY20" fmla="*/ 1981 h 211531"/>
                  <a:gd name="connsiteX21" fmla="*/ 227381 w 329358"/>
                  <a:gd name="connsiteY21" fmla="*/ 5156 h 211531"/>
                  <a:gd name="connsiteX22" fmla="*/ 224206 w 329358"/>
                  <a:gd name="connsiteY22" fmla="*/ 14681 h 211531"/>
                  <a:gd name="connsiteX23" fmla="*/ 227381 w 329358"/>
                  <a:gd name="connsiteY23" fmla="*/ 55956 h 211531"/>
                  <a:gd name="connsiteX24" fmla="*/ 230556 w 329358"/>
                  <a:gd name="connsiteY24" fmla="*/ 78181 h 211531"/>
                  <a:gd name="connsiteX25" fmla="*/ 217856 w 329358"/>
                  <a:gd name="connsiteY25" fmla="*/ 160731 h 211531"/>
                  <a:gd name="connsiteX26" fmla="*/ 179756 w 329358"/>
                  <a:gd name="connsiteY26" fmla="*/ 157556 h 211531"/>
                  <a:gd name="connsiteX27" fmla="*/ 122606 w 329358"/>
                  <a:gd name="connsiteY27" fmla="*/ 154381 h 211531"/>
                  <a:gd name="connsiteX28" fmla="*/ 116256 w 329358"/>
                  <a:gd name="connsiteY28" fmla="*/ 94056 h 211531"/>
                  <a:gd name="connsiteX29" fmla="*/ 103556 w 329358"/>
                  <a:gd name="connsiteY29" fmla="*/ 5156 h 211531"/>
                  <a:gd name="connsiteX30" fmla="*/ 17831 w 329358"/>
                  <a:gd name="connsiteY30" fmla="*/ 8331 h 211531"/>
                  <a:gd name="connsiteX31" fmla="*/ 33706 w 329358"/>
                  <a:gd name="connsiteY31" fmla="*/ 68656 h 211531"/>
                  <a:gd name="connsiteX32" fmla="*/ 27356 w 329358"/>
                  <a:gd name="connsiteY32" fmla="*/ 68656 h 211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29358" h="211531">
                    <a:moveTo>
                      <a:pt x="27356" y="68656"/>
                    </a:moveTo>
                    <a:cubicBezTo>
                      <a:pt x="32119" y="68127"/>
                      <a:pt x="50621" y="64648"/>
                      <a:pt x="62281" y="65481"/>
                    </a:cubicBezTo>
                    <a:cubicBezTo>
                      <a:pt x="76583" y="66503"/>
                      <a:pt x="74109" y="86644"/>
                      <a:pt x="74981" y="94056"/>
                    </a:cubicBezTo>
                    <a:cubicBezTo>
                      <a:pt x="76224" y="104619"/>
                      <a:pt x="76837" y="115252"/>
                      <a:pt x="78156" y="125806"/>
                    </a:cubicBezTo>
                    <a:cubicBezTo>
                      <a:pt x="78954" y="132194"/>
                      <a:pt x="80533" y="138468"/>
                      <a:pt x="81331" y="144856"/>
                    </a:cubicBezTo>
                    <a:cubicBezTo>
                      <a:pt x="82650" y="155410"/>
                      <a:pt x="83002" y="166077"/>
                      <a:pt x="84506" y="176606"/>
                    </a:cubicBezTo>
                    <a:cubicBezTo>
                      <a:pt x="85123" y="180926"/>
                      <a:pt x="86482" y="185110"/>
                      <a:pt x="87681" y="189306"/>
                    </a:cubicBezTo>
                    <a:cubicBezTo>
                      <a:pt x="88600" y="192524"/>
                      <a:pt x="88133" y="196886"/>
                      <a:pt x="90856" y="198831"/>
                    </a:cubicBezTo>
                    <a:cubicBezTo>
                      <a:pt x="96303" y="202722"/>
                      <a:pt x="103556" y="203064"/>
                      <a:pt x="109906" y="205181"/>
                    </a:cubicBezTo>
                    <a:cubicBezTo>
                      <a:pt x="136529" y="214055"/>
                      <a:pt x="116090" y="208159"/>
                      <a:pt x="173406" y="211531"/>
                    </a:cubicBezTo>
                    <a:cubicBezTo>
                      <a:pt x="197748" y="210473"/>
                      <a:pt x="222196" y="210863"/>
                      <a:pt x="246431" y="208356"/>
                    </a:cubicBezTo>
                    <a:cubicBezTo>
                      <a:pt x="253089" y="207667"/>
                      <a:pt x="265481" y="202006"/>
                      <a:pt x="265481" y="202006"/>
                    </a:cubicBezTo>
                    <a:cubicBezTo>
                      <a:pt x="266539" y="198831"/>
                      <a:pt x="268507" y="195824"/>
                      <a:pt x="268656" y="192481"/>
                    </a:cubicBezTo>
                    <a:cubicBezTo>
                      <a:pt x="270630" y="148062"/>
                      <a:pt x="267713" y="103402"/>
                      <a:pt x="271831" y="59131"/>
                    </a:cubicBezTo>
                    <a:cubicBezTo>
                      <a:pt x="272141" y="55799"/>
                      <a:pt x="278039" y="56398"/>
                      <a:pt x="281356" y="55956"/>
                    </a:cubicBezTo>
                    <a:cubicBezTo>
                      <a:pt x="293988" y="54272"/>
                      <a:pt x="306756" y="53839"/>
                      <a:pt x="319456" y="52781"/>
                    </a:cubicBezTo>
                    <a:cubicBezTo>
                      <a:pt x="322631" y="51723"/>
                      <a:pt x="327484" y="52599"/>
                      <a:pt x="328981" y="49606"/>
                    </a:cubicBezTo>
                    <a:cubicBezTo>
                      <a:pt x="330478" y="46613"/>
                      <a:pt x="327124" y="43157"/>
                      <a:pt x="325806" y="40081"/>
                    </a:cubicBezTo>
                    <a:cubicBezTo>
                      <a:pt x="323942" y="35731"/>
                      <a:pt x="321118" y="31813"/>
                      <a:pt x="319456" y="27381"/>
                    </a:cubicBezTo>
                    <a:cubicBezTo>
                      <a:pt x="319407" y="27249"/>
                      <a:pt x="314641" y="6691"/>
                      <a:pt x="313106" y="5156"/>
                    </a:cubicBezTo>
                    <a:cubicBezTo>
                      <a:pt x="310739" y="2789"/>
                      <a:pt x="306756" y="3039"/>
                      <a:pt x="303581" y="1981"/>
                    </a:cubicBezTo>
                    <a:cubicBezTo>
                      <a:pt x="278181" y="3039"/>
                      <a:pt x="252484" y="1140"/>
                      <a:pt x="227381" y="5156"/>
                    </a:cubicBezTo>
                    <a:cubicBezTo>
                      <a:pt x="224076" y="5685"/>
                      <a:pt x="224206" y="11334"/>
                      <a:pt x="224206" y="14681"/>
                    </a:cubicBezTo>
                    <a:cubicBezTo>
                      <a:pt x="224206" y="28480"/>
                      <a:pt x="226008" y="42226"/>
                      <a:pt x="227381" y="55956"/>
                    </a:cubicBezTo>
                    <a:cubicBezTo>
                      <a:pt x="228126" y="63402"/>
                      <a:pt x="229498" y="70773"/>
                      <a:pt x="230556" y="78181"/>
                    </a:cubicBezTo>
                    <a:cubicBezTo>
                      <a:pt x="224949" y="229574"/>
                      <a:pt x="254778" y="165654"/>
                      <a:pt x="217856" y="160731"/>
                    </a:cubicBezTo>
                    <a:cubicBezTo>
                      <a:pt x="205224" y="159047"/>
                      <a:pt x="192472" y="158404"/>
                      <a:pt x="179756" y="157556"/>
                    </a:cubicBezTo>
                    <a:cubicBezTo>
                      <a:pt x="160719" y="156287"/>
                      <a:pt x="141656" y="155439"/>
                      <a:pt x="122606" y="154381"/>
                    </a:cubicBezTo>
                    <a:cubicBezTo>
                      <a:pt x="115402" y="125567"/>
                      <a:pt x="120340" y="148510"/>
                      <a:pt x="116256" y="94056"/>
                    </a:cubicBezTo>
                    <a:cubicBezTo>
                      <a:pt x="110070" y="11580"/>
                      <a:pt x="124562" y="36665"/>
                      <a:pt x="103556" y="5156"/>
                    </a:cubicBezTo>
                    <a:cubicBezTo>
                      <a:pt x="74981" y="6214"/>
                      <a:pt x="40597" y="-8971"/>
                      <a:pt x="17831" y="8331"/>
                    </a:cubicBezTo>
                    <a:cubicBezTo>
                      <a:pt x="-21725" y="38393"/>
                      <a:pt x="14077" y="64730"/>
                      <a:pt x="33706" y="68656"/>
                    </a:cubicBezTo>
                    <a:cubicBezTo>
                      <a:pt x="35782" y="69071"/>
                      <a:pt x="22593" y="69185"/>
                      <a:pt x="27356" y="6865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4A2BD380-9C8B-AF95-D0C3-83FC8CDE371D}"/>
                  </a:ext>
                </a:extLst>
              </p:cNvPr>
              <p:cNvSpPr/>
              <p:nvPr/>
            </p:nvSpPr>
            <p:spPr>
              <a:xfrm>
                <a:off x="2056372" y="2768658"/>
                <a:ext cx="243194" cy="264844"/>
              </a:xfrm>
              <a:custGeom>
                <a:avLst/>
                <a:gdLst>
                  <a:gd name="connsiteX0" fmla="*/ 27356 w 329358"/>
                  <a:gd name="connsiteY0" fmla="*/ 68656 h 211531"/>
                  <a:gd name="connsiteX1" fmla="*/ 62281 w 329358"/>
                  <a:gd name="connsiteY1" fmla="*/ 65481 h 211531"/>
                  <a:gd name="connsiteX2" fmla="*/ 74981 w 329358"/>
                  <a:gd name="connsiteY2" fmla="*/ 94056 h 211531"/>
                  <a:gd name="connsiteX3" fmla="*/ 78156 w 329358"/>
                  <a:gd name="connsiteY3" fmla="*/ 125806 h 211531"/>
                  <a:gd name="connsiteX4" fmla="*/ 81331 w 329358"/>
                  <a:gd name="connsiteY4" fmla="*/ 144856 h 211531"/>
                  <a:gd name="connsiteX5" fmla="*/ 84506 w 329358"/>
                  <a:gd name="connsiteY5" fmla="*/ 176606 h 211531"/>
                  <a:gd name="connsiteX6" fmla="*/ 87681 w 329358"/>
                  <a:gd name="connsiteY6" fmla="*/ 189306 h 211531"/>
                  <a:gd name="connsiteX7" fmla="*/ 90856 w 329358"/>
                  <a:gd name="connsiteY7" fmla="*/ 198831 h 211531"/>
                  <a:gd name="connsiteX8" fmla="*/ 109906 w 329358"/>
                  <a:gd name="connsiteY8" fmla="*/ 205181 h 211531"/>
                  <a:gd name="connsiteX9" fmla="*/ 173406 w 329358"/>
                  <a:gd name="connsiteY9" fmla="*/ 211531 h 211531"/>
                  <a:gd name="connsiteX10" fmla="*/ 246431 w 329358"/>
                  <a:gd name="connsiteY10" fmla="*/ 208356 h 211531"/>
                  <a:gd name="connsiteX11" fmla="*/ 265481 w 329358"/>
                  <a:gd name="connsiteY11" fmla="*/ 202006 h 211531"/>
                  <a:gd name="connsiteX12" fmla="*/ 268656 w 329358"/>
                  <a:gd name="connsiteY12" fmla="*/ 192481 h 211531"/>
                  <a:gd name="connsiteX13" fmla="*/ 271831 w 329358"/>
                  <a:gd name="connsiteY13" fmla="*/ 59131 h 211531"/>
                  <a:gd name="connsiteX14" fmla="*/ 281356 w 329358"/>
                  <a:gd name="connsiteY14" fmla="*/ 55956 h 211531"/>
                  <a:gd name="connsiteX15" fmla="*/ 319456 w 329358"/>
                  <a:gd name="connsiteY15" fmla="*/ 52781 h 211531"/>
                  <a:gd name="connsiteX16" fmla="*/ 328981 w 329358"/>
                  <a:gd name="connsiteY16" fmla="*/ 49606 h 211531"/>
                  <a:gd name="connsiteX17" fmla="*/ 325806 w 329358"/>
                  <a:gd name="connsiteY17" fmla="*/ 40081 h 211531"/>
                  <a:gd name="connsiteX18" fmla="*/ 319456 w 329358"/>
                  <a:gd name="connsiteY18" fmla="*/ 27381 h 211531"/>
                  <a:gd name="connsiteX19" fmla="*/ 313106 w 329358"/>
                  <a:gd name="connsiteY19" fmla="*/ 5156 h 211531"/>
                  <a:gd name="connsiteX20" fmla="*/ 303581 w 329358"/>
                  <a:gd name="connsiteY20" fmla="*/ 1981 h 211531"/>
                  <a:gd name="connsiteX21" fmla="*/ 227381 w 329358"/>
                  <a:gd name="connsiteY21" fmla="*/ 5156 h 211531"/>
                  <a:gd name="connsiteX22" fmla="*/ 224206 w 329358"/>
                  <a:gd name="connsiteY22" fmla="*/ 14681 h 211531"/>
                  <a:gd name="connsiteX23" fmla="*/ 227381 w 329358"/>
                  <a:gd name="connsiteY23" fmla="*/ 55956 h 211531"/>
                  <a:gd name="connsiteX24" fmla="*/ 230556 w 329358"/>
                  <a:gd name="connsiteY24" fmla="*/ 78181 h 211531"/>
                  <a:gd name="connsiteX25" fmla="*/ 217856 w 329358"/>
                  <a:gd name="connsiteY25" fmla="*/ 160731 h 211531"/>
                  <a:gd name="connsiteX26" fmla="*/ 179756 w 329358"/>
                  <a:gd name="connsiteY26" fmla="*/ 157556 h 211531"/>
                  <a:gd name="connsiteX27" fmla="*/ 122606 w 329358"/>
                  <a:gd name="connsiteY27" fmla="*/ 154381 h 211531"/>
                  <a:gd name="connsiteX28" fmla="*/ 116256 w 329358"/>
                  <a:gd name="connsiteY28" fmla="*/ 94056 h 211531"/>
                  <a:gd name="connsiteX29" fmla="*/ 103556 w 329358"/>
                  <a:gd name="connsiteY29" fmla="*/ 5156 h 211531"/>
                  <a:gd name="connsiteX30" fmla="*/ 17831 w 329358"/>
                  <a:gd name="connsiteY30" fmla="*/ 8331 h 211531"/>
                  <a:gd name="connsiteX31" fmla="*/ 33706 w 329358"/>
                  <a:gd name="connsiteY31" fmla="*/ 68656 h 211531"/>
                  <a:gd name="connsiteX32" fmla="*/ 27356 w 329358"/>
                  <a:gd name="connsiteY32" fmla="*/ 68656 h 211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29358" h="211531">
                    <a:moveTo>
                      <a:pt x="27356" y="68656"/>
                    </a:moveTo>
                    <a:cubicBezTo>
                      <a:pt x="32119" y="68127"/>
                      <a:pt x="50621" y="64648"/>
                      <a:pt x="62281" y="65481"/>
                    </a:cubicBezTo>
                    <a:cubicBezTo>
                      <a:pt x="76583" y="66503"/>
                      <a:pt x="74109" y="86644"/>
                      <a:pt x="74981" y="94056"/>
                    </a:cubicBezTo>
                    <a:cubicBezTo>
                      <a:pt x="76224" y="104619"/>
                      <a:pt x="76837" y="115252"/>
                      <a:pt x="78156" y="125806"/>
                    </a:cubicBezTo>
                    <a:cubicBezTo>
                      <a:pt x="78954" y="132194"/>
                      <a:pt x="80533" y="138468"/>
                      <a:pt x="81331" y="144856"/>
                    </a:cubicBezTo>
                    <a:cubicBezTo>
                      <a:pt x="82650" y="155410"/>
                      <a:pt x="83002" y="166077"/>
                      <a:pt x="84506" y="176606"/>
                    </a:cubicBezTo>
                    <a:cubicBezTo>
                      <a:pt x="85123" y="180926"/>
                      <a:pt x="86482" y="185110"/>
                      <a:pt x="87681" y="189306"/>
                    </a:cubicBezTo>
                    <a:cubicBezTo>
                      <a:pt x="88600" y="192524"/>
                      <a:pt x="88133" y="196886"/>
                      <a:pt x="90856" y="198831"/>
                    </a:cubicBezTo>
                    <a:cubicBezTo>
                      <a:pt x="96303" y="202722"/>
                      <a:pt x="103556" y="203064"/>
                      <a:pt x="109906" y="205181"/>
                    </a:cubicBezTo>
                    <a:cubicBezTo>
                      <a:pt x="136529" y="214055"/>
                      <a:pt x="116090" y="208159"/>
                      <a:pt x="173406" y="211531"/>
                    </a:cubicBezTo>
                    <a:cubicBezTo>
                      <a:pt x="197748" y="210473"/>
                      <a:pt x="222196" y="210863"/>
                      <a:pt x="246431" y="208356"/>
                    </a:cubicBezTo>
                    <a:cubicBezTo>
                      <a:pt x="253089" y="207667"/>
                      <a:pt x="265481" y="202006"/>
                      <a:pt x="265481" y="202006"/>
                    </a:cubicBezTo>
                    <a:cubicBezTo>
                      <a:pt x="266539" y="198831"/>
                      <a:pt x="268507" y="195824"/>
                      <a:pt x="268656" y="192481"/>
                    </a:cubicBezTo>
                    <a:cubicBezTo>
                      <a:pt x="270630" y="148062"/>
                      <a:pt x="267713" y="103402"/>
                      <a:pt x="271831" y="59131"/>
                    </a:cubicBezTo>
                    <a:cubicBezTo>
                      <a:pt x="272141" y="55799"/>
                      <a:pt x="278039" y="56398"/>
                      <a:pt x="281356" y="55956"/>
                    </a:cubicBezTo>
                    <a:cubicBezTo>
                      <a:pt x="293988" y="54272"/>
                      <a:pt x="306756" y="53839"/>
                      <a:pt x="319456" y="52781"/>
                    </a:cubicBezTo>
                    <a:cubicBezTo>
                      <a:pt x="322631" y="51723"/>
                      <a:pt x="327484" y="52599"/>
                      <a:pt x="328981" y="49606"/>
                    </a:cubicBezTo>
                    <a:cubicBezTo>
                      <a:pt x="330478" y="46613"/>
                      <a:pt x="327124" y="43157"/>
                      <a:pt x="325806" y="40081"/>
                    </a:cubicBezTo>
                    <a:cubicBezTo>
                      <a:pt x="323942" y="35731"/>
                      <a:pt x="321118" y="31813"/>
                      <a:pt x="319456" y="27381"/>
                    </a:cubicBezTo>
                    <a:cubicBezTo>
                      <a:pt x="319407" y="27249"/>
                      <a:pt x="314641" y="6691"/>
                      <a:pt x="313106" y="5156"/>
                    </a:cubicBezTo>
                    <a:cubicBezTo>
                      <a:pt x="310739" y="2789"/>
                      <a:pt x="306756" y="3039"/>
                      <a:pt x="303581" y="1981"/>
                    </a:cubicBezTo>
                    <a:cubicBezTo>
                      <a:pt x="278181" y="3039"/>
                      <a:pt x="252484" y="1140"/>
                      <a:pt x="227381" y="5156"/>
                    </a:cubicBezTo>
                    <a:cubicBezTo>
                      <a:pt x="224076" y="5685"/>
                      <a:pt x="224206" y="11334"/>
                      <a:pt x="224206" y="14681"/>
                    </a:cubicBezTo>
                    <a:cubicBezTo>
                      <a:pt x="224206" y="28480"/>
                      <a:pt x="226008" y="42226"/>
                      <a:pt x="227381" y="55956"/>
                    </a:cubicBezTo>
                    <a:cubicBezTo>
                      <a:pt x="228126" y="63402"/>
                      <a:pt x="229498" y="70773"/>
                      <a:pt x="230556" y="78181"/>
                    </a:cubicBezTo>
                    <a:cubicBezTo>
                      <a:pt x="224949" y="229574"/>
                      <a:pt x="254778" y="165654"/>
                      <a:pt x="217856" y="160731"/>
                    </a:cubicBezTo>
                    <a:cubicBezTo>
                      <a:pt x="205224" y="159047"/>
                      <a:pt x="192472" y="158404"/>
                      <a:pt x="179756" y="157556"/>
                    </a:cubicBezTo>
                    <a:cubicBezTo>
                      <a:pt x="160719" y="156287"/>
                      <a:pt x="141656" y="155439"/>
                      <a:pt x="122606" y="154381"/>
                    </a:cubicBezTo>
                    <a:cubicBezTo>
                      <a:pt x="115402" y="125567"/>
                      <a:pt x="120340" y="148510"/>
                      <a:pt x="116256" y="94056"/>
                    </a:cubicBezTo>
                    <a:cubicBezTo>
                      <a:pt x="110070" y="11580"/>
                      <a:pt x="124562" y="36665"/>
                      <a:pt x="103556" y="5156"/>
                    </a:cubicBezTo>
                    <a:cubicBezTo>
                      <a:pt x="74981" y="6214"/>
                      <a:pt x="40597" y="-8971"/>
                      <a:pt x="17831" y="8331"/>
                    </a:cubicBezTo>
                    <a:cubicBezTo>
                      <a:pt x="-21725" y="38393"/>
                      <a:pt x="14077" y="64730"/>
                      <a:pt x="33706" y="68656"/>
                    </a:cubicBezTo>
                    <a:cubicBezTo>
                      <a:pt x="35782" y="69071"/>
                      <a:pt x="22593" y="69185"/>
                      <a:pt x="27356" y="6865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E3B79AE8-6C78-F61F-D1B0-1A47282A8BD1}"/>
                  </a:ext>
                </a:extLst>
              </p:cNvPr>
              <p:cNvSpPr/>
              <p:nvPr/>
            </p:nvSpPr>
            <p:spPr>
              <a:xfrm>
                <a:off x="2395528" y="2768658"/>
                <a:ext cx="243194" cy="264844"/>
              </a:xfrm>
              <a:custGeom>
                <a:avLst/>
                <a:gdLst>
                  <a:gd name="connsiteX0" fmla="*/ 27356 w 329358"/>
                  <a:gd name="connsiteY0" fmla="*/ 68656 h 211531"/>
                  <a:gd name="connsiteX1" fmla="*/ 62281 w 329358"/>
                  <a:gd name="connsiteY1" fmla="*/ 65481 h 211531"/>
                  <a:gd name="connsiteX2" fmla="*/ 74981 w 329358"/>
                  <a:gd name="connsiteY2" fmla="*/ 94056 h 211531"/>
                  <a:gd name="connsiteX3" fmla="*/ 78156 w 329358"/>
                  <a:gd name="connsiteY3" fmla="*/ 125806 h 211531"/>
                  <a:gd name="connsiteX4" fmla="*/ 81331 w 329358"/>
                  <a:gd name="connsiteY4" fmla="*/ 144856 h 211531"/>
                  <a:gd name="connsiteX5" fmla="*/ 84506 w 329358"/>
                  <a:gd name="connsiteY5" fmla="*/ 176606 h 211531"/>
                  <a:gd name="connsiteX6" fmla="*/ 87681 w 329358"/>
                  <a:gd name="connsiteY6" fmla="*/ 189306 h 211531"/>
                  <a:gd name="connsiteX7" fmla="*/ 90856 w 329358"/>
                  <a:gd name="connsiteY7" fmla="*/ 198831 h 211531"/>
                  <a:gd name="connsiteX8" fmla="*/ 109906 w 329358"/>
                  <a:gd name="connsiteY8" fmla="*/ 205181 h 211531"/>
                  <a:gd name="connsiteX9" fmla="*/ 173406 w 329358"/>
                  <a:gd name="connsiteY9" fmla="*/ 211531 h 211531"/>
                  <a:gd name="connsiteX10" fmla="*/ 246431 w 329358"/>
                  <a:gd name="connsiteY10" fmla="*/ 208356 h 211531"/>
                  <a:gd name="connsiteX11" fmla="*/ 265481 w 329358"/>
                  <a:gd name="connsiteY11" fmla="*/ 202006 h 211531"/>
                  <a:gd name="connsiteX12" fmla="*/ 268656 w 329358"/>
                  <a:gd name="connsiteY12" fmla="*/ 192481 h 211531"/>
                  <a:gd name="connsiteX13" fmla="*/ 271831 w 329358"/>
                  <a:gd name="connsiteY13" fmla="*/ 59131 h 211531"/>
                  <a:gd name="connsiteX14" fmla="*/ 281356 w 329358"/>
                  <a:gd name="connsiteY14" fmla="*/ 55956 h 211531"/>
                  <a:gd name="connsiteX15" fmla="*/ 319456 w 329358"/>
                  <a:gd name="connsiteY15" fmla="*/ 52781 h 211531"/>
                  <a:gd name="connsiteX16" fmla="*/ 328981 w 329358"/>
                  <a:gd name="connsiteY16" fmla="*/ 49606 h 211531"/>
                  <a:gd name="connsiteX17" fmla="*/ 325806 w 329358"/>
                  <a:gd name="connsiteY17" fmla="*/ 40081 h 211531"/>
                  <a:gd name="connsiteX18" fmla="*/ 319456 w 329358"/>
                  <a:gd name="connsiteY18" fmla="*/ 27381 h 211531"/>
                  <a:gd name="connsiteX19" fmla="*/ 313106 w 329358"/>
                  <a:gd name="connsiteY19" fmla="*/ 5156 h 211531"/>
                  <a:gd name="connsiteX20" fmla="*/ 303581 w 329358"/>
                  <a:gd name="connsiteY20" fmla="*/ 1981 h 211531"/>
                  <a:gd name="connsiteX21" fmla="*/ 227381 w 329358"/>
                  <a:gd name="connsiteY21" fmla="*/ 5156 h 211531"/>
                  <a:gd name="connsiteX22" fmla="*/ 224206 w 329358"/>
                  <a:gd name="connsiteY22" fmla="*/ 14681 h 211531"/>
                  <a:gd name="connsiteX23" fmla="*/ 227381 w 329358"/>
                  <a:gd name="connsiteY23" fmla="*/ 55956 h 211531"/>
                  <a:gd name="connsiteX24" fmla="*/ 230556 w 329358"/>
                  <a:gd name="connsiteY24" fmla="*/ 78181 h 211531"/>
                  <a:gd name="connsiteX25" fmla="*/ 217856 w 329358"/>
                  <a:gd name="connsiteY25" fmla="*/ 160731 h 211531"/>
                  <a:gd name="connsiteX26" fmla="*/ 179756 w 329358"/>
                  <a:gd name="connsiteY26" fmla="*/ 157556 h 211531"/>
                  <a:gd name="connsiteX27" fmla="*/ 122606 w 329358"/>
                  <a:gd name="connsiteY27" fmla="*/ 154381 h 211531"/>
                  <a:gd name="connsiteX28" fmla="*/ 116256 w 329358"/>
                  <a:gd name="connsiteY28" fmla="*/ 94056 h 211531"/>
                  <a:gd name="connsiteX29" fmla="*/ 103556 w 329358"/>
                  <a:gd name="connsiteY29" fmla="*/ 5156 h 211531"/>
                  <a:gd name="connsiteX30" fmla="*/ 17831 w 329358"/>
                  <a:gd name="connsiteY30" fmla="*/ 8331 h 211531"/>
                  <a:gd name="connsiteX31" fmla="*/ 33706 w 329358"/>
                  <a:gd name="connsiteY31" fmla="*/ 68656 h 211531"/>
                  <a:gd name="connsiteX32" fmla="*/ 27356 w 329358"/>
                  <a:gd name="connsiteY32" fmla="*/ 68656 h 211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29358" h="211531">
                    <a:moveTo>
                      <a:pt x="27356" y="68656"/>
                    </a:moveTo>
                    <a:cubicBezTo>
                      <a:pt x="32119" y="68127"/>
                      <a:pt x="50621" y="64648"/>
                      <a:pt x="62281" y="65481"/>
                    </a:cubicBezTo>
                    <a:cubicBezTo>
                      <a:pt x="76583" y="66503"/>
                      <a:pt x="74109" y="86644"/>
                      <a:pt x="74981" y="94056"/>
                    </a:cubicBezTo>
                    <a:cubicBezTo>
                      <a:pt x="76224" y="104619"/>
                      <a:pt x="76837" y="115252"/>
                      <a:pt x="78156" y="125806"/>
                    </a:cubicBezTo>
                    <a:cubicBezTo>
                      <a:pt x="78954" y="132194"/>
                      <a:pt x="80533" y="138468"/>
                      <a:pt x="81331" y="144856"/>
                    </a:cubicBezTo>
                    <a:cubicBezTo>
                      <a:pt x="82650" y="155410"/>
                      <a:pt x="83002" y="166077"/>
                      <a:pt x="84506" y="176606"/>
                    </a:cubicBezTo>
                    <a:cubicBezTo>
                      <a:pt x="85123" y="180926"/>
                      <a:pt x="86482" y="185110"/>
                      <a:pt x="87681" y="189306"/>
                    </a:cubicBezTo>
                    <a:cubicBezTo>
                      <a:pt x="88600" y="192524"/>
                      <a:pt x="88133" y="196886"/>
                      <a:pt x="90856" y="198831"/>
                    </a:cubicBezTo>
                    <a:cubicBezTo>
                      <a:pt x="96303" y="202722"/>
                      <a:pt x="103556" y="203064"/>
                      <a:pt x="109906" y="205181"/>
                    </a:cubicBezTo>
                    <a:cubicBezTo>
                      <a:pt x="136529" y="214055"/>
                      <a:pt x="116090" y="208159"/>
                      <a:pt x="173406" y="211531"/>
                    </a:cubicBezTo>
                    <a:cubicBezTo>
                      <a:pt x="197748" y="210473"/>
                      <a:pt x="222196" y="210863"/>
                      <a:pt x="246431" y="208356"/>
                    </a:cubicBezTo>
                    <a:cubicBezTo>
                      <a:pt x="253089" y="207667"/>
                      <a:pt x="265481" y="202006"/>
                      <a:pt x="265481" y="202006"/>
                    </a:cubicBezTo>
                    <a:cubicBezTo>
                      <a:pt x="266539" y="198831"/>
                      <a:pt x="268507" y="195824"/>
                      <a:pt x="268656" y="192481"/>
                    </a:cubicBezTo>
                    <a:cubicBezTo>
                      <a:pt x="270630" y="148062"/>
                      <a:pt x="267713" y="103402"/>
                      <a:pt x="271831" y="59131"/>
                    </a:cubicBezTo>
                    <a:cubicBezTo>
                      <a:pt x="272141" y="55799"/>
                      <a:pt x="278039" y="56398"/>
                      <a:pt x="281356" y="55956"/>
                    </a:cubicBezTo>
                    <a:cubicBezTo>
                      <a:pt x="293988" y="54272"/>
                      <a:pt x="306756" y="53839"/>
                      <a:pt x="319456" y="52781"/>
                    </a:cubicBezTo>
                    <a:cubicBezTo>
                      <a:pt x="322631" y="51723"/>
                      <a:pt x="327484" y="52599"/>
                      <a:pt x="328981" y="49606"/>
                    </a:cubicBezTo>
                    <a:cubicBezTo>
                      <a:pt x="330478" y="46613"/>
                      <a:pt x="327124" y="43157"/>
                      <a:pt x="325806" y="40081"/>
                    </a:cubicBezTo>
                    <a:cubicBezTo>
                      <a:pt x="323942" y="35731"/>
                      <a:pt x="321118" y="31813"/>
                      <a:pt x="319456" y="27381"/>
                    </a:cubicBezTo>
                    <a:cubicBezTo>
                      <a:pt x="319407" y="27249"/>
                      <a:pt x="314641" y="6691"/>
                      <a:pt x="313106" y="5156"/>
                    </a:cubicBezTo>
                    <a:cubicBezTo>
                      <a:pt x="310739" y="2789"/>
                      <a:pt x="306756" y="3039"/>
                      <a:pt x="303581" y="1981"/>
                    </a:cubicBezTo>
                    <a:cubicBezTo>
                      <a:pt x="278181" y="3039"/>
                      <a:pt x="252484" y="1140"/>
                      <a:pt x="227381" y="5156"/>
                    </a:cubicBezTo>
                    <a:cubicBezTo>
                      <a:pt x="224076" y="5685"/>
                      <a:pt x="224206" y="11334"/>
                      <a:pt x="224206" y="14681"/>
                    </a:cubicBezTo>
                    <a:cubicBezTo>
                      <a:pt x="224206" y="28480"/>
                      <a:pt x="226008" y="42226"/>
                      <a:pt x="227381" y="55956"/>
                    </a:cubicBezTo>
                    <a:cubicBezTo>
                      <a:pt x="228126" y="63402"/>
                      <a:pt x="229498" y="70773"/>
                      <a:pt x="230556" y="78181"/>
                    </a:cubicBezTo>
                    <a:cubicBezTo>
                      <a:pt x="224949" y="229574"/>
                      <a:pt x="254778" y="165654"/>
                      <a:pt x="217856" y="160731"/>
                    </a:cubicBezTo>
                    <a:cubicBezTo>
                      <a:pt x="205224" y="159047"/>
                      <a:pt x="192472" y="158404"/>
                      <a:pt x="179756" y="157556"/>
                    </a:cubicBezTo>
                    <a:cubicBezTo>
                      <a:pt x="160719" y="156287"/>
                      <a:pt x="141656" y="155439"/>
                      <a:pt x="122606" y="154381"/>
                    </a:cubicBezTo>
                    <a:cubicBezTo>
                      <a:pt x="115402" y="125567"/>
                      <a:pt x="120340" y="148510"/>
                      <a:pt x="116256" y="94056"/>
                    </a:cubicBezTo>
                    <a:cubicBezTo>
                      <a:pt x="110070" y="11580"/>
                      <a:pt x="124562" y="36665"/>
                      <a:pt x="103556" y="5156"/>
                    </a:cubicBezTo>
                    <a:cubicBezTo>
                      <a:pt x="74981" y="6214"/>
                      <a:pt x="40597" y="-8971"/>
                      <a:pt x="17831" y="8331"/>
                    </a:cubicBezTo>
                    <a:cubicBezTo>
                      <a:pt x="-21725" y="38393"/>
                      <a:pt x="14077" y="64730"/>
                      <a:pt x="33706" y="68656"/>
                    </a:cubicBezTo>
                    <a:cubicBezTo>
                      <a:pt x="35782" y="69071"/>
                      <a:pt x="22593" y="69185"/>
                      <a:pt x="27356" y="6865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46D3014A-B5E5-D552-9F24-5CAD67105F97}"/>
                  </a:ext>
                </a:extLst>
              </p:cNvPr>
              <p:cNvSpPr/>
              <p:nvPr/>
            </p:nvSpPr>
            <p:spPr>
              <a:xfrm>
                <a:off x="2728963" y="2768657"/>
                <a:ext cx="243194" cy="257433"/>
              </a:xfrm>
              <a:custGeom>
                <a:avLst/>
                <a:gdLst>
                  <a:gd name="connsiteX0" fmla="*/ 27356 w 329358"/>
                  <a:gd name="connsiteY0" fmla="*/ 68656 h 211531"/>
                  <a:gd name="connsiteX1" fmla="*/ 62281 w 329358"/>
                  <a:gd name="connsiteY1" fmla="*/ 65481 h 211531"/>
                  <a:gd name="connsiteX2" fmla="*/ 74981 w 329358"/>
                  <a:gd name="connsiteY2" fmla="*/ 94056 h 211531"/>
                  <a:gd name="connsiteX3" fmla="*/ 78156 w 329358"/>
                  <a:gd name="connsiteY3" fmla="*/ 125806 h 211531"/>
                  <a:gd name="connsiteX4" fmla="*/ 81331 w 329358"/>
                  <a:gd name="connsiteY4" fmla="*/ 144856 h 211531"/>
                  <a:gd name="connsiteX5" fmla="*/ 84506 w 329358"/>
                  <a:gd name="connsiteY5" fmla="*/ 176606 h 211531"/>
                  <a:gd name="connsiteX6" fmla="*/ 87681 w 329358"/>
                  <a:gd name="connsiteY6" fmla="*/ 189306 h 211531"/>
                  <a:gd name="connsiteX7" fmla="*/ 90856 w 329358"/>
                  <a:gd name="connsiteY7" fmla="*/ 198831 h 211531"/>
                  <a:gd name="connsiteX8" fmla="*/ 109906 w 329358"/>
                  <a:gd name="connsiteY8" fmla="*/ 205181 h 211531"/>
                  <a:gd name="connsiteX9" fmla="*/ 173406 w 329358"/>
                  <a:gd name="connsiteY9" fmla="*/ 211531 h 211531"/>
                  <a:gd name="connsiteX10" fmla="*/ 246431 w 329358"/>
                  <a:gd name="connsiteY10" fmla="*/ 208356 h 211531"/>
                  <a:gd name="connsiteX11" fmla="*/ 265481 w 329358"/>
                  <a:gd name="connsiteY11" fmla="*/ 202006 h 211531"/>
                  <a:gd name="connsiteX12" fmla="*/ 268656 w 329358"/>
                  <a:gd name="connsiteY12" fmla="*/ 192481 h 211531"/>
                  <a:gd name="connsiteX13" fmla="*/ 271831 w 329358"/>
                  <a:gd name="connsiteY13" fmla="*/ 59131 h 211531"/>
                  <a:gd name="connsiteX14" fmla="*/ 281356 w 329358"/>
                  <a:gd name="connsiteY14" fmla="*/ 55956 h 211531"/>
                  <a:gd name="connsiteX15" fmla="*/ 319456 w 329358"/>
                  <a:gd name="connsiteY15" fmla="*/ 52781 h 211531"/>
                  <a:gd name="connsiteX16" fmla="*/ 328981 w 329358"/>
                  <a:gd name="connsiteY16" fmla="*/ 49606 h 211531"/>
                  <a:gd name="connsiteX17" fmla="*/ 325806 w 329358"/>
                  <a:gd name="connsiteY17" fmla="*/ 40081 h 211531"/>
                  <a:gd name="connsiteX18" fmla="*/ 319456 w 329358"/>
                  <a:gd name="connsiteY18" fmla="*/ 27381 h 211531"/>
                  <a:gd name="connsiteX19" fmla="*/ 313106 w 329358"/>
                  <a:gd name="connsiteY19" fmla="*/ 5156 h 211531"/>
                  <a:gd name="connsiteX20" fmla="*/ 303581 w 329358"/>
                  <a:gd name="connsiteY20" fmla="*/ 1981 h 211531"/>
                  <a:gd name="connsiteX21" fmla="*/ 227381 w 329358"/>
                  <a:gd name="connsiteY21" fmla="*/ 5156 h 211531"/>
                  <a:gd name="connsiteX22" fmla="*/ 224206 w 329358"/>
                  <a:gd name="connsiteY22" fmla="*/ 14681 h 211531"/>
                  <a:gd name="connsiteX23" fmla="*/ 227381 w 329358"/>
                  <a:gd name="connsiteY23" fmla="*/ 55956 h 211531"/>
                  <a:gd name="connsiteX24" fmla="*/ 230556 w 329358"/>
                  <a:gd name="connsiteY24" fmla="*/ 78181 h 211531"/>
                  <a:gd name="connsiteX25" fmla="*/ 217856 w 329358"/>
                  <a:gd name="connsiteY25" fmla="*/ 160731 h 211531"/>
                  <a:gd name="connsiteX26" fmla="*/ 179756 w 329358"/>
                  <a:gd name="connsiteY26" fmla="*/ 157556 h 211531"/>
                  <a:gd name="connsiteX27" fmla="*/ 122606 w 329358"/>
                  <a:gd name="connsiteY27" fmla="*/ 154381 h 211531"/>
                  <a:gd name="connsiteX28" fmla="*/ 116256 w 329358"/>
                  <a:gd name="connsiteY28" fmla="*/ 94056 h 211531"/>
                  <a:gd name="connsiteX29" fmla="*/ 103556 w 329358"/>
                  <a:gd name="connsiteY29" fmla="*/ 5156 h 211531"/>
                  <a:gd name="connsiteX30" fmla="*/ 17831 w 329358"/>
                  <a:gd name="connsiteY30" fmla="*/ 8331 h 211531"/>
                  <a:gd name="connsiteX31" fmla="*/ 33706 w 329358"/>
                  <a:gd name="connsiteY31" fmla="*/ 68656 h 211531"/>
                  <a:gd name="connsiteX32" fmla="*/ 27356 w 329358"/>
                  <a:gd name="connsiteY32" fmla="*/ 68656 h 211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29358" h="211531">
                    <a:moveTo>
                      <a:pt x="27356" y="68656"/>
                    </a:moveTo>
                    <a:cubicBezTo>
                      <a:pt x="32119" y="68127"/>
                      <a:pt x="50621" y="64648"/>
                      <a:pt x="62281" y="65481"/>
                    </a:cubicBezTo>
                    <a:cubicBezTo>
                      <a:pt x="76583" y="66503"/>
                      <a:pt x="74109" y="86644"/>
                      <a:pt x="74981" y="94056"/>
                    </a:cubicBezTo>
                    <a:cubicBezTo>
                      <a:pt x="76224" y="104619"/>
                      <a:pt x="76837" y="115252"/>
                      <a:pt x="78156" y="125806"/>
                    </a:cubicBezTo>
                    <a:cubicBezTo>
                      <a:pt x="78954" y="132194"/>
                      <a:pt x="80533" y="138468"/>
                      <a:pt x="81331" y="144856"/>
                    </a:cubicBezTo>
                    <a:cubicBezTo>
                      <a:pt x="82650" y="155410"/>
                      <a:pt x="83002" y="166077"/>
                      <a:pt x="84506" y="176606"/>
                    </a:cubicBezTo>
                    <a:cubicBezTo>
                      <a:pt x="85123" y="180926"/>
                      <a:pt x="86482" y="185110"/>
                      <a:pt x="87681" y="189306"/>
                    </a:cubicBezTo>
                    <a:cubicBezTo>
                      <a:pt x="88600" y="192524"/>
                      <a:pt x="88133" y="196886"/>
                      <a:pt x="90856" y="198831"/>
                    </a:cubicBezTo>
                    <a:cubicBezTo>
                      <a:pt x="96303" y="202722"/>
                      <a:pt x="103556" y="203064"/>
                      <a:pt x="109906" y="205181"/>
                    </a:cubicBezTo>
                    <a:cubicBezTo>
                      <a:pt x="136529" y="214055"/>
                      <a:pt x="116090" y="208159"/>
                      <a:pt x="173406" y="211531"/>
                    </a:cubicBezTo>
                    <a:cubicBezTo>
                      <a:pt x="197748" y="210473"/>
                      <a:pt x="222196" y="210863"/>
                      <a:pt x="246431" y="208356"/>
                    </a:cubicBezTo>
                    <a:cubicBezTo>
                      <a:pt x="253089" y="207667"/>
                      <a:pt x="265481" y="202006"/>
                      <a:pt x="265481" y="202006"/>
                    </a:cubicBezTo>
                    <a:cubicBezTo>
                      <a:pt x="266539" y="198831"/>
                      <a:pt x="268507" y="195824"/>
                      <a:pt x="268656" y="192481"/>
                    </a:cubicBezTo>
                    <a:cubicBezTo>
                      <a:pt x="270630" y="148062"/>
                      <a:pt x="267713" y="103402"/>
                      <a:pt x="271831" y="59131"/>
                    </a:cubicBezTo>
                    <a:cubicBezTo>
                      <a:pt x="272141" y="55799"/>
                      <a:pt x="278039" y="56398"/>
                      <a:pt x="281356" y="55956"/>
                    </a:cubicBezTo>
                    <a:cubicBezTo>
                      <a:pt x="293988" y="54272"/>
                      <a:pt x="306756" y="53839"/>
                      <a:pt x="319456" y="52781"/>
                    </a:cubicBezTo>
                    <a:cubicBezTo>
                      <a:pt x="322631" y="51723"/>
                      <a:pt x="327484" y="52599"/>
                      <a:pt x="328981" y="49606"/>
                    </a:cubicBezTo>
                    <a:cubicBezTo>
                      <a:pt x="330478" y="46613"/>
                      <a:pt x="327124" y="43157"/>
                      <a:pt x="325806" y="40081"/>
                    </a:cubicBezTo>
                    <a:cubicBezTo>
                      <a:pt x="323942" y="35731"/>
                      <a:pt x="321118" y="31813"/>
                      <a:pt x="319456" y="27381"/>
                    </a:cubicBezTo>
                    <a:cubicBezTo>
                      <a:pt x="319407" y="27249"/>
                      <a:pt x="314641" y="6691"/>
                      <a:pt x="313106" y="5156"/>
                    </a:cubicBezTo>
                    <a:cubicBezTo>
                      <a:pt x="310739" y="2789"/>
                      <a:pt x="306756" y="3039"/>
                      <a:pt x="303581" y="1981"/>
                    </a:cubicBezTo>
                    <a:cubicBezTo>
                      <a:pt x="278181" y="3039"/>
                      <a:pt x="252484" y="1140"/>
                      <a:pt x="227381" y="5156"/>
                    </a:cubicBezTo>
                    <a:cubicBezTo>
                      <a:pt x="224076" y="5685"/>
                      <a:pt x="224206" y="11334"/>
                      <a:pt x="224206" y="14681"/>
                    </a:cubicBezTo>
                    <a:cubicBezTo>
                      <a:pt x="224206" y="28480"/>
                      <a:pt x="226008" y="42226"/>
                      <a:pt x="227381" y="55956"/>
                    </a:cubicBezTo>
                    <a:cubicBezTo>
                      <a:pt x="228126" y="63402"/>
                      <a:pt x="229498" y="70773"/>
                      <a:pt x="230556" y="78181"/>
                    </a:cubicBezTo>
                    <a:cubicBezTo>
                      <a:pt x="224949" y="229574"/>
                      <a:pt x="254778" y="165654"/>
                      <a:pt x="217856" y="160731"/>
                    </a:cubicBezTo>
                    <a:cubicBezTo>
                      <a:pt x="205224" y="159047"/>
                      <a:pt x="192472" y="158404"/>
                      <a:pt x="179756" y="157556"/>
                    </a:cubicBezTo>
                    <a:cubicBezTo>
                      <a:pt x="160719" y="156287"/>
                      <a:pt x="141656" y="155439"/>
                      <a:pt x="122606" y="154381"/>
                    </a:cubicBezTo>
                    <a:cubicBezTo>
                      <a:pt x="115402" y="125567"/>
                      <a:pt x="120340" y="148510"/>
                      <a:pt x="116256" y="94056"/>
                    </a:cubicBezTo>
                    <a:cubicBezTo>
                      <a:pt x="110070" y="11580"/>
                      <a:pt x="124562" y="36665"/>
                      <a:pt x="103556" y="5156"/>
                    </a:cubicBezTo>
                    <a:cubicBezTo>
                      <a:pt x="74981" y="6214"/>
                      <a:pt x="40597" y="-8971"/>
                      <a:pt x="17831" y="8331"/>
                    </a:cubicBezTo>
                    <a:cubicBezTo>
                      <a:pt x="-21725" y="38393"/>
                      <a:pt x="14077" y="64730"/>
                      <a:pt x="33706" y="68656"/>
                    </a:cubicBezTo>
                    <a:cubicBezTo>
                      <a:pt x="35782" y="69071"/>
                      <a:pt x="22593" y="69185"/>
                      <a:pt x="27356" y="6865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B00AF93-17DD-9F20-E75C-996A7674C870}"/>
                  </a:ext>
                </a:extLst>
              </p:cNvPr>
              <p:cNvSpPr/>
              <p:nvPr/>
            </p:nvSpPr>
            <p:spPr>
              <a:xfrm>
                <a:off x="3311951" y="2905096"/>
                <a:ext cx="8395141" cy="610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99C9A94-D1D4-070C-BF91-9821798D91DB}"/>
                </a:ext>
              </a:extLst>
            </p:cNvPr>
            <p:cNvSpPr/>
            <p:nvPr/>
          </p:nvSpPr>
          <p:spPr>
            <a:xfrm>
              <a:off x="2929776" y="2902337"/>
              <a:ext cx="576145" cy="6105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5A94E36-34B0-CECE-B186-F47C36A1B745}"/>
                </a:ext>
              </a:extLst>
            </p:cNvPr>
            <p:cNvSpPr/>
            <p:nvPr/>
          </p:nvSpPr>
          <p:spPr>
            <a:xfrm>
              <a:off x="1157205" y="2913468"/>
              <a:ext cx="465652" cy="476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2CEADD4-567F-A787-634E-7CDF394394E6}"/>
                </a:ext>
              </a:extLst>
            </p:cNvPr>
            <p:cNvSpPr/>
            <p:nvPr/>
          </p:nvSpPr>
          <p:spPr>
            <a:xfrm>
              <a:off x="838200" y="2864344"/>
              <a:ext cx="778123" cy="4571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F806076-0F1B-46FB-22D2-981702E0C52A}"/>
                </a:ext>
              </a:extLst>
            </p:cNvPr>
            <p:cNvSpPr/>
            <p:nvPr/>
          </p:nvSpPr>
          <p:spPr>
            <a:xfrm>
              <a:off x="2928949" y="2858998"/>
              <a:ext cx="8322932" cy="4571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CBB5271-E885-0FCA-440C-7BFDDFE74E67}"/>
                </a:ext>
              </a:extLst>
            </p:cNvPr>
            <p:cNvGrpSpPr/>
            <p:nvPr/>
          </p:nvGrpSpPr>
          <p:grpSpPr>
            <a:xfrm>
              <a:off x="1937734" y="2753775"/>
              <a:ext cx="433412" cy="194760"/>
              <a:chOff x="1447293" y="2751585"/>
              <a:chExt cx="433412" cy="194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531C9681-5935-DB29-E6EB-7F18546CBF12}"/>
                      </a:ext>
                    </a:extLst>
                  </p14:cNvPr>
                  <p14:cNvContentPartPr/>
                  <p14:nvPr/>
                </p14:nvContentPartPr>
                <p14:xfrm>
                  <a:off x="1447293" y="2757524"/>
                  <a:ext cx="208440" cy="92880"/>
                </p14:xfrm>
              </p:contentPart>
            </mc:Choice>
            <mc:Fallback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531C9681-5935-DB29-E6EB-7F18546CBF12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438653" y="2746909"/>
                    <a:ext cx="226080" cy="11455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FBD8E53C-D6E7-7B2C-FB3D-933B29B7FD11}"/>
                      </a:ext>
                    </a:extLst>
                  </p14:cNvPr>
                  <p14:cNvContentPartPr/>
                  <p14:nvPr/>
                </p14:nvContentPartPr>
                <p14:xfrm>
                  <a:off x="1654625" y="2751585"/>
                  <a:ext cx="226080" cy="194760"/>
                </p14:xfrm>
              </p:contentPart>
            </mc:Choice>
            <mc:Fallback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FBD8E53C-D6E7-7B2C-FB3D-933B29B7FD1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645985" y="2740938"/>
                    <a:ext cx="243720" cy="216499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004AB18-186E-8139-08A2-38FA4DC701B6}"/>
                </a:ext>
              </a:extLst>
            </p:cNvPr>
            <p:cNvGrpSpPr/>
            <p:nvPr/>
          </p:nvGrpSpPr>
          <p:grpSpPr>
            <a:xfrm>
              <a:off x="2273969" y="2754581"/>
              <a:ext cx="433412" cy="194760"/>
              <a:chOff x="1447293" y="2751585"/>
              <a:chExt cx="433412" cy="194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8B9A99C3-AB66-26EA-59C6-C8D12536865D}"/>
                      </a:ext>
                    </a:extLst>
                  </p14:cNvPr>
                  <p14:cNvContentPartPr/>
                  <p14:nvPr/>
                </p14:nvContentPartPr>
                <p14:xfrm>
                  <a:off x="1447293" y="2757524"/>
                  <a:ext cx="208440" cy="9288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8B9A99C3-AB66-26EA-59C6-C8D12536865D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438653" y="2746909"/>
                    <a:ext cx="226080" cy="11455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D9BC6689-881F-C1DD-D031-E19A5EE61686}"/>
                      </a:ext>
                    </a:extLst>
                  </p14:cNvPr>
                  <p14:cNvContentPartPr/>
                  <p14:nvPr/>
                </p14:nvContentPartPr>
                <p14:xfrm>
                  <a:off x="1654625" y="2751585"/>
                  <a:ext cx="226080" cy="19476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D9BC6689-881F-C1DD-D031-E19A5EE61686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645985" y="2740938"/>
                    <a:ext cx="243720" cy="216499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0E7991F-E4D5-F926-2012-C3B9FB96FCE2}"/>
                </a:ext>
              </a:extLst>
            </p:cNvPr>
            <p:cNvGrpSpPr/>
            <p:nvPr/>
          </p:nvGrpSpPr>
          <p:grpSpPr>
            <a:xfrm>
              <a:off x="2612441" y="2759860"/>
              <a:ext cx="433412" cy="194760"/>
              <a:chOff x="1447293" y="2751585"/>
              <a:chExt cx="433412" cy="194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E6C7CD25-36EA-E2CE-374E-BA5FDEF47E62}"/>
                      </a:ext>
                    </a:extLst>
                  </p14:cNvPr>
                  <p14:cNvContentPartPr/>
                  <p14:nvPr/>
                </p14:nvContentPartPr>
                <p14:xfrm>
                  <a:off x="1447293" y="2757524"/>
                  <a:ext cx="208440" cy="9288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E6C7CD25-36EA-E2CE-374E-BA5FDEF47E62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438653" y="2746909"/>
                    <a:ext cx="226080" cy="11455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09EFE736-6B2A-A696-257F-747B95A14EC9}"/>
                      </a:ext>
                    </a:extLst>
                  </p14:cNvPr>
                  <p14:cNvContentPartPr/>
                  <p14:nvPr/>
                </p14:nvContentPartPr>
                <p14:xfrm>
                  <a:off x="1654625" y="2751585"/>
                  <a:ext cx="226080" cy="19476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09EFE736-6B2A-A696-257F-747B95A14EC9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645985" y="2740938"/>
                    <a:ext cx="243720" cy="216499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D2A541C-1601-7B41-2943-F7AAE6AD7A04}"/>
                    </a:ext>
                  </a:extLst>
                </p14:cNvPr>
                <p14:cNvContentPartPr/>
                <p14:nvPr/>
              </p14:nvContentPartPr>
              <p14:xfrm>
                <a:off x="2005973" y="2738093"/>
                <a:ext cx="140400" cy="61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D2A541C-1601-7B41-2943-F7AAE6AD7A0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97333" y="2727036"/>
                  <a:ext cx="158040" cy="835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5E132D7-B30B-D675-D79D-B4CD3AB9B605}"/>
                    </a:ext>
                  </a:extLst>
                </p14:cNvPr>
                <p14:cNvContentPartPr/>
                <p14:nvPr/>
              </p14:nvContentPartPr>
              <p14:xfrm>
                <a:off x="2209013" y="2737373"/>
                <a:ext cx="284400" cy="65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5E132D7-B30B-D675-D79D-B4CD3AB9B60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00373" y="2726291"/>
                  <a:ext cx="302040" cy="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F5B1BF0-7B29-0A96-2021-A631DA048D7F}"/>
                    </a:ext>
                  </a:extLst>
                </p14:cNvPr>
                <p14:cNvContentPartPr/>
                <p14:nvPr/>
              </p14:nvContentPartPr>
              <p14:xfrm>
                <a:off x="2537693" y="2730533"/>
                <a:ext cx="297000" cy="96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F5B1BF0-7B29-0A96-2021-A631DA048D7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28693" y="2719902"/>
                  <a:ext cx="314640" cy="1178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6121205-172E-5BFE-817A-BDB76D29A90B}"/>
                    </a:ext>
                  </a:extLst>
                </p14:cNvPr>
                <p14:cNvContentPartPr/>
                <p14:nvPr/>
              </p14:nvContentPartPr>
              <p14:xfrm>
                <a:off x="2881853" y="2742413"/>
                <a:ext cx="121680" cy="59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6121205-172E-5BFE-817A-BDB76D29A90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872853" y="2731774"/>
                  <a:ext cx="139320" cy="81121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633A43A-A08C-D397-BF10-AC07DA4C3260}"/>
                </a:ext>
              </a:extLst>
            </p:cNvPr>
            <p:cNvSpPr/>
            <p:nvPr/>
          </p:nvSpPr>
          <p:spPr>
            <a:xfrm>
              <a:off x="3501642" y="2629354"/>
              <a:ext cx="7397955" cy="19476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223AEAC-3964-4A19-9363-18999CF4E28F}"/>
                </a:ext>
              </a:extLst>
            </p:cNvPr>
            <p:cNvSpPr/>
            <p:nvPr/>
          </p:nvSpPr>
          <p:spPr>
            <a:xfrm>
              <a:off x="11251881" y="2709956"/>
              <a:ext cx="455210" cy="19476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6A0B1E5-4D71-D355-CBB2-DDE86F7D9305}"/>
                </a:ext>
              </a:extLst>
            </p:cNvPr>
            <p:cNvSpPr/>
            <p:nvPr/>
          </p:nvSpPr>
          <p:spPr>
            <a:xfrm>
              <a:off x="10899597" y="2969151"/>
              <a:ext cx="352284" cy="22378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40F9577D-A4FC-8F36-9C6E-17BB64B796FA}"/>
              </a:ext>
            </a:extLst>
          </p:cNvPr>
          <p:cNvSpPr/>
          <p:nvPr/>
        </p:nvSpPr>
        <p:spPr>
          <a:xfrm>
            <a:off x="980560" y="3176336"/>
            <a:ext cx="2131261" cy="7990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A50E8FB-5BB6-B826-10A7-9FA1C24556CE}"/>
              </a:ext>
            </a:extLst>
          </p:cNvPr>
          <p:cNvSpPr/>
          <p:nvPr/>
        </p:nvSpPr>
        <p:spPr>
          <a:xfrm>
            <a:off x="1160729" y="3179174"/>
            <a:ext cx="753833" cy="3907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1624096-8D5E-885A-3D2F-5F20F82E01AD}"/>
              </a:ext>
            </a:extLst>
          </p:cNvPr>
          <p:cNvSpPr/>
          <p:nvPr/>
        </p:nvSpPr>
        <p:spPr>
          <a:xfrm>
            <a:off x="874037" y="3084596"/>
            <a:ext cx="2358886" cy="8908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84A95C1-84F4-B47F-396B-B666449E1016}"/>
              </a:ext>
            </a:extLst>
          </p:cNvPr>
          <p:cNvSpPr/>
          <p:nvPr/>
        </p:nvSpPr>
        <p:spPr>
          <a:xfrm>
            <a:off x="880252" y="3800961"/>
            <a:ext cx="100306" cy="1663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99B5031-FD7D-BAF2-C1C6-328BD351901B}"/>
              </a:ext>
            </a:extLst>
          </p:cNvPr>
          <p:cNvSpPr/>
          <p:nvPr/>
        </p:nvSpPr>
        <p:spPr>
          <a:xfrm>
            <a:off x="3114048" y="3786977"/>
            <a:ext cx="118875" cy="1781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16479EA-6CB8-7A4E-6CE4-70D1DCF99F0B}"/>
                  </a:ext>
                </a:extLst>
              </p14:cNvPr>
              <p14:cNvContentPartPr/>
              <p14:nvPr/>
            </p14:nvContentPartPr>
            <p14:xfrm>
              <a:off x="733325" y="3755165"/>
              <a:ext cx="156600" cy="1123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16479EA-6CB8-7A4E-6CE4-70D1DCF99F0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4325" y="3746165"/>
                <a:ext cx="174240" cy="129960"/>
              </a:xfrm>
              <a:prstGeom prst="rect">
                <a:avLst/>
              </a:prstGeom>
            </p:spPr>
          </p:pic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D08C3725-7C40-E68D-A351-4F24B60737AF}"/>
              </a:ext>
            </a:extLst>
          </p:cNvPr>
          <p:cNvSpPr txBox="1"/>
          <p:nvPr/>
        </p:nvSpPr>
        <p:spPr>
          <a:xfrm>
            <a:off x="260554" y="3485208"/>
            <a:ext cx="57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Metal</a:t>
            </a:r>
            <a:r>
              <a:rPr lang="zh-CN" altLang="en-US" sz="1200" dirty="0"/>
              <a:t> </a:t>
            </a:r>
            <a:r>
              <a:rPr lang="en-US" altLang="zh-CN" sz="1200" dirty="0"/>
              <a:t>Ring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2A246EC-73AB-40E2-2C71-134CA323F4E3}"/>
                  </a:ext>
                </a:extLst>
              </p14:cNvPr>
              <p14:cNvContentPartPr/>
              <p14:nvPr/>
            </p14:nvContentPartPr>
            <p14:xfrm>
              <a:off x="913661" y="2743149"/>
              <a:ext cx="360" cy="4107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2A246EC-73AB-40E2-2C71-134CA323F4E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04661" y="2734149"/>
                <a:ext cx="18000" cy="428400"/>
              </a:xfrm>
              <a:prstGeom prst="rect">
                <a:avLst/>
              </a:prstGeom>
            </p:spPr>
          </p:pic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58495351-5097-B709-44B2-B244DA9E2BF4}"/>
              </a:ext>
            </a:extLst>
          </p:cNvPr>
          <p:cNvSpPr txBox="1"/>
          <p:nvPr/>
        </p:nvSpPr>
        <p:spPr>
          <a:xfrm>
            <a:off x="501664" y="2465508"/>
            <a:ext cx="768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Housing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E81688C-5FC4-30F9-2217-CD9DA7A891CA}"/>
              </a:ext>
            </a:extLst>
          </p:cNvPr>
          <p:cNvSpPr txBox="1"/>
          <p:nvPr/>
        </p:nvSpPr>
        <p:spPr>
          <a:xfrm>
            <a:off x="1268422" y="2530866"/>
            <a:ext cx="1042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Circuit</a:t>
            </a:r>
            <a:r>
              <a:rPr lang="zh-CN" altLang="en-US" sz="1200" dirty="0"/>
              <a:t> </a:t>
            </a:r>
            <a:r>
              <a:rPr lang="en-US" altLang="zh-CN" sz="1200" dirty="0"/>
              <a:t>board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83E75C8-3D16-B267-D6DF-D68FEE02625D}"/>
                  </a:ext>
                </a:extLst>
              </p14:cNvPr>
              <p14:cNvContentPartPr/>
              <p14:nvPr/>
            </p14:nvContentPartPr>
            <p14:xfrm>
              <a:off x="1379658" y="2825935"/>
              <a:ext cx="104040" cy="5158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83E75C8-3D16-B267-D6DF-D68FEE02625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370658" y="2816935"/>
                <a:ext cx="121680" cy="533520"/>
              </a:xfrm>
              <a:prstGeom prst="rect">
                <a:avLst/>
              </a:prstGeom>
            </p:spPr>
          </p:pic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7B0FCF91-2FBD-C30C-21B3-B28FE26AEA53}"/>
              </a:ext>
            </a:extLst>
          </p:cNvPr>
          <p:cNvSpPr txBox="1"/>
          <p:nvPr/>
        </p:nvSpPr>
        <p:spPr>
          <a:xfrm>
            <a:off x="5557426" y="6274904"/>
            <a:ext cx="2947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Substrate</a:t>
            </a:r>
            <a:r>
              <a:rPr lang="zh-CN" altLang="en-US" sz="1200" dirty="0"/>
              <a:t> </a:t>
            </a:r>
            <a:r>
              <a:rPr lang="en-US" altLang="zh-CN" sz="1200" dirty="0"/>
              <a:t>removed</a:t>
            </a:r>
            <a:r>
              <a:rPr lang="zh-CN" altLang="en-US" sz="1200" dirty="0"/>
              <a:t> </a:t>
            </a:r>
            <a:r>
              <a:rPr lang="en-US" altLang="zh-CN" sz="1200" dirty="0"/>
              <a:t>under</a:t>
            </a:r>
            <a:r>
              <a:rPr lang="zh-CN" altLang="en-US" sz="1200" dirty="0"/>
              <a:t> </a:t>
            </a:r>
            <a:r>
              <a:rPr lang="en-US" altLang="zh-CN" sz="1200" dirty="0"/>
              <a:t>ribbon</a:t>
            </a:r>
            <a:r>
              <a:rPr lang="zh-CN" altLang="en-US" sz="1200" dirty="0"/>
              <a:t> </a:t>
            </a:r>
            <a:r>
              <a:rPr lang="en-US" altLang="zh-CN" sz="1200" dirty="0"/>
              <a:t>cable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4BA1665-B1C6-A022-CCF9-345FD00D529C}"/>
              </a:ext>
            </a:extLst>
          </p:cNvPr>
          <p:cNvGrpSpPr/>
          <p:nvPr/>
        </p:nvGrpSpPr>
        <p:grpSpPr>
          <a:xfrm>
            <a:off x="3376419" y="5717118"/>
            <a:ext cx="7353000" cy="479160"/>
            <a:chOff x="3376419" y="5717118"/>
            <a:chExt cx="7353000" cy="47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4223D96-AD1C-0872-3E98-A19E5CBDEDB1}"/>
                    </a:ext>
                  </a:extLst>
                </p14:cNvPr>
                <p14:cNvContentPartPr/>
                <p14:nvPr/>
              </p14:nvContentPartPr>
              <p14:xfrm>
                <a:off x="3441219" y="5815038"/>
                <a:ext cx="7288200" cy="3812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4223D96-AD1C-0872-3E98-A19E5CBDEDB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432219" y="5806398"/>
                  <a:ext cx="730584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7147BF3-C33C-A04D-63E5-D41599F0F068}"/>
                    </a:ext>
                  </a:extLst>
                </p14:cNvPr>
                <p14:cNvContentPartPr/>
                <p14:nvPr/>
              </p14:nvContentPartPr>
              <p14:xfrm>
                <a:off x="3376419" y="5717118"/>
                <a:ext cx="93960" cy="1742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7147BF3-C33C-A04D-63E5-D41599F0F06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367419" y="5708478"/>
                  <a:ext cx="111600" cy="19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DFF26BC2-CFA8-109A-48BB-B00F81EF3156}"/>
                  </a:ext>
                </a:extLst>
              </p14:cNvPr>
              <p14:cNvContentPartPr/>
              <p14:nvPr/>
            </p14:nvContentPartPr>
            <p14:xfrm>
              <a:off x="1520951" y="3843373"/>
              <a:ext cx="84600" cy="2019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DFF26BC2-CFA8-109A-48BB-B00F81EF315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511951" y="3834733"/>
                <a:ext cx="102240" cy="219600"/>
              </a:xfrm>
              <a:prstGeom prst="rect">
                <a:avLst/>
              </a:prstGeom>
            </p:spPr>
          </p:pic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27161B02-CBF4-8B77-4817-CE9861154754}"/>
              </a:ext>
            </a:extLst>
          </p:cNvPr>
          <p:cNvSpPr txBox="1"/>
          <p:nvPr/>
        </p:nvSpPr>
        <p:spPr>
          <a:xfrm>
            <a:off x="1485104" y="3597612"/>
            <a:ext cx="141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Power</a:t>
            </a:r>
            <a:r>
              <a:rPr lang="zh-CN" altLang="en-US" sz="1200" dirty="0"/>
              <a:t> </a:t>
            </a:r>
            <a:r>
              <a:rPr lang="en-US" altLang="zh-CN" sz="1200" dirty="0"/>
              <a:t>input</a:t>
            </a:r>
            <a:r>
              <a:rPr lang="zh-CN" altLang="en-US" sz="1200" dirty="0"/>
              <a:t> </a:t>
            </a:r>
            <a:r>
              <a:rPr lang="en-US" altLang="zh-CN" sz="1200" dirty="0"/>
              <a:t>pin</a:t>
            </a:r>
          </a:p>
        </p:txBody>
      </p:sp>
    </p:spTree>
    <p:extLst>
      <p:ext uri="{BB962C8B-B14F-4D97-AF65-F5344CB8AC3E}">
        <p14:creationId xmlns:p14="http://schemas.microsoft.com/office/powerpoint/2010/main" val="3247523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BCCFD-8DDF-2743-50DB-B20D46FB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Flowchart for </a:t>
            </a:r>
            <a:r>
              <a:rPr lang="en-US" sz="4400" b="1" dirty="0"/>
              <a:t>chip-first</a:t>
            </a:r>
            <a:r>
              <a:rPr lang="en-US" sz="4400" dirty="0"/>
              <a:t> process for manufacturing a sealed electrical device </a:t>
            </a:r>
            <a:endParaRPr lang="en-US" dirty="0"/>
          </a:p>
        </p:txBody>
      </p:sp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08424578-A93D-7D1E-E726-AF3E59855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0816" y="1690688"/>
            <a:ext cx="4734868" cy="4802187"/>
          </a:xfrm>
        </p:spPr>
      </p:pic>
    </p:spTree>
    <p:extLst>
      <p:ext uri="{BB962C8B-B14F-4D97-AF65-F5344CB8AC3E}">
        <p14:creationId xmlns:p14="http://schemas.microsoft.com/office/powerpoint/2010/main" val="708227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E172-A86C-F776-ECC2-C91C9920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21DB5C-D3CC-B3A4-1AF3-A0F6D208AD1D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4E44C4-AB5E-F36B-1E22-B64EAC74EC52}"/>
              </a:ext>
            </a:extLst>
          </p:cNvPr>
          <p:cNvSpPr/>
          <p:nvPr/>
        </p:nvSpPr>
        <p:spPr>
          <a:xfrm>
            <a:off x="1233451" y="2964506"/>
            <a:ext cx="2070858" cy="1222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8FE8115E-151E-03BA-02AB-735BE42A6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85" t="12510" r="53870" b="78312"/>
          <a:stretch/>
        </p:blipFill>
        <p:spPr>
          <a:xfrm>
            <a:off x="3304309" y="582467"/>
            <a:ext cx="4947325" cy="89087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C29E195-0591-3BB2-68DD-A245DEEFE710}"/>
                  </a:ext>
                </a:extLst>
              </p14:cNvPr>
              <p14:cNvContentPartPr/>
              <p14:nvPr/>
            </p14:nvContentPartPr>
            <p14:xfrm>
              <a:off x="2045180" y="2661240"/>
              <a:ext cx="440640" cy="882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C29E195-0591-3BB2-68DD-A245DEEFE7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6540" y="2652600"/>
                <a:ext cx="458280" cy="89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518A88C-D89D-7800-0636-8451D34037F6}"/>
                  </a:ext>
                </a:extLst>
              </p14:cNvPr>
              <p14:cNvContentPartPr/>
              <p14:nvPr/>
            </p14:nvContentPartPr>
            <p14:xfrm>
              <a:off x="1991180" y="3261720"/>
              <a:ext cx="344880" cy="313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518A88C-D89D-7800-0636-8451D34037F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2540" y="3253080"/>
                <a:ext cx="362520" cy="33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6864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3D7E-C913-91A8-3D55-D3D611C9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2728E6-C278-1464-D29E-25E19F9E369B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322B8B-006E-0E1E-E03E-993E12A2B03A}"/>
              </a:ext>
            </a:extLst>
          </p:cNvPr>
          <p:cNvSpPr/>
          <p:nvPr/>
        </p:nvSpPr>
        <p:spPr>
          <a:xfrm>
            <a:off x="1233451" y="2964506"/>
            <a:ext cx="2070858" cy="1222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F298C-AEFF-DDC7-F8FA-6A8E6A4BE29A}"/>
              </a:ext>
            </a:extLst>
          </p:cNvPr>
          <p:cNvSpPr/>
          <p:nvPr/>
        </p:nvSpPr>
        <p:spPr>
          <a:xfrm>
            <a:off x="1233451" y="4048407"/>
            <a:ext cx="2070858" cy="1381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695117-E90B-FBD0-A2DF-DEA100A4802F}"/>
              </a:ext>
            </a:extLst>
          </p:cNvPr>
          <p:cNvSpPr/>
          <p:nvPr/>
        </p:nvSpPr>
        <p:spPr>
          <a:xfrm rot="5400000">
            <a:off x="691498" y="3506456"/>
            <a:ext cx="1222081" cy="1381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78D4A1-7A06-EEBB-03EE-6B83713FA7CC}"/>
              </a:ext>
            </a:extLst>
          </p:cNvPr>
          <p:cNvSpPr/>
          <p:nvPr/>
        </p:nvSpPr>
        <p:spPr>
          <a:xfrm rot="5400000">
            <a:off x="2624176" y="3506456"/>
            <a:ext cx="1222081" cy="1381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0EF8AC5D-D605-35C6-8E77-CDFF27E70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85" t="23631" r="53870" b="67191"/>
          <a:stretch/>
        </p:blipFill>
        <p:spPr>
          <a:xfrm>
            <a:off x="3304309" y="582467"/>
            <a:ext cx="4947325" cy="89087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A748D77-2A8A-78A4-4BBE-B9D2E80042DF}"/>
                  </a:ext>
                </a:extLst>
              </p14:cNvPr>
              <p14:cNvContentPartPr/>
              <p14:nvPr/>
            </p14:nvContentPartPr>
            <p14:xfrm>
              <a:off x="1825940" y="2638560"/>
              <a:ext cx="191520" cy="1450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A748D77-2A8A-78A4-4BBE-B9D2E80042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7300" y="2629920"/>
                <a:ext cx="209160" cy="14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3827B10-DA70-77D6-0382-13C83C9E109B}"/>
                  </a:ext>
                </a:extLst>
              </p14:cNvPr>
              <p14:cNvContentPartPr/>
              <p14:nvPr/>
            </p14:nvContentPartPr>
            <p14:xfrm>
              <a:off x="1686980" y="3852480"/>
              <a:ext cx="397800" cy="252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3827B10-DA70-77D6-0382-13C83C9E109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78340" y="3843840"/>
                <a:ext cx="415440" cy="27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3230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3D7E-C913-91A8-3D55-D3D611C9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3: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9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0EF8AC5D-D605-35C6-8E77-CDFF27E70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74" t="35348" r="53981" b="55474"/>
          <a:stretch/>
        </p:blipFill>
        <p:spPr>
          <a:xfrm>
            <a:off x="3304309" y="582467"/>
            <a:ext cx="4947325" cy="890878"/>
          </a:xfr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08672D7-75F2-7AAB-C128-C06369183A7C}"/>
              </a:ext>
            </a:extLst>
          </p:cNvPr>
          <p:cNvGrpSpPr/>
          <p:nvPr/>
        </p:nvGrpSpPr>
        <p:grpSpPr>
          <a:xfrm>
            <a:off x="838200" y="2964505"/>
            <a:ext cx="10868891" cy="2239278"/>
            <a:chOff x="838200" y="2964505"/>
            <a:chExt cx="10868891" cy="223927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B966422-371E-992A-710C-8F55B35E3D64}"/>
                </a:ext>
              </a:extLst>
            </p:cNvPr>
            <p:cNvSpPr/>
            <p:nvPr/>
          </p:nvSpPr>
          <p:spPr>
            <a:xfrm>
              <a:off x="838200" y="2965909"/>
              <a:ext cx="10868891" cy="22378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C2C77A-1A8B-941E-AF16-34D97016BC22}"/>
                </a:ext>
              </a:extLst>
            </p:cNvPr>
            <p:cNvSpPr/>
            <p:nvPr/>
          </p:nvSpPr>
          <p:spPr>
            <a:xfrm>
              <a:off x="1233451" y="2964506"/>
              <a:ext cx="2070858" cy="122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0CF5378-83FB-F50B-79D0-C059F08D1F29}"/>
                </a:ext>
              </a:extLst>
            </p:cNvPr>
            <p:cNvSpPr/>
            <p:nvPr/>
          </p:nvSpPr>
          <p:spPr>
            <a:xfrm>
              <a:off x="1233451" y="4048407"/>
              <a:ext cx="2070858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F37B468-FE77-8F0A-E8D1-1D653F89F50F}"/>
                </a:ext>
              </a:extLst>
            </p:cNvPr>
            <p:cNvSpPr/>
            <p:nvPr/>
          </p:nvSpPr>
          <p:spPr>
            <a:xfrm rot="5400000">
              <a:off x="691498" y="3506456"/>
              <a:ext cx="1222081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741652-30DE-3ABC-9D19-95267EC6229A}"/>
                </a:ext>
              </a:extLst>
            </p:cNvPr>
            <p:cNvSpPr/>
            <p:nvPr/>
          </p:nvSpPr>
          <p:spPr>
            <a:xfrm rot="5400000">
              <a:off x="2624176" y="3506456"/>
              <a:ext cx="1222081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78630FD-0F4E-C8AF-33DD-6A3A3DE916D0}"/>
              </a:ext>
            </a:extLst>
          </p:cNvPr>
          <p:cNvSpPr/>
          <p:nvPr/>
        </p:nvSpPr>
        <p:spPr>
          <a:xfrm>
            <a:off x="1452282" y="3109970"/>
            <a:ext cx="1647265" cy="8770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868443-09D7-323C-295B-50116C7536D1}"/>
              </a:ext>
            </a:extLst>
          </p:cNvPr>
          <p:cNvSpPr/>
          <p:nvPr/>
        </p:nvSpPr>
        <p:spPr>
          <a:xfrm>
            <a:off x="2078565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88F042-3B40-1542-D41E-235D84481190}"/>
              </a:ext>
            </a:extLst>
          </p:cNvPr>
          <p:cNvSpPr/>
          <p:nvPr/>
        </p:nvSpPr>
        <p:spPr>
          <a:xfrm>
            <a:off x="2412459" y="3033852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1774AC-D014-3016-69EE-3FB00D9A7C0D}"/>
              </a:ext>
            </a:extLst>
          </p:cNvPr>
          <p:cNvSpPr/>
          <p:nvPr/>
        </p:nvSpPr>
        <p:spPr>
          <a:xfrm>
            <a:off x="2745434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550DF3-B37A-B791-D205-CF63AF761511}"/>
              </a:ext>
            </a:extLst>
          </p:cNvPr>
          <p:cNvSpPr/>
          <p:nvPr/>
        </p:nvSpPr>
        <p:spPr>
          <a:xfrm>
            <a:off x="1566115" y="3033852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BA149FE9-0DBE-753B-3DB6-8540400156B6}"/>
              </a:ext>
            </a:extLst>
          </p:cNvPr>
          <p:cNvSpPr/>
          <p:nvPr/>
        </p:nvSpPr>
        <p:spPr>
          <a:xfrm>
            <a:off x="1565598" y="2822567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24424C7-2179-B828-EC97-09BDB4EE4137}"/>
              </a:ext>
            </a:extLst>
          </p:cNvPr>
          <p:cNvSpPr/>
          <p:nvPr/>
        </p:nvSpPr>
        <p:spPr>
          <a:xfrm>
            <a:off x="2056372" y="2822566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54C2B648-7BCB-0D91-0745-B1552E0A6F9C}"/>
              </a:ext>
            </a:extLst>
          </p:cNvPr>
          <p:cNvSpPr/>
          <p:nvPr/>
        </p:nvSpPr>
        <p:spPr>
          <a:xfrm>
            <a:off x="2395528" y="2813958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027A0BA9-9B55-52F9-B24C-BA9DB04D25C4}"/>
              </a:ext>
            </a:extLst>
          </p:cNvPr>
          <p:cNvSpPr/>
          <p:nvPr/>
        </p:nvSpPr>
        <p:spPr>
          <a:xfrm>
            <a:off x="2728963" y="2813958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F3F7B9C-60D1-FBC1-9666-9BC8146B3C83}"/>
                  </a:ext>
                </a:extLst>
              </p14:cNvPr>
              <p14:cNvContentPartPr/>
              <p14:nvPr/>
            </p14:nvContentPartPr>
            <p14:xfrm>
              <a:off x="1261499" y="2489003"/>
              <a:ext cx="2140560" cy="18910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F3F7B9C-60D1-FBC1-9666-9BC8146B3C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2499" y="2480003"/>
                <a:ext cx="2158200" cy="190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2265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3D7E-C913-91A8-3D55-D3D611C9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4: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9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0EF8AC5D-D605-35C6-8E77-CDFF27E70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89" t="46883" r="53466" b="43939"/>
          <a:stretch/>
        </p:blipFill>
        <p:spPr>
          <a:xfrm>
            <a:off x="3304309" y="582467"/>
            <a:ext cx="4947325" cy="890878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2EFBE03-744D-BD88-A342-9600B412C220}"/>
              </a:ext>
            </a:extLst>
          </p:cNvPr>
          <p:cNvGrpSpPr/>
          <p:nvPr/>
        </p:nvGrpSpPr>
        <p:grpSpPr>
          <a:xfrm>
            <a:off x="838200" y="2964505"/>
            <a:ext cx="10868891" cy="2239278"/>
            <a:chOff x="838200" y="2964505"/>
            <a:chExt cx="10868891" cy="22392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A8E353-11B4-1CD5-4830-337C10434CC7}"/>
                </a:ext>
              </a:extLst>
            </p:cNvPr>
            <p:cNvSpPr/>
            <p:nvPr/>
          </p:nvSpPr>
          <p:spPr>
            <a:xfrm>
              <a:off x="838200" y="2965909"/>
              <a:ext cx="10868891" cy="22378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B3A29A-CA98-7137-C007-2D65079789BA}"/>
                </a:ext>
              </a:extLst>
            </p:cNvPr>
            <p:cNvSpPr/>
            <p:nvPr/>
          </p:nvSpPr>
          <p:spPr>
            <a:xfrm>
              <a:off x="1233451" y="2964506"/>
              <a:ext cx="2070858" cy="122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071828-C33C-6388-FFDA-F1BB280BB441}"/>
                </a:ext>
              </a:extLst>
            </p:cNvPr>
            <p:cNvSpPr/>
            <p:nvPr/>
          </p:nvSpPr>
          <p:spPr>
            <a:xfrm>
              <a:off x="1233451" y="4048407"/>
              <a:ext cx="2070858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4DADD0-811E-0D59-19EC-1995367EE77B}"/>
                </a:ext>
              </a:extLst>
            </p:cNvPr>
            <p:cNvSpPr/>
            <p:nvPr/>
          </p:nvSpPr>
          <p:spPr>
            <a:xfrm rot="5400000">
              <a:off x="691499" y="3506457"/>
              <a:ext cx="1222079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30320B-ACCC-E649-0BDC-C950B5CCE9B7}"/>
                </a:ext>
              </a:extLst>
            </p:cNvPr>
            <p:cNvSpPr/>
            <p:nvPr/>
          </p:nvSpPr>
          <p:spPr>
            <a:xfrm rot="5400000">
              <a:off x="2624176" y="3506456"/>
              <a:ext cx="1222081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216A5-9E54-98DA-3463-C50D59453AC9}"/>
              </a:ext>
            </a:extLst>
          </p:cNvPr>
          <p:cNvSpPr/>
          <p:nvPr/>
        </p:nvSpPr>
        <p:spPr>
          <a:xfrm>
            <a:off x="1371630" y="2963452"/>
            <a:ext cx="1794498" cy="1078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01D3E1A-17DA-D56E-31BF-65B2F1ABFF58}"/>
                  </a:ext>
                </a:extLst>
              </p14:cNvPr>
              <p14:cNvContentPartPr/>
              <p14:nvPr/>
            </p14:nvContentPartPr>
            <p14:xfrm>
              <a:off x="1467768" y="2350045"/>
              <a:ext cx="9000" cy="6685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01D3E1A-17DA-D56E-31BF-65B2F1ABFF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9128" y="2341045"/>
                <a:ext cx="26640" cy="68616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79036B7B-03A3-FD05-A9BE-3A16548EF5FE}"/>
              </a:ext>
            </a:extLst>
          </p:cNvPr>
          <p:cNvSpPr/>
          <p:nvPr/>
        </p:nvSpPr>
        <p:spPr>
          <a:xfrm>
            <a:off x="1452282" y="3109970"/>
            <a:ext cx="1647265" cy="8770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B220F5-1E91-EA45-C477-F0C6C74F70D7}"/>
              </a:ext>
            </a:extLst>
          </p:cNvPr>
          <p:cNvSpPr/>
          <p:nvPr/>
        </p:nvSpPr>
        <p:spPr>
          <a:xfrm>
            <a:off x="2078565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18C75-BAA3-2C53-BFE1-240D70B8EB94}"/>
              </a:ext>
            </a:extLst>
          </p:cNvPr>
          <p:cNvSpPr/>
          <p:nvPr/>
        </p:nvSpPr>
        <p:spPr>
          <a:xfrm>
            <a:off x="2412459" y="3033852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7EB693-6EA0-4ED1-D03E-57B821EA4B3E}"/>
              </a:ext>
            </a:extLst>
          </p:cNvPr>
          <p:cNvSpPr/>
          <p:nvPr/>
        </p:nvSpPr>
        <p:spPr>
          <a:xfrm>
            <a:off x="2745434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143488-BF4C-8B00-AAFF-1DB5A9CBEC57}"/>
              </a:ext>
            </a:extLst>
          </p:cNvPr>
          <p:cNvSpPr/>
          <p:nvPr/>
        </p:nvSpPr>
        <p:spPr>
          <a:xfrm>
            <a:off x="1566115" y="3033852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0710D55-8559-1725-8B85-521F69744204}"/>
              </a:ext>
            </a:extLst>
          </p:cNvPr>
          <p:cNvSpPr/>
          <p:nvPr/>
        </p:nvSpPr>
        <p:spPr>
          <a:xfrm>
            <a:off x="1565598" y="2822567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F165B45-F337-9B44-BB8D-D4ED590AE7B9}"/>
              </a:ext>
            </a:extLst>
          </p:cNvPr>
          <p:cNvSpPr/>
          <p:nvPr/>
        </p:nvSpPr>
        <p:spPr>
          <a:xfrm>
            <a:off x="2056372" y="2822566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EF4EB567-9B55-8E05-07C9-652D76BC6B2F}"/>
              </a:ext>
            </a:extLst>
          </p:cNvPr>
          <p:cNvSpPr/>
          <p:nvPr/>
        </p:nvSpPr>
        <p:spPr>
          <a:xfrm>
            <a:off x="2395528" y="2813958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06C820E-4B2F-175E-7E5B-27DF0AA886D0}"/>
              </a:ext>
            </a:extLst>
          </p:cNvPr>
          <p:cNvSpPr/>
          <p:nvPr/>
        </p:nvSpPr>
        <p:spPr>
          <a:xfrm>
            <a:off x="2728963" y="2813958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3C00A3E-106F-183E-96EB-2C6F7B7ED093}"/>
                  </a:ext>
                </a:extLst>
              </p14:cNvPr>
              <p14:cNvContentPartPr/>
              <p14:nvPr/>
            </p14:nvContentPartPr>
            <p14:xfrm>
              <a:off x="1411109" y="2868899"/>
              <a:ext cx="118800" cy="1749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3C00A3E-106F-183E-96EB-2C6F7B7ED0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02469" y="2860259"/>
                <a:ext cx="136440" cy="19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334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883E-6150-ABF9-2300-B4DC4163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51013-24D6-8D7F-1E45-2B8A6D741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Implantable devices can be implanted into neurological tissue</a:t>
            </a:r>
          </a:p>
          <a:p>
            <a:r>
              <a:rPr lang="en-US" sz="2000" dirty="0"/>
              <a:t>Bio-compatible substrate with electrodes for </a:t>
            </a:r>
            <a:r>
              <a:rPr lang="en-US" sz="2000" b="1" dirty="0"/>
              <a:t>recording or stimulating neuronal signals</a:t>
            </a:r>
          </a:p>
          <a:p>
            <a:r>
              <a:rPr lang="en-US" sz="2000" dirty="0"/>
              <a:t>Neuronal signals </a:t>
            </a:r>
            <a:r>
              <a:rPr lang="en-US" sz="2000" b="1" dirty="0"/>
              <a:t>require analog-to-digital conversion, aggregation, and conversion to data packets </a:t>
            </a:r>
            <a:r>
              <a:rPr lang="en-US" sz="2000" dirty="0"/>
              <a:t>or to human/machine-readable formats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b="1" dirty="0">
                <a:sym typeface="Wingdings" pitchFamily="2" charset="2"/>
              </a:rPr>
              <a:t>require</a:t>
            </a:r>
            <a:r>
              <a:rPr lang="en-US" sz="2000" dirty="0">
                <a:sym typeface="Wingdings" pitchFamily="2" charset="2"/>
              </a:rPr>
              <a:t> electronics </a:t>
            </a:r>
            <a:r>
              <a:rPr lang="en-US" sz="2000" b="1" dirty="0">
                <a:sym typeface="Wingdings" pitchFamily="2" charset="2"/>
              </a:rPr>
              <a:t>occupying significant volume</a:t>
            </a:r>
            <a:r>
              <a:rPr lang="en-US" sz="2000" dirty="0">
                <a:sym typeface="Wingdings" pitchFamily="2" charset="2"/>
              </a:rPr>
              <a:t> &amp; </a:t>
            </a:r>
            <a:r>
              <a:rPr lang="en-US" sz="2000" b="1" dirty="0">
                <a:sym typeface="Wingdings" pitchFamily="2" charset="2"/>
              </a:rPr>
              <a:t>adding significant weight </a:t>
            </a:r>
            <a:r>
              <a:rPr lang="en-US" sz="2000" dirty="0">
                <a:sym typeface="Wingdings" pitchFamily="2" charset="2"/>
              </a:rPr>
              <a:t>to brain implant</a:t>
            </a:r>
          </a:p>
          <a:p>
            <a:r>
              <a:rPr lang="en-US" sz="2000" dirty="0">
                <a:sym typeface="Wingdings" pitchFamily="2" charset="2"/>
              </a:rPr>
              <a:t>Need </a:t>
            </a:r>
            <a:r>
              <a:rPr lang="en-US" sz="2000" b="1" dirty="0">
                <a:sym typeface="Wingdings" pitchFamily="2" charset="2"/>
              </a:rPr>
              <a:t>lightweight, compact </a:t>
            </a:r>
            <a:r>
              <a:rPr lang="en-US" sz="2000" dirty="0">
                <a:sym typeface="Wingdings" pitchFamily="2" charset="2"/>
              </a:rPr>
              <a:t>electronics package for BCIs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2669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3D7E-C913-91A8-3D55-D3D611C9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5: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9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0EF8AC5D-D605-35C6-8E77-CDFF27E70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38" t="58218" r="54738" b="32604"/>
          <a:stretch/>
        </p:blipFill>
        <p:spPr>
          <a:xfrm>
            <a:off x="3304310" y="582467"/>
            <a:ext cx="4784042" cy="890878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2EFBE03-744D-BD88-A342-9600B412C220}"/>
              </a:ext>
            </a:extLst>
          </p:cNvPr>
          <p:cNvGrpSpPr/>
          <p:nvPr/>
        </p:nvGrpSpPr>
        <p:grpSpPr>
          <a:xfrm>
            <a:off x="838200" y="2964505"/>
            <a:ext cx="10868891" cy="2239278"/>
            <a:chOff x="838200" y="2964505"/>
            <a:chExt cx="10868891" cy="22392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A8E353-11B4-1CD5-4830-337C10434CC7}"/>
                </a:ext>
              </a:extLst>
            </p:cNvPr>
            <p:cNvSpPr/>
            <p:nvPr/>
          </p:nvSpPr>
          <p:spPr>
            <a:xfrm>
              <a:off x="838200" y="2965909"/>
              <a:ext cx="10868891" cy="22378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B3A29A-CA98-7137-C007-2D65079789BA}"/>
                </a:ext>
              </a:extLst>
            </p:cNvPr>
            <p:cNvSpPr/>
            <p:nvPr/>
          </p:nvSpPr>
          <p:spPr>
            <a:xfrm>
              <a:off x="1233451" y="2964506"/>
              <a:ext cx="2070858" cy="122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071828-C33C-6388-FFDA-F1BB280BB441}"/>
                </a:ext>
              </a:extLst>
            </p:cNvPr>
            <p:cNvSpPr/>
            <p:nvPr/>
          </p:nvSpPr>
          <p:spPr>
            <a:xfrm>
              <a:off x="1233451" y="4048407"/>
              <a:ext cx="2070858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4DADD0-811E-0D59-19EC-1995367EE77B}"/>
                </a:ext>
              </a:extLst>
            </p:cNvPr>
            <p:cNvSpPr/>
            <p:nvPr/>
          </p:nvSpPr>
          <p:spPr>
            <a:xfrm rot="5400000">
              <a:off x="691499" y="3506457"/>
              <a:ext cx="1222079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30320B-ACCC-E649-0BDC-C950B5CCE9B7}"/>
                </a:ext>
              </a:extLst>
            </p:cNvPr>
            <p:cNvSpPr/>
            <p:nvPr/>
          </p:nvSpPr>
          <p:spPr>
            <a:xfrm rot="5400000">
              <a:off x="2624176" y="3506456"/>
              <a:ext cx="1222081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216A5-9E54-98DA-3463-C50D59453AC9}"/>
              </a:ext>
            </a:extLst>
          </p:cNvPr>
          <p:cNvSpPr/>
          <p:nvPr/>
        </p:nvSpPr>
        <p:spPr>
          <a:xfrm>
            <a:off x="1371630" y="2963452"/>
            <a:ext cx="1794498" cy="1078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01D3E1A-17DA-D56E-31BF-65B2F1ABFF58}"/>
                  </a:ext>
                </a:extLst>
              </p14:cNvPr>
              <p14:cNvContentPartPr/>
              <p14:nvPr/>
            </p14:nvContentPartPr>
            <p14:xfrm>
              <a:off x="1467768" y="2350045"/>
              <a:ext cx="9000" cy="6685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01D3E1A-17DA-D56E-31BF-65B2F1ABFF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9128" y="2341045"/>
                <a:ext cx="26640" cy="68616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79036B7B-03A3-FD05-A9BE-3A16548EF5FE}"/>
              </a:ext>
            </a:extLst>
          </p:cNvPr>
          <p:cNvSpPr/>
          <p:nvPr/>
        </p:nvSpPr>
        <p:spPr>
          <a:xfrm>
            <a:off x="1452282" y="3109970"/>
            <a:ext cx="1647265" cy="8770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B220F5-1E91-EA45-C477-F0C6C74F70D7}"/>
              </a:ext>
            </a:extLst>
          </p:cNvPr>
          <p:cNvSpPr/>
          <p:nvPr/>
        </p:nvSpPr>
        <p:spPr>
          <a:xfrm>
            <a:off x="2078565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18C75-BAA3-2C53-BFE1-240D70B8EB94}"/>
              </a:ext>
            </a:extLst>
          </p:cNvPr>
          <p:cNvSpPr/>
          <p:nvPr/>
        </p:nvSpPr>
        <p:spPr>
          <a:xfrm>
            <a:off x="2412459" y="3033852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7EB693-6EA0-4ED1-D03E-57B821EA4B3E}"/>
              </a:ext>
            </a:extLst>
          </p:cNvPr>
          <p:cNvSpPr/>
          <p:nvPr/>
        </p:nvSpPr>
        <p:spPr>
          <a:xfrm>
            <a:off x="2745434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143488-BF4C-8B00-AAFF-1DB5A9CBEC57}"/>
              </a:ext>
            </a:extLst>
          </p:cNvPr>
          <p:cNvSpPr/>
          <p:nvPr/>
        </p:nvSpPr>
        <p:spPr>
          <a:xfrm>
            <a:off x="1566115" y="3033852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0710D55-8559-1725-8B85-521F69744204}"/>
              </a:ext>
            </a:extLst>
          </p:cNvPr>
          <p:cNvSpPr/>
          <p:nvPr/>
        </p:nvSpPr>
        <p:spPr>
          <a:xfrm>
            <a:off x="1565598" y="2822567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F165B45-F337-9B44-BB8D-D4ED590AE7B9}"/>
              </a:ext>
            </a:extLst>
          </p:cNvPr>
          <p:cNvSpPr/>
          <p:nvPr/>
        </p:nvSpPr>
        <p:spPr>
          <a:xfrm>
            <a:off x="2056372" y="2822566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EF4EB567-9B55-8E05-07C9-652D76BC6B2F}"/>
              </a:ext>
            </a:extLst>
          </p:cNvPr>
          <p:cNvSpPr/>
          <p:nvPr/>
        </p:nvSpPr>
        <p:spPr>
          <a:xfrm>
            <a:off x="2395528" y="2813958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06C820E-4B2F-175E-7E5B-27DF0AA886D0}"/>
              </a:ext>
            </a:extLst>
          </p:cNvPr>
          <p:cNvSpPr/>
          <p:nvPr/>
        </p:nvSpPr>
        <p:spPr>
          <a:xfrm>
            <a:off x="2728963" y="2813958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3C00A3E-106F-183E-96EB-2C6F7B7ED093}"/>
                  </a:ext>
                </a:extLst>
              </p14:cNvPr>
              <p14:cNvContentPartPr/>
              <p14:nvPr/>
            </p14:nvContentPartPr>
            <p14:xfrm>
              <a:off x="1411109" y="2868899"/>
              <a:ext cx="118800" cy="1749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3C00A3E-106F-183E-96EB-2C6F7B7ED0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02469" y="2860259"/>
                <a:ext cx="136440" cy="1926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B2BBFDE-C495-3A8F-39D7-281B6598C216}"/>
              </a:ext>
            </a:extLst>
          </p:cNvPr>
          <p:cNvSpPr txBox="1"/>
          <p:nvPr/>
        </p:nvSpPr>
        <p:spPr>
          <a:xfrm>
            <a:off x="651766" y="2048842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Planarized/polished</a:t>
            </a:r>
            <a:r>
              <a:rPr lang="zh-CN" altLang="en-US" sz="1200" dirty="0"/>
              <a:t> </a:t>
            </a:r>
            <a:r>
              <a:rPr lang="en-US" altLang="zh-CN" sz="1200" dirty="0"/>
              <a:t>filler</a:t>
            </a:r>
          </a:p>
        </p:txBody>
      </p:sp>
    </p:spTree>
    <p:extLst>
      <p:ext uri="{BB962C8B-B14F-4D97-AF65-F5344CB8AC3E}">
        <p14:creationId xmlns:p14="http://schemas.microsoft.com/office/powerpoint/2010/main" val="3318841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3D7E-C913-91A8-3D55-D3D611C9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6: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9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0EF8AC5D-D605-35C6-8E77-CDFF27E70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37" t="69869" r="54739" b="20953"/>
          <a:stretch/>
        </p:blipFill>
        <p:spPr>
          <a:xfrm>
            <a:off x="3304310" y="582467"/>
            <a:ext cx="4784042" cy="890878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2EFBE03-744D-BD88-A342-9600B412C220}"/>
              </a:ext>
            </a:extLst>
          </p:cNvPr>
          <p:cNvGrpSpPr/>
          <p:nvPr/>
        </p:nvGrpSpPr>
        <p:grpSpPr>
          <a:xfrm>
            <a:off x="838200" y="2964505"/>
            <a:ext cx="10868891" cy="2239278"/>
            <a:chOff x="838200" y="2964505"/>
            <a:chExt cx="10868891" cy="22392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A8E353-11B4-1CD5-4830-337C10434CC7}"/>
                </a:ext>
              </a:extLst>
            </p:cNvPr>
            <p:cNvSpPr/>
            <p:nvPr/>
          </p:nvSpPr>
          <p:spPr>
            <a:xfrm>
              <a:off x="838200" y="2965909"/>
              <a:ext cx="10868891" cy="22378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B3A29A-CA98-7137-C007-2D65079789BA}"/>
                </a:ext>
              </a:extLst>
            </p:cNvPr>
            <p:cNvSpPr/>
            <p:nvPr/>
          </p:nvSpPr>
          <p:spPr>
            <a:xfrm>
              <a:off x="1233451" y="2964506"/>
              <a:ext cx="2070858" cy="122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071828-C33C-6388-FFDA-F1BB280BB441}"/>
                </a:ext>
              </a:extLst>
            </p:cNvPr>
            <p:cNvSpPr/>
            <p:nvPr/>
          </p:nvSpPr>
          <p:spPr>
            <a:xfrm>
              <a:off x="1233451" y="4048407"/>
              <a:ext cx="2070858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4DADD0-811E-0D59-19EC-1995367EE77B}"/>
                </a:ext>
              </a:extLst>
            </p:cNvPr>
            <p:cNvSpPr/>
            <p:nvPr/>
          </p:nvSpPr>
          <p:spPr>
            <a:xfrm rot="5400000">
              <a:off x="691499" y="3506457"/>
              <a:ext cx="1222079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30320B-ACCC-E649-0BDC-C950B5CCE9B7}"/>
                </a:ext>
              </a:extLst>
            </p:cNvPr>
            <p:cNvSpPr/>
            <p:nvPr/>
          </p:nvSpPr>
          <p:spPr>
            <a:xfrm rot="5400000">
              <a:off x="2624176" y="3506456"/>
              <a:ext cx="1222081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216A5-9E54-98DA-3463-C50D59453AC9}"/>
              </a:ext>
            </a:extLst>
          </p:cNvPr>
          <p:cNvSpPr/>
          <p:nvPr/>
        </p:nvSpPr>
        <p:spPr>
          <a:xfrm>
            <a:off x="1371630" y="2963452"/>
            <a:ext cx="1794498" cy="1078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036B7B-03A3-FD05-A9BE-3A16548EF5FE}"/>
              </a:ext>
            </a:extLst>
          </p:cNvPr>
          <p:cNvSpPr/>
          <p:nvPr/>
        </p:nvSpPr>
        <p:spPr>
          <a:xfrm>
            <a:off x="1452282" y="3109970"/>
            <a:ext cx="1647265" cy="8770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B220F5-1E91-EA45-C477-F0C6C74F70D7}"/>
              </a:ext>
            </a:extLst>
          </p:cNvPr>
          <p:cNvSpPr/>
          <p:nvPr/>
        </p:nvSpPr>
        <p:spPr>
          <a:xfrm>
            <a:off x="2078565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18C75-BAA3-2C53-BFE1-240D70B8EB94}"/>
              </a:ext>
            </a:extLst>
          </p:cNvPr>
          <p:cNvSpPr/>
          <p:nvPr/>
        </p:nvSpPr>
        <p:spPr>
          <a:xfrm>
            <a:off x="2412459" y="3033852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7EB693-6EA0-4ED1-D03E-57B821EA4B3E}"/>
              </a:ext>
            </a:extLst>
          </p:cNvPr>
          <p:cNvSpPr/>
          <p:nvPr/>
        </p:nvSpPr>
        <p:spPr>
          <a:xfrm>
            <a:off x="2745434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143488-BF4C-8B00-AAFF-1DB5A9CBEC57}"/>
              </a:ext>
            </a:extLst>
          </p:cNvPr>
          <p:cNvSpPr/>
          <p:nvPr/>
        </p:nvSpPr>
        <p:spPr>
          <a:xfrm>
            <a:off x="1566115" y="3033852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0710D55-8559-1725-8B85-521F69744204}"/>
              </a:ext>
            </a:extLst>
          </p:cNvPr>
          <p:cNvSpPr/>
          <p:nvPr/>
        </p:nvSpPr>
        <p:spPr>
          <a:xfrm>
            <a:off x="1565598" y="2822567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F165B45-F337-9B44-BB8D-D4ED590AE7B9}"/>
              </a:ext>
            </a:extLst>
          </p:cNvPr>
          <p:cNvSpPr/>
          <p:nvPr/>
        </p:nvSpPr>
        <p:spPr>
          <a:xfrm>
            <a:off x="2056372" y="2822566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EF4EB567-9B55-8E05-07C9-652D76BC6B2F}"/>
              </a:ext>
            </a:extLst>
          </p:cNvPr>
          <p:cNvSpPr/>
          <p:nvPr/>
        </p:nvSpPr>
        <p:spPr>
          <a:xfrm>
            <a:off x="2395528" y="2813958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06C820E-4B2F-175E-7E5B-27DF0AA886D0}"/>
              </a:ext>
            </a:extLst>
          </p:cNvPr>
          <p:cNvSpPr/>
          <p:nvPr/>
        </p:nvSpPr>
        <p:spPr>
          <a:xfrm>
            <a:off x="2728963" y="2813958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7FA0774-F637-34A0-C54C-FB722EDD5F2E}"/>
              </a:ext>
            </a:extLst>
          </p:cNvPr>
          <p:cNvGrpSpPr/>
          <p:nvPr/>
        </p:nvGrpSpPr>
        <p:grpSpPr>
          <a:xfrm>
            <a:off x="1679878" y="2493004"/>
            <a:ext cx="1170000" cy="423360"/>
            <a:chOff x="1679878" y="2493004"/>
            <a:chExt cx="1170000" cy="42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A4D8AA1-370C-C86F-1188-13A8BAC75F1C}"/>
                    </a:ext>
                  </a:extLst>
                </p14:cNvPr>
                <p14:cNvContentPartPr/>
                <p14:nvPr/>
              </p14:nvContentPartPr>
              <p14:xfrm>
                <a:off x="1679878" y="2493004"/>
                <a:ext cx="461160" cy="423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A4D8AA1-370C-C86F-1188-13A8BAC75F1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71238" y="2484364"/>
                  <a:ext cx="47880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035A78A-C5F7-1173-5DAA-4514DB78504F}"/>
                    </a:ext>
                  </a:extLst>
                </p14:cNvPr>
                <p14:cNvContentPartPr/>
                <p14:nvPr/>
              </p14:nvContentPartPr>
              <p14:xfrm>
                <a:off x="2139598" y="2493004"/>
                <a:ext cx="38880" cy="408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035A78A-C5F7-1173-5DAA-4514DB78504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30598" y="2484364"/>
                  <a:ext cx="5652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D859FC1-44A3-B5B9-F254-53CCDC61407D}"/>
                    </a:ext>
                  </a:extLst>
                </p14:cNvPr>
                <p14:cNvContentPartPr/>
                <p14:nvPr/>
              </p14:nvContentPartPr>
              <p14:xfrm>
                <a:off x="2148238" y="2506684"/>
                <a:ext cx="372240" cy="298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D859FC1-44A3-B5B9-F254-53CCDC61407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39238" y="2498044"/>
                  <a:ext cx="3898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5654E2A-742D-2642-3FC3-7921A3561617}"/>
                    </a:ext>
                  </a:extLst>
                </p14:cNvPr>
                <p14:cNvContentPartPr/>
                <p14:nvPr/>
              </p14:nvContentPartPr>
              <p14:xfrm>
                <a:off x="2165518" y="2493724"/>
                <a:ext cx="684360" cy="321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5654E2A-742D-2642-3FC3-7921A356161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56518" y="2484724"/>
                  <a:ext cx="702000" cy="339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F31050B-914B-35EE-0BF6-A428FCD23C9D}"/>
              </a:ext>
            </a:extLst>
          </p:cNvPr>
          <p:cNvSpPr txBox="1"/>
          <p:nvPr/>
        </p:nvSpPr>
        <p:spPr>
          <a:xfrm>
            <a:off x="1123609" y="2198941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Etched</a:t>
            </a:r>
            <a:r>
              <a:rPr lang="zh-CN" altLang="en-US" sz="1200" dirty="0"/>
              <a:t> </a:t>
            </a:r>
            <a:r>
              <a:rPr lang="en-US" altLang="zh-CN" sz="1200" dirty="0"/>
              <a:t>vias</a:t>
            </a:r>
          </a:p>
        </p:txBody>
      </p:sp>
    </p:spTree>
    <p:extLst>
      <p:ext uri="{BB962C8B-B14F-4D97-AF65-F5344CB8AC3E}">
        <p14:creationId xmlns:p14="http://schemas.microsoft.com/office/powerpoint/2010/main" val="2635467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3D7E-C913-91A8-3D55-D3D611C9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7: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9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0EF8AC5D-D605-35C6-8E77-CDFF27E70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79" t="81047" r="54897" b="9775"/>
          <a:stretch/>
        </p:blipFill>
        <p:spPr>
          <a:xfrm>
            <a:off x="3304310" y="582467"/>
            <a:ext cx="4784042" cy="890878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2EFBE03-744D-BD88-A342-9600B412C220}"/>
              </a:ext>
            </a:extLst>
          </p:cNvPr>
          <p:cNvGrpSpPr/>
          <p:nvPr/>
        </p:nvGrpSpPr>
        <p:grpSpPr>
          <a:xfrm>
            <a:off x="838200" y="2964505"/>
            <a:ext cx="10868891" cy="2239278"/>
            <a:chOff x="838200" y="2964505"/>
            <a:chExt cx="10868891" cy="22392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A8E353-11B4-1CD5-4830-337C10434CC7}"/>
                </a:ext>
              </a:extLst>
            </p:cNvPr>
            <p:cNvSpPr/>
            <p:nvPr/>
          </p:nvSpPr>
          <p:spPr>
            <a:xfrm>
              <a:off x="838200" y="2965909"/>
              <a:ext cx="10868891" cy="22378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B3A29A-CA98-7137-C007-2D65079789BA}"/>
                </a:ext>
              </a:extLst>
            </p:cNvPr>
            <p:cNvSpPr/>
            <p:nvPr/>
          </p:nvSpPr>
          <p:spPr>
            <a:xfrm>
              <a:off x="1233451" y="2964506"/>
              <a:ext cx="2070858" cy="122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071828-C33C-6388-FFDA-F1BB280BB441}"/>
                </a:ext>
              </a:extLst>
            </p:cNvPr>
            <p:cNvSpPr/>
            <p:nvPr/>
          </p:nvSpPr>
          <p:spPr>
            <a:xfrm>
              <a:off x="1233451" y="4048407"/>
              <a:ext cx="2070858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4DADD0-811E-0D59-19EC-1995367EE77B}"/>
                </a:ext>
              </a:extLst>
            </p:cNvPr>
            <p:cNvSpPr/>
            <p:nvPr/>
          </p:nvSpPr>
          <p:spPr>
            <a:xfrm rot="5400000">
              <a:off x="691499" y="3506457"/>
              <a:ext cx="1222079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30320B-ACCC-E649-0BDC-C950B5CCE9B7}"/>
                </a:ext>
              </a:extLst>
            </p:cNvPr>
            <p:cNvSpPr/>
            <p:nvPr/>
          </p:nvSpPr>
          <p:spPr>
            <a:xfrm rot="5400000">
              <a:off x="2624176" y="3506456"/>
              <a:ext cx="1222081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216A5-9E54-98DA-3463-C50D59453AC9}"/>
              </a:ext>
            </a:extLst>
          </p:cNvPr>
          <p:cNvSpPr/>
          <p:nvPr/>
        </p:nvSpPr>
        <p:spPr>
          <a:xfrm>
            <a:off x="1371630" y="2963452"/>
            <a:ext cx="1794498" cy="1078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036B7B-03A3-FD05-A9BE-3A16548EF5FE}"/>
              </a:ext>
            </a:extLst>
          </p:cNvPr>
          <p:cNvSpPr/>
          <p:nvPr/>
        </p:nvSpPr>
        <p:spPr>
          <a:xfrm>
            <a:off x="1452282" y="3109970"/>
            <a:ext cx="1647265" cy="8770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B220F5-1E91-EA45-C477-F0C6C74F70D7}"/>
              </a:ext>
            </a:extLst>
          </p:cNvPr>
          <p:cNvSpPr/>
          <p:nvPr/>
        </p:nvSpPr>
        <p:spPr>
          <a:xfrm>
            <a:off x="2078565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18C75-BAA3-2C53-BFE1-240D70B8EB94}"/>
              </a:ext>
            </a:extLst>
          </p:cNvPr>
          <p:cNvSpPr/>
          <p:nvPr/>
        </p:nvSpPr>
        <p:spPr>
          <a:xfrm>
            <a:off x="2412459" y="3033852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7EB693-6EA0-4ED1-D03E-57B821EA4B3E}"/>
              </a:ext>
            </a:extLst>
          </p:cNvPr>
          <p:cNvSpPr/>
          <p:nvPr/>
        </p:nvSpPr>
        <p:spPr>
          <a:xfrm>
            <a:off x="2745434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143488-BF4C-8B00-AAFF-1DB5A9CBEC57}"/>
              </a:ext>
            </a:extLst>
          </p:cNvPr>
          <p:cNvSpPr/>
          <p:nvPr/>
        </p:nvSpPr>
        <p:spPr>
          <a:xfrm>
            <a:off x="1566115" y="3033852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0710D55-8559-1725-8B85-521F69744204}"/>
              </a:ext>
            </a:extLst>
          </p:cNvPr>
          <p:cNvSpPr/>
          <p:nvPr/>
        </p:nvSpPr>
        <p:spPr>
          <a:xfrm>
            <a:off x="1565598" y="2822567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F165B45-F337-9B44-BB8D-D4ED590AE7B9}"/>
              </a:ext>
            </a:extLst>
          </p:cNvPr>
          <p:cNvSpPr/>
          <p:nvPr/>
        </p:nvSpPr>
        <p:spPr>
          <a:xfrm>
            <a:off x="2056372" y="2822566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EF4EB567-9B55-8E05-07C9-652D76BC6B2F}"/>
              </a:ext>
            </a:extLst>
          </p:cNvPr>
          <p:cNvSpPr/>
          <p:nvPr/>
        </p:nvSpPr>
        <p:spPr>
          <a:xfrm>
            <a:off x="2395528" y="2813958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06C820E-4B2F-175E-7E5B-27DF0AA886D0}"/>
              </a:ext>
            </a:extLst>
          </p:cNvPr>
          <p:cNvSpPr/>
          <p:nvPr/>
        </p:nvSpPr>
        <p:spPr>
          <a:xfrm>
            <a:off x="2728963" y="2813958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5811CB-E33B-4533-A158-C37421B2FD4A}"/>
              </a:ext>
            </a:extLst>
          </p:cNvPr>
          <p:cNvSpPr/>
          <p:nvPr/>
        </p:nvSpPr>
        <p:spPr>
          <a:xfrm>
            <a:off x="9768088" y="2728913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B5713C6-76BE-11AC-9FAF-511B5B3B1F43}"/>
                  </a:ext>
                </a:extLst>
              </p14:cNvPr>
              <p14:cNvContentPartPr/>
              <p14:nvPr/>
            </p14:nvContentPartPr>
            <p14:xfrm>
              <a:off x="10167063" y="2362648"/>
              <a:ext cx="93600" cy="437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B5713C6-76BE-11AC-9FAF-511B5B3B1F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58063" y="2354008"/>
                <a:ext cx="111240" cy="4550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BB75EAB-749D-BFA2-4DB1-A9A637A1399A}"/>
              </a:ext>
            </a:extLst>
          </p:cNvPr>
          <p:cNvSpPr txBox="1"/>
          <p:nvPr/>
        </p:nvSpPr>
        <p:spPr>
          <a:xfrm>
            <a:off x="9131634" y="2113823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Bottom</a:t>
            </a:r>
            <a:r>
              <a:rPr lang="zh-CN" altLang="en-US" sz="1200" dirty="0"/>
              <a:t> </a:t>
            </a:r>
            <a:r>
              <a:rPr lang="en-US" altLang="zh-CN" sz="1200" dirty="0"/>
              <a:t>insulation</a:t>
            </a:r>
            <a:r>
              <a:rPr lang="zh-CN" altLang="en-US" sz="1200" dirty="0"/>
              <a:t> </a:t>
            </a:r>
            <a:r>
              <a:rPr lang="en-US" altLang="zh-CN" sz="1200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1641966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3D7E-C913-91A8-3D55-D3D611C9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8: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9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0EF8AC5D-D605-35C6-8E77-CDFF27E70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225" t="81047" r="4151" b="9775"/>
          <a:stretch/>
        </p:blipFill>
        <p:spPr>
          <a:xfrm>
            <a:off x="3304310" y="582467"/>
            <a:ext cx="4784042" cy="890878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2EFBE03-744D-BD88-A342-9600B412C220}"/>
              </a:ext>
            </a:extLst>
          </p:cNvPr>
          <p:cNvGrpSpPr/>
          <p:nvPr/>
        </p:nvGrpSpPr>
        <p:grpSpPr>
          <a:xfrm>
            <a:off x="838200" y="2964505"/>
            <a:ext cx="10868891" cy="2239278"/>
            <a:chOff x="838200" y="2964505"/>
            <a:chExt cx="10868891" cy="22392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A8E353-11B4-1CD5-4830-337C10434CC7}"/>
                </a:ext>
              </a:extLst>
            </p:cNvPr>
            <p:cNvSpPr/>
            <p:nvPr/>
          </p:nvSpPr>
          <p:spPr>
            <a:xfrm>
              <a:off x="838200" y="2965909"/>
              <a:ext cx="10868891" cy="22378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B3A29A-CA98-7137-C007-2D65079789BA}"/>
                </a:ext>
              </a:extLst>
            </p:cNvPr>
            <p:cNvSpPr/>
            <p:nvPr/>
          </p:nvSpPr>
          <p:spPr>
            <a:xfrm>
              <a:off x="1233451" y="2964506"/>
              <a:ext cx="2070858" cy="122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071828-C33C-6388-FFDA-F1BB280BB441}"/>
                </a:ext>
              </a:extLst>
            </p:cNvPr>
            <p:cNvSpPr/>
            <p:nvPr/>
          </p:nvSpPr>
          <p:spPr>
            <a:xfrm>
              <a:off x="1233451" y="4048407"/>
              <a:ext cx="2070858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4DADD0-811E-0D59-19EC-1995367EE77B}"/>
                </a:ext>
              </a:extLst>
            </p:cNvPr>
            <p:cNvSpPr/>
            <p:nvPr/>
          </p:nvSpPr>
          <p:spPr>
            <a:xfrm rot="5400000">
              <a:off x="691499" y="3506457"/>
              <a:ext cx="1222079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30320B-ACCC-E649-0BDC-C950B5CCE9B7}"/>
                </a:ext>
              </a:extLst>
            </p:cNvPr>
            <p:cNvSpPr/>
            <p:nvPr/>
          </p:nvSpPr>
          <p:spPr>
            <a:xfrm rot="5400000">
              <a:off x="2624176" y="3506456"/>
              <a:ext cx="1222081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216A5-9E54-98DA-3463-C50D59453AC9}"/>
              </a:ext>
            </a:extLst>
          </p:cNvPr>
          <p:cNvSpPr/>
          <p:nvPr/>
        </p:nvSpPr>
        <p:spPr>
          <a:xfrm>
            <a:off x="1371630" y="2963452"/>
            <a:ext cx="1794498" cy="1078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036B7B-03A3-FD05-A9BE-3A16548EF5FE}"/>
              </a:ext>
            </a:extLst>
          </p:cNvPr>
          <p:cNvSpPr/>
          <p:nvPr/>
        </p:nvSpPr>
        <p:spPr>
          <a:xfrm>
            <a:off x="1452282" y="3109970"/>
            <a:ext cx="1647265" cy="8770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B220F5-1E91-EA45-C477-F0C6C74F70D7}"/>
              </a:ext>
            </a:extLst>
          </p:cNvPr>
          <p:cNvSpPr/>
          <p:nvPr/>
        </p:nvSpPr>
        <p:spPr>
          <a:xfrm>
            <a:off x="2078565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18C75-BAA3-2C53-BFE1-240D70B8EB94}"/>
              </a:ext>
            </a:extLst>
          </p:cNvPr>
          <p:cNvSpPr/>
          <p:nvPr/>
        </p:nvSpPr>
        <p:spPr>
          <a:xfrm>
            <a:off x="2412459" y="3033852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7EB693-6EA0-4ED1-D03E-57B821EA4B3E}"/>
              </a:ext>
            </a:extLst>
          </p:cNvPr>
          <p:cNvSpPr/>
          <p:nvPr/>
        </p:nvSpPr>
        <p:spPr>
          <a:xfrm>
            <a:off x="2745434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143488-BF4C-8B00-AAFF-1DB5A9CBEC57}"/>
              </a:ext>
            </a:extLst>
          </p:cNvPr>
          <p:cNvSpPr/>
          <p:nvPr/>
        </p:nvSpPr>
        <p:spPr>
          <a:xfrm>
            <a:off x="1566115" y="3033852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0710D55-8559-1725-8B85-521F69744204}"/>
              </a:ext>
            </a:extLst>
          </p:cNvPr>
          <p:cNvSpPr/>
          <p:nvPr/>
        </p:nvSpPr>
        <p:spPr>
          <a:xfrm>
            <a:off x="1565598" y="2822567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F165B45-F337-9B44-BB8D-D4ED590AE7B9}"/>
              </a:ext>
            </a:extLst>
          </p:cNvPr>
          <p:cNvSpPr/>
          <p:nvPr/>
        </p:nvSpPr>
        <p:spPr>
          <a:xfrm>
            <a:off x="2056372" y="2822566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EF4EB567-9B55-8E05-07C9-652D76BC6B2F}"/>
              </a:ext>
            </a:extLst>
          </p:cNvPr>
          <p:cNvSpPr/>
          <p:nvPr/>
        </p:nvSpPr>
        <p:spPr>
          <a:xfrm>
            <a:off x="2395528" y="2813958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06C820E-4B2F-175E-7E5B-27DF0AA886D0}"/>
              </a:ext>
            </a:extLst>
          </p:cNvPr>
          <p:cNvSpPr/>
          <p:nvPr/>
        </p:nvSpPr>
        <p:spPr>
          <a:xfrm>
            <a:off x="2728963" y="2813958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5811CB-E33B-4533-A158-C37421B2FD4A}"/>
              </a:ext>
            </a:extLst>
          </p:cNvPr>
          <p:cNvSpPr/>
          <p:nvPr/>
        </p:nvSpPr>
        <p:spPr>
          <a:xfrm>
            <a:off x="9768088" y="2728913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CEC5-E805-6D74-D523-7EEF02DB916B}"/>
              </a:ext>
            </a:extLst>
          </p:cNvPr>
          <p:cNvSpPr/>
          <p:nvPr/>
        </p:nvSpPr>
        <p:spPr>
          <a:xfrm>
            <a:off x="9768088" y="2654967"/>
            <a:ext cx="1058779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393A9D5-AA7C-E52B-AB9D-C3C0883D382F}"/>
                  </a:ext>
                </a:extLst>
              </p14:cNvPr>
              <p14:cNvContentPartPr/>
              <p14:nvPr/>
            </p14:nvContentPartPr>
            <p14:xfrm>
              <a:off x="10203877" y="2254540"/>
              <a:ext cx="93600" cy="437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393A9D5-AA7C-E52B-AB9D-C3C0883D38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94877" y="2245900"/>
                <a:ext cx="111240" cy="45504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481A904-E4A9-968B-8C01-D2569F074636}"/>
              </a:ext>
            </a:extLst>
          </p:cNvPr>
          <p:cNvSpPr txBox="1"/>
          <p:nvPr/>
        </p:nvSpPr>
        <p:spPr>
          <a:xfrm>
            <a:off x="9168448" y="1932801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Trace</a:t>
            </a:r>
            <a:r>
              <a:rPr lang="zh-CN" altLang="en-US" sz="1200" dirty="0"/>
              <a:t> </a:t>
            </a:r>
            <a:r>
              <a:rPr lang="en-US" altLang="zh-CN" sz="1200" dirty="0"/>
              <a:t>metal</a:t>
            </a:r>
          </a:p>
        </p:txBody>
      </p:sp>
    </p:spTree>
    <p:extLst>
      <p:ext uri="{BB962C8B-B14F-4D97-AF65-F5344CB8AC3E}">
        <p14:creationId xmlns:p14="http://schemas.microsoft.com/office/powerpoint/2010/main" val="2224379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695041-E98D-AAA5-5378-EA23A5C715BE}"/>
              </a:ext>
            </a:extLst>
          </p:cNvPr>
          <p:cNvSpPr/>
          <p:nvPr/>
        </p:nvSpPr>
        <p:spPr>
          <a:xfrm>
            <a:off x="2921000" y="2893210"/>
            <a:ext cx="6847087" cy="679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24ADC4-5924-BB4E-68B5-4D1A81DC80B5}"/>
              </a:ext>
            </a:extLst>
          </p:cNvPr>
          <p:cNvSpPr/>
          <p:nvPr/>
        </p:nvSpPr>
        <p:spPr>
          <a:xfrm>
            <a:off x="2589495" y="2893210"/>
            <a:ext cx="202592" cy="66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EE7A9F-BEE8-C86B-46CB-B04B93D13FD3}"/>
              </a:ext>
            </a:extLst>
          </p:cNvPr>
          <p:cNvSpPr/>
          <p:nvPr/>
        </p:nvSpPr>
        <p:spPr>
          <a:xfrm>
            <a:off x="2239588" y="2897464"/>
            <a:ext cx="243195" cy="72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0A406D-77E8-7B64-96CA-A4DCFC45F7EB}"/>
              </a:ext>
            </a:extLst>
          </p:cNvPr>
          <p:cNvSpPr/>
          <p:nvPr/>
        </p:nvSpPr>
        <p:spPr>
          <a:xfrm>
            <a:off x="1767618" y="2897464"/>
            <a:ext cx="339663" cy="72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CD7B29-060C-285E-B157-AA6E90F15776}"/>
              </a:ext>
            </a:extLst>
          </p:cNvPr>
          <p:cNvSpPr/>
          <p:nvPr/>
        </p:nvSpPr>
        <p:spPr>
          <a:xfrm>
            <a:off x="838198" y="2887878"/>
            <a:ext cx="80540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D3D7E-C913-91A8-3D55-D3D611C9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9: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9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0EF8AC5D-D605-35C6-8E77-CDFF27E70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948" t="69443" r="4428" b="21379"/>
          <a:stretch/>
        </p:blipFill>
        <p:spPr>
          <a:xfrm>
            <a:off x="3304310" y="582467"/>
            <a:ext cx="4784042" cy="890878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2EFBE03-744D-BD88-A342-9600B412C220}"/>
              </a:ext>
            </a:extLst>
          </p:cNvPr>
          <p:cNvGrpSpPr/>
          <p:nvPr/>
        </p:nvGrpSpPr>
        <p:grpSpPr>
          <a:xfrm>
            <a:off x="838200" y="2964505"/>
            <a:ext cx="10868891" cy="2239278"/>
            <a:chOff x="838200" y="2964505"/>
            <a:chExt cx="10868891" cy="22392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A8E353-11B4-1CD5-4830-337C10434CC7}"/>
                </a:ext>
              </a:extLst>
            </p:cNvPr>
            <p:cNvSpPr/>
            <p:nvPr/>
          </p:nvSpPr>
          <p:spPr>
            <a:xfrm>
              <a:off x="838200" y="2965909"/>
              <a:ext cx="10868891" cy="22378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B3A29A-CA98-7137-C007-2D65079789BA}"/>
                </a:ext>
              </a:extLst>
            </p:cNvPr>
            <p:cNvSpPr/>
            <p:nvPr/>
          </p:nvSpPr>
          <p:spPr>
            <a:xfrm>
              <a:off x="1233451" y="2964506"/>
              <a:ext cx="2070858" cy="122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071828-C33C-6388-FFDA-F1BB280BB441}"/>
                </a:ext>
              </a:extLst>
            </p:cNvPr>
            <p:cNvSpPr/>
            <p:nvPr/>
          </p:nvSpPr>
          <p:spPr>
            <a:xfrm>
              <a:off x="1233451" y="4048407"/>
              <a:ext cx="2070858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4DADD0-811E-0D59-19EC-1995367EE77B}"/>
                </a:ext>
              </a:extLst>
            </p:cNvPr>
            <p:cNvSpPr/>
            <p:nvPr/>
          </p:nvSpPr>
          <p:spPr>
            <a:xfrm rot="5400000">
              <a:off x="691499" y="3506457"/>
              <a:ext cx="1222079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30320B-ACCC-E649-0BDC-C950B5CCE9B7}"/>
                </a:ext>
              </a:extLst>
            </p:cNvPr>
            <p:cNvSpPr/>
            <p:nvPr/>
          </p:nvSpPr>
          <p:spPr>
            <a:xfrm rot="5400000">
              <a:off x="2624176" y="3506456"/>
              <a:ext cx="1222081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216A5-9E54-98DA-3463-C50D59453AC9}"/>
              </a:ext>
            </a:extLst>
          </p:cNvPr>
          <p:cNvSpPr/>
          <p:nvPr/>
        </p:nvSpPr>
        <p:spPr>
          <a:xfrm>
            <a:off x="1371630" y="2963452"/>
            <a:ext cx="1794498" cy="1078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036B7B-03A3-FD05-A9BE-3A16548EF5FE}"/>
              </a:ext>
            </a:extLst>
          </p:cNvPr>
          <p:cNvSpPr/>
          <p:nvPr/>
        </p:nvSpPr>
        <p:spPr>
          <a:xfrm>
            <a:off x="1452282" y="3109970"/>
            <a:ext cx="1647265" cy="8770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B220F5-1E91-EA45-C477-F0C6C74F70D7}"/>
              </a:ext>
            </a:extLst>
          </p:cNvPr>
          <p:cNvSpPr/>
          <p:nvPr/>
        </p:nvSpPr>
        <p:spPr>
          <a:xfrm>
            <a:off x="2078565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18C75-BAA3-2C53-BFE1-240D70B8EB94}"/>
              </a:ext>
            </a:extLst>
          </p:cNvPr>
          <p:cNvSpPr/>
          <p:nvPr/>
        </p:nvSpPr>
        <p:spPr>
          <a:xfrm>
            <a:off x="2412459" y="3033852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7EB693-6EA0-4ED1-D03E-57B821EA4B3E}"/>
              </a:ext>
            </a:extLst>
          </p:cNvPr>
          <p:cNvSpPr/>
          <p:nvPr/>
        </p:nvSpPr>
        <p:spPr>
          <a:xfrm>
            <a:off x="2745434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143488-BF4C-8B00-AAFF-1DB5A9CBEC57}"/>
              </a:ext>
            </a:extLst>
          </p:cNvPr>
          <p:cNvSpPr/>
          <p:nvPr/>
        </p:nvSpPr>
        <p:spPr>
          <a:xfrm>
            <a:off x="1566115" y="3033852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0710D55-8559-1725-8B85-521F69744204}"/>
              </a:ext>
            </a:extLst>
          </p:cNvPr>
          <p:cNvSpPr/>
          <p:nvPr/>
        </p:nvSpPr>
        <p:spPr>
          <a:xfrm>
            <a:off x="1565598" y="2822567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F165B45-F337-9B44-BB8D-D4ED590AE7B9}"/>
              </a:ext>
            </a:extLst>
          </p:cNvPr>
          <p:cNvSpPr/>
          <p:nvPr/>
        </p:nvSpPr>
        <p:spPr>
          <a:xfrm>
            <a:off x="2056372" y="2822566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EF4EB567-9B55-8E05-07C9-652D76BC6B2F}"/>
              </a:ext>
            </a:extLst>
          </p:cNvPr>
          <p:cNvSpPr/>
          <p:nvPr/>
        </p:nvSpPr>
        <p:spPr>
          <a:xfrm>
            <a:off x="2395528" y="2813958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06C820E-4B2F-175E-7E5B-27DF0AA886D0}"/>
              </a:ext>
            </a:extLst>
          </p:cNvPr>
          <p:cNvSpPr/>
          <p:nvPr/>
        </p:nvSpPr>
        <p:spPr>
          <a:xfrm>
            <a:off x="2728963" y="2813958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5811CB-E33B-4533-A158-C37421B2FD4A}"/>
              </a:ext>
            </a:extLst>
          </p:cNvPr>
          <p:cNvSpPr/>
          <p:nvPr/>
        </p:nvSpPr>
        <p:spPr>
          <a:xfrm>
            <a:off x="9768088" y="2728913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CEC5-E805-6D74-D523-7EEF02DB916B}"/>
              </a:ext>
            </a:extLst>
          </p:cNvPr>
          <p:cNvSpPr/>
          <p:nvPr/>
        </p:nvSpPr>
        <p:spPr>
          <a:xfrm>
            <a:off x="9768088" y="2654967"/>
            <a:ext cx="1058779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1A904-E4A9-968B-8C01-D2569F074636}"/>
              </a:ext>
            </a:extLst>
          </p:cNvPr>
          <p:cNvSpPr txBox="1"/>
          <p:nvPr/>
        </p:nvSpPr>
        <p:spPr>
          <a:xfrm>
            <a:off x="5976635" y="1985177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Hermetic</a:t>
            </a:r>
            <a:r>
              <a:rPr lang="zh-CN" altLang="en-US" sz="1200" dirty="0"/>
              <a:t> </a:t>
            </a:r>
            <a:r>
              <a:rPr lang="en-US" altLang="zh-CN" sz="1200" dirty="0"/>
              <a:t>Coating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D871CF-F48E-5329-EDD4-7533DCE1702F}"/>
              </a:ext>
            </a:extLst>
          </p:cNvPr>
          <p:cNvSpPr/>
          <p:nvPr/>
        </p:nvSpPr>
        <p:spPr>
          <a:xfrm>
            <a:off x="9768087" y="2566815"/>
            <a:ext cx="1058779" cy="83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687D75-5887-4D99-7A6F-94C121BE0CEB}"/>
              </a:ext>
            </a:extLst>
          </p:cNvPr>
          <p:cNvSpPr/>
          <p:nvPr/>
        </p:nvSpPr>
        <p:spPr>
          <a:xfrm>
            <a:off x="10826866" y="2877757"/>
            <a:ext cx="880225" cy="83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6F555F-2539-AC11-825F-9D8D17E66548}"/>
              </a:ext>
            </a:extLst>
          </p:cNvPr>
          <p:cNvSpPr/>
          <p:nvPr/>
        </p:nvSpPr>
        <p:spPr>
          <a:xfrm rot="16200000">
            <a:off x="9525667" y="2718752"/>
            <a:ext cx="394358" cy="904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BDD43A-23A4-D132-CF2E-17FD33C8D0F9}"/>
              </a:ext>
            </a:extLst>
          </p:cNvPr>
          <p:cNvSpPr/>
          <p:nvPr/>
        </p:nvSpPr>
        <p:spPr>
          <a:xfrm rot="16200000">
            <a:off x="10674929" y="2718751"/>
            <a:ext cx="394358" cy="904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E695F3-AA88-3539-6C7B-4E2D9E4C8628}"/>
                  </a:ext>
                </a:extLst>
              </p14:cNvPr>
              <p14:cNvContentPartPr/>
              <p14:nvPr/>
            </p14:nvContentPartPr>
            <p14:xfrm>
              <a:off x="1549160" y="2805005"/>
              <a:ext cx="275760" cy="1486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E695F3-AA88-3539-6C7B-4E2D9E4C86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0160" y="2796005"/>
                <a:ext cx="29340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BCAC22B-E609-1117-B0D6-0850BE114D83}"/>
                  </a:ext>
                </a:extLst>
              </p14:cNvPr>
              <p14:cNvContentPartPr/>
              <p14:nvPr/>
            </p14:nvContentPartPr>
            <p14:xfrm>
              <a:off x="2046680" y="2797445"/>
              <a:ext cx="343440" cy="1598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BCAC22B-E609-1117-B0D6-0850BE114D8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37680" y="2788445"/>
                <a:ext cx="3610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2193830-D122-1B99-C846-DD1A800F9FE8}"/>
                  </a:ext>
                </a:extLst>
              </p14:cNvPr>
              <p14:cNvContentPartPr/>
              <p14:nvPr/>
            </p14:nvContentPartPr>
            <p14:xfrm>
              <a:off x="2388680" y="2793845"/>
              <a:ext cx="270360" cy="1558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2193830-D122-1B99-C846-DD1A800F9FE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80040" y="2784845"/>
                <a:ext cx="2880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BD4C69E-65F2-881E-DA4A-05F6CC633622}"/>
                  </a:ext>
                </a:extLst>
              </p14:cNvPr>
              <p14:cNvContentPartPr/>
              <p14:nvPr/>
            </p14:nvContentPartPr>
            <p14:xfrm>
              <a:off x="2663285" y="2796005"/>
              <a:ext cx="327240" cy="1522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BD4C69E-65F2-881E-DA4A-05F6CC63362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54285" y="2787005"/>
                <a:ext cx="34488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1B4E3B7-DB33-BAA7-0382-4102313F2A82}"/>
                  </a:ext>
                </a:extLst>
              </p14:cNvPr>
              <p14:cNvContentPartPr/>
              <p14:nvPr/>
            </p14:nvContentPartPr>
            <p14:xfrm>
              <a:off x="6893264" y="2239175"/>
              <a:ext cx="118800" cy="6768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1B4E3B7-DB33-BAA7-0382-4102313F2A8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84624" y="2230175"/>
                <a:ext cx="136440" cy="69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0211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191FB105-5A9E-A533-C446-960E52D319C3}"/>
              </a:ext>
            </a:extLst>
          </p:cNvPr>
          <p:cNvSpPr/>
          <p:nvPr/>
        </p:nvSpPr>
        <p:spPr>
          <a:xfrm>
            <a:off x="10930062" y="2792372"/>
            <a:ext cx="777029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91F6BD-B5FA-6EB8-7B4C-434985B32A17}"/>
              </a:ext>
            </a:extLst>
          </p:cNvPr>
          <p:cNvSpPr/>
          <p:nvPr/>
        </p:nvSpPr>
        <p:spPr>
          <a:xfrm rot="16200000">
            <a:off x="10842191" y="2726738"/>
            <a:ext cx="233733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AAE4E4D-7B11-6C30-B9E1-4537058E5D23}"/>
              </a:ext>
            </a:extLst>
          </p:cNvPr>
          <p:cNvSpPr/>
          <p:nvPr/>
        </p:nvSpPr>
        <p:spPr>
          <a:xfrm rot="16200000">
            <a:off x="9505037" y="2728020"/>
            <a:ext cx="236295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6E9E5C-4F33-1186-D295-1CFEC2D0FA73}"/>
              </a:ext>
            </a:extLst>
          </p:cNvPr>
          <p:cNvSpPr/>
          <p:nvPr/>
        </p:nvSpPr>
        <p:spPr>
          <a:xfrm>
            <a:off x="2587268" y="2815324"/>
            <a:ext cx="202592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8D7821-4206-5244-B3F5-EB4F99071994}"/>
              </a:ext>
            </a:extLst>
          </p:cNvPr>
          <p:cNvSpPr/>
          <p:nvPr/>
        </p:nvSpPr>
        <p:spPr>
          <a:xfrm>
            <a:off x="2239473" y="2820995"/>
            <a:ext cx="202592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99CFA5-88D2-8EBD-A5E4-3AB18DB266C2}"/>
              </a:ext>
            </a:extLst>
          </p:cNvPr>
          <p:cNvSpPr/>
          <p:nvPr/>
        </p:nvSpPr>
        <p:spPr>
          <a:xfrm>
            <a:off x="1754444" y="2827947"/>
            <a:ext cx="333949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D67FA0-482B-5E15-F224-9392CCF8E19D}"/>
              </a:ext>
            </a:extLst>
          </p:cNvPr>
          <p:cNvSpPr/>
          <p:nvPr/>
        </p:nvSpPr>
        <p:spPr>
          <a:xfrm>
            <a:off x="837140" y="2816754"/>
            <a:ext cx="767637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B8652-0A79-C715-2A33-6F66E08DBD17}"/>
              </a:ext>
            </a:extLst>
          </p:cNvPr>
          <p:cNvSpPr/>
          <p:nvPr/>
        </p:nvSpPr>
        <p:spPr>
          <a:xfrm>
            <a:off x="2920999" y="2809793"/>
            <a:ext cx="6743894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695041-E98D-AAA5-5378-EA23A5C715BE}"/>
              </a:ext>
            </a:extLst>
          </p:cNvPr>
          <p:cNvSpPr/>
          <p:nvPr/>
        </p:nvSpPr>
        <p:spPr>
          <a:xfrm>
            <a:off x="2921000" y="2893210"/>
            <a:ext cx="6847087" cy="679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24ADC4-5924-BB4E-68B5-4D1A81DC80B5}"/>
              </a:ext>
            </a:extLst>
          </p:cNvPr>
          <p:cNvSpPr/>
          <p:nvPr/>
        </p:nvSpPr>
        <p:spPr>
          <a:xfrm>
            <a:off x="2589495" y="2893210"/>
            <a:ext cx="202592" cy="66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EE7A9F-BEE8-C86B-46CB-B04B93D13FD3}"/>
              </a:ext>
            </a:extLst>
          </p:cNvPr>
          <p:cNvSpPr/>
          <p:nvPr/>
        </p:nvSpPr>
        <p:spPr>
          <a:xfrm>
            <a:off x="2239588" y="2897464"/>
            <a:ext cx="243195" cy="72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0A406D-77E8-7B64-96CA-A4DCFC45F7EB}"/>
              </a:ext>
            </a:extLst>
          </p:cNvPr>
          <p:cNvSpPr/>
          <p:nvPr/>
        </p:nvSpPr>
        <p:spPr>
          <a:xfrm>
            <a:off x="1767618" y="2897464"/>
            <a:ext cx="339663" cy="72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CD7B29-060C-285E-B157-AA6E90F15776}"/>
              </a:ext>
            </a:extLst>
          </p:cNvPr>
          <p:cNvSpPr/>
          <p:nvPr/>
        </p:nvSpPr>
        <p:spPr>
          <a:xfrm>
            <a:off x="838198" y="2887878"/>
            <a:ext cx="80540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D3D7E-C913-91A8-3D55-D3D611C9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10: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9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0EF8AC5D-D605-35C6-8E77-CDFF27E70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457" t="58222" r="3919" b="32600"/>
          <a:stretch/>
        </p:blipFill>
        <p:spPr>
          <a:xfrm>
            <a:off x="3304310" y="582467"/>
            <a:ext cx="4784042" cy="890878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2EFBE03-744D-BD88-A342-9600B412C220}"/>
              </a:ext>
            </a:extLst>
          </p:cNvPr>
          <p:cNvGrpSpPr/>
          <p:nvPr/>
        </p:nvGrpSpPr>
        <p:grpSpPr>
          <a:xfrm>
            <a:off x="838200" y="2964505"/>
            <a:ext cx="10868891" cy="2239278"/>
            <a:chOff x="838200" y="2964505"/>
            <a:chExt cx="10868891" cy="22392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A8E353-11B4-1CD5-4830-337C10434CC7}"/>
                </a:ext>
              </a:extLst>
            </p:cNvPr>
            <p:cNvSpPr/>
            <p:nvPr/>
          </p:nvSpPr>
          <p:spPr>
            <a:xfrm>
              <a:off x="838200" y="2965909"/>
              <a:ext cx="10868891" cy="22378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B3A29A-CA98-7137-C007-2D65079789BA}"/>
                </a:ext>
              </a:extLst>
            </p:cNvPr>
            <p:cNvSpPr/>
            <p:nvPr/>
          </p:nvSpPr>
          <p:spPr>
            <a:xfrm>
              <a:off x="1233451" y="2964506"/>
              <a:ext cx="2070858" cy="122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071828-C33C-6388-FFDA-F1BB280BB441}"/>
                </a:ext>
              </a:extLst>
            </p:cNvPr>
            <p:cNvSpPr/>
            <p:nvPr/>
          </p:nvSpPr>
          <p:spPr>
            <a:xfrm>
              <a:off x="1233451" y="4048407"/>
              <a:ext cx="2070858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4DADD0-811E-0D59-19EC-1995367EE77B}"/>
                </a:ext>
              </a:extLst>
            </p:cNvPr>
            <p:cNvSpPr/>
            <p:nvPr/>
          </p:nvSpPr>
          <p:spPr>
            <a:xfrm rot="5400000">
              <a:off x="691499" y="3506457"/>
              <a:ext cx="1222079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30320B-ACCC-E649-0BDC-C950B5CCE9B7}"/>
                </a:ext>
              </a:extLst>
            </p:cNvPr>
            <p:cNvSpPr/>
            <p:nvPr/>
          </p:nvSpPr>
          <p:spPr>
            <a:xfrm rot="5400000">
              <a:off x="2624176" y="3506456"/>
              <a:ext cx="1222081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216A5-9E54-98DA-3463-C50D59453AC9}"/>
              </a:ext>
            </a:extLst>
          </p:cNvPr>
          <p:cNvSpPr/>
          <p:nvPr/>
        </p:nvSpPr>
        <p:spPr>
          <a:xfrm>
            <a:off x="1371630" y="2963452"/>
            <a:ext cx="1794498" cy="1078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036B7B-03A3-FD05-A9BE-3A16548EF5FE}"/>
              </a:ext>
            </a:extLst>
          </p:cNvPr>
          <p:cNvSpPr/>
          <p:nvPr/>
        </p:nvSpPr>
        <p:spPr>
          <a:xfrm>
            <a:off x="1452282" y="3109970"/>
            <a:ext cx="1647265" cy="8770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B220F5-1E91-EA45-C477-F0C6C74F70D7}"/>
              </a:ext>
            </a:extLst>
          </p:cNvPr>
          <p:cNvSpPr/>
          <p:nvPr/>
        </p:nvSpPr>
        <p:spPr>
          <a:xfrm>
            <a:off x="2078565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18C75-BAA3-2C53-BFE1-240D70B8EB94}"/>
              </a:ext>
            </a:extLst>
          </p:cNvPr>
          <p:cNvSpPr/>
          <p:nvPr/>
        </p:nvSpPr>
        <p:spPr>
          <a:xfrm>
            <a:off x="2412459" y="3033852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7EB693-6EA0-4ED1-D03E-57B821EA4B3E}"/>
              </a:ext>
            </a:extLst>
          </p:cNvPr>
          <p:cNvSpPr/>
          <p:nvPr/>
        </p:nvSpPr>
        <p:spPr>
          <a:xfrm>
            <a:off x="2745434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143488-BF4C-8B00-AAFF-1DB5A9CBEC57}"/>
              </a:ext>
            </a:extLst>
          </p:cNvPr>
          <p:cNvSpPr/>
          <p:nvPr/>
        </p:nvSpPr>
        <p:spPr>
          <a:xfrm>
            <a:off x="1566115" y="3033852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0710D55-8559-1725-8B85-521F69744204}"/>
              </a:ext>
            </a:extLst>
          </p:cNvPr>
          <p:cNvSpPr/>
          <p:nvPr/>
        </p:nvSpPr>
        <p:spPr>
          <a:xfrm>
            <a:off x="1565598" y="2822567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F165B45-F337-9B44-BB8D-D4ED590AE7B9}"/>
              </a:ext>
            </a:extLst>
          </p:cNvPr>
          <p:cNvSpPr/>
          <p:nvPr/>
        </p:nvSpPr>
        <p:spPr>
          <a:xfrm>
            <a:off x="2056372" y="2822566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EF4EB567-9B55-8E05-07C9-652D76BC6B2F}"/>
              </a:ext>
            </a:extLst>
          </p:cNvPr>
          <p:cNvSpPr/>
          <p:nvPr/>
        </p:nvSpPr>
        <p:spPr>
          <a:xfrm>
            <a:off x="2395528" y="2813958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06C820E-4B2F-175E-7E5B-27DF0AA886D0}"/>
              </a:ext>
            </a:extLst>
          </p:cNvPr>
          <p:cNvSpPr/>
          <p:nvPr/>
        </p:nvSpPr>
        <p:spPr>
          <a:xfrm>
            <a:off x="2728963" y="2813958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5811CB-E33B-4533-A158-C37421B2FD4A}"/>
              </a:ext>
            </a:extLst>
          </p:cNvPr>
          <p:cNvSpPr/>
          <p:nvPr/>
        </p:nvSpPr>
        <p:spPr>
          <a:xfrm>
            <a:off x="9768088" y="2728913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CEC5-E805-6D74-D523-7EEF02DB916B}"/>
              </a:ext>
            </a:extLst>
          </p:cNvPr>
          <p:cNvSpPr/>
          <p:nvPr/>
        </p:nvSpPr>
        <p:spPr>
          <a:xfrm>
            <a:off x="9677606" y="2654967"/>
            <a:ext cx="1239744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1A904-E4A9-968B-8C01-D2569F074636}"/>
              </a:ext>
            </a:extLst>
          </p:cNvPr>
          <p:cNvSpPr txBox="1"/>
          <p:nvPr/>
        </p:nvSpPr>
        <p:spPr>
          <a:xfrm>
            <a:off x="1053523" y="2217716"/>
            <a:ext cx="2444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Vias</a:t>
            </a:r>
            <a:r>
              <a:rPr lang="zh-CN" altLang="en-US" sz="1200" dirty="0"/>
              <a:t> </a:t>
            </a:r>
            <a:r>
              <a:rPr lang="en-US" altLang="zh-CN" sz="1200" dirty="0"/>
              <a:t>(via</a:t>
            </a:r>
            <a:r>
              <a:rPr lang="zh-CN" altLang="en-US" sz="1200" dirty="0"/>
              <a:t> </a:t>
            </a:r>
            <a:r>
              <a:rPr lang="en-US" altLang="zh-CN" sz="1200" dirty="0"/>
              <a:t>etched</a:t>
            </a:r>
            <a:r>
              <a:rPr lang="zh-CN" altLang="en-US" sz="1200" dirty="0"/>
              <a:t> </a:t>
            </a:r>
            <a:r>
              <a:rPr lang="en-US" altLang="zh-CN" sz="1200" dirty="0"/>
              <a:t>hermetic</a:t>
            </a:r>
            <a:r>
              <a:rPr lang="zh-CN" altLang="en-US" sz="1200" dirty="0"/>
              <a:t> </a:t>
            </a:r>
            <a:r>
              <a:rPr lang="en-US" altLang="zh-CN" sz="1200" dirty="0"/>
              <a:t>coating)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687D75-5887-4D99-7A6F-94C121BE0CEB}"/>
              </a:ext>
            </a:extLst>
          </p:cNvPr>
          <p:cNvSpPr/>
          <p:nvPr/>
        </p:nvSpPr>
        <p:spPr>
          <a:xfrm>
            <a:off x="10826866" y="2877757"/>
            <a:ext cx="880225" cy="83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6F555F-2539-AC11-825F-9D8D17E66548}"/>
              </a:ext>
            </a:extLst>
          </p:cNvPr>
          <p:cNvSpPr/>
          <p:nvPr/>
        </p:nvSpPr>
        <p:spPr>
          <a:xfrm rot="16200000">
            <a:off x="9616780" y="2809863"/>
            <a:ext cx="212133" cy="904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BDD43A-23A4-D132-CF2E-17FD33C8D0F9}"/>
              </a:ext>
            </a:extLst>
          </p:cNvPr>
          <p:cNvSpPr/>
          <p:nvPr/>
        </p:nvSpPr>
        <p:spPr>
          <a:xfrm rot="16200000">
            <a:off x="10760716" y="2804536"/>
            <a:ext cx="222787" cy="904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5E1D7A4-B193-FF4E-57FD-D06D615AF043}"/>
              </a:ext>
            </a:extLst>
          </p:cNvPr>
          <p:cNvGrpSpPr/>
          <p:nvPr/>
        </p:nvGrpSpPr>
        <p:grpSpPr>
          <a:xfrm>
            <a:off x="1681147" y="2475613"/>
            <a:ext cx="524880" cy="328320"/>
            <a:chOff x="1681147" y="2475613"/>
            <a:chExt cx="524880" cy="32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87FFDAE-8339-7AE8-7B09-889A46333EE6}"/>
                    </a:ext>
                  </a:extLst>
                </p14:cNvPr>
                <p14:cNvContentPartPr/>
                <p14:nvPr/>
              </p14:nvContentPartPr>
              <p14:xfrm>
                <a:off x="1681147" y="2475613"/>
                <a:ext cx="367200" cy="328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87FFDAE-8339-7AE8-7B09-889A46333EE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72147" y="2466613"/>
                  <a:ext cx="3848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D327D4D-5D19-D6CC-8F4D-A091C1B74D0C}"/>
                    </a:ext>
                  </a:extLst>
                </p14:cNvPr>
                <p14:cNvContentPartPr/>
                <p14:nvPr/>
              </p14:nvContentPartPr>
              <p14:xfrm>
                <a:off x="2114947" y="2478493"/>
                <a:ext cx="91080" cy="320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D327D4D-5D19-D6CC-8F4D-A091C1B74D0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05947" y="2469853"/>
                  <a:ext cx="108720" cy="33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EB540ED-52FE-CA68-6034-4DA8002A40AE}"/>
                  </a:ext>
                </a:extLst>
              </p14:cNvPr>
              <p14:cNvContentPartPr/>
              <p14:nvPr/>
            </p14:nvContentPartPr>
            <p14:xfrm>
              <a:off x="2527867" y="2496133"/>
              <a:ext cx="2520" cy="3027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EB540ED-52FE-CA68-6034-4DA8002A40A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18867" y="2487133"/>
                <a:ext cx="2016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F5B96EA-F215-952E-22BA-A9640B77BDAA}"/>
                  </a:ext>
                </a:extLst>
              </p14:cNvPr>
              <p14:cNvContentPartPr/>
              <p14:nvPr/>
            </p14:nvContentPartPr>
            <p14:xfrm>
              <a:off x="2879947" y="2458693"/>
              <a:ext cx="360" cy="3531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F5B96EA-F215-952E-22BA-A9640B77BDA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71307" y="2449693"/>
                <a:ext cx="1800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7A658BA-4205-C163-44D9-EF440371D45F}"/>
                  </a:ext>
                </a:extLst>
              </p14:cNvPr>
              <p14:cNvContentPartPr/>
              <p14:nvPr/>
            </p14:nvContentPartPr>
            <p14:xfrm>
              <a:off x="1549160" y="2805005"/>
              <a:ext cx="275760" cy="1486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7A658BA-4205-C163-44D9-EF440371D45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40160" y="2796005"/>
                <a:ext cx="293400" cy="16632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D20555EA-8FA9-1B79-38D0-214D1F97DFF7}"/>
              </a:ext>
            </a:extLst>
          </p:cNvPr>
          <p:cNvSpPr/>
          <p:nvPr/>
        </p:nvSpPr>
        <p:spPr>
          <a:xfrm>
            <a:off x="2589495" y="2893210"/>
            <a:ext cx="202592" cy="66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C583485-6FDD-4D8F-ED4A-9B1A45346EC6}"/>
              </a:ext>
            </a:extLst>
          </p:cNvPr>
          <p:cNvSpPr/>
          <p:nvPr/>
        </p:nvSpPr>
        <p:spPr>
          <a:xfrm>
            <a:off x="2239588" y="2897464"/>
            <a:ext cx="243195" cy="72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233CA82-3A8B-68A8-C459-CEF604A05240}"/>
                  </a:ext>
                </a:extLst>
              </p14:cNvPr>
              <p14:cNvContentPartPr/>
              <p14:nvPr/>
            </p14:nvContentPartPr>
            <p14:xfrm>
              <a:off x="2046680" y="2797445"/>
              <a:ext cx="343440" cy="1598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233CA82-3A8B-68A8-C459-CEF604A0524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37680" y="2788445"/>
                <a:ext cx="3610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92305EE-0BB5-31F6-11EA-F7A816D1DFB3}"/>
                  </a:ext>
                </a:extLst>
              </p14:cNvPr>
              <p14:cNvContentPartPr/>
              <p14:nvPr/>
            </p14:nvContentPartPr>
            <p14:xfrm>
              <a:off x="2388680" y="2793845"/>
              <a:ext cx="270360" cy="1558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92305EE-0BB5-31F6-11EA-F7A816D1DFB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380040" y="2784845"/>
                <a:ext cx="2880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2495AF-D1B1-EB9F-0AF2-7BCF64B52C7F}"/>
                  </a:ext>
                </a:extLst>
              </p14:cNvPr>
              <p14:cNvContentPartPr/>
              <p14:nvPr/>
            </p14:nvContentPartPr>
            <p14:xfrm>
              <a:off x="2663285" y="2796005"/>
              <a:ext cx="327240" cy="1522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2495AF-D1B1-EB9F-0AF2-7BCF64B52C7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654285" y="2787005"/>
                <a:ext cx="344880" cy="16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9848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191FB105-5A9E-A533-C446-960E52D319C3}"/>
              </a:ext>
            </a:extLst>
          </p:cNvPr>
          <p:cNvSpPr/>
          <p:nvPr/>
        </p:nvSpPr>
        <p:spPr>
          <a:xfrm>
            <a:off x="10930062" y="2792372"/>
            <a:ext cx="777029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91F6BD-B5FA-6EB8-7B4C-434985B32A17}"/>
              </a:ext>
            </a:extLst>
          </p:cNvPr>
          <p:cNvSpPr/>
          <p:nvPr/>
        </p:nvSpPr>
        <p:spPr>
          <a:xfrm rot="16200000">
            <a:off x="10842191" y="2726738"/>
            <a:ext cx="233733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AAE4E4D-7B11-6C30-B9E1-4537058E5D23}"/>
              </a:ext>
            </a:extLst>
          </p:cNvPr>
          <p:cNvSpPr/>
          <p:nvPr/>
        </p:nvSpPr>
        <p:spPr>
          <a:xfrm rot="16200000">
            <a:off x="9505037" y="2728020"/>
            <a:ext cx="236295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6E9E5C-4F33-1186-D295-1CFEC2D0FA73}"/>
              </a:ext>
            </a:extLst>
          </p:cNvPr>
          <p:cNvSpPr/>
          <p:nvPr/>
        </p:nvSpPr>
        <p:spPr>
          <a:xfrm>
            <a:off x="2587268" y="2815324"/>
            <a:ext cx="202592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8D7821-4206-5244-B3F5-EB4F99071994}"/>
              </a:ext>
            </a:extLst>
          </p:cNvPr>
          <p:cNvSpPr/>
          <p:nvPr/>
        </p:nvSpPr>
        <p:spPr>
          <a:xfrm>
            <a:off x="2239473" y="2820995"/>
            <a:ext cx="202592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99CFA5-88D2-8EBD-A5E4-3AB18DB266C2}"/>
              </a:ext>
            </a:extLst>
          </p:cNvPr>
          <p:cNvSpPr/>
          <p:nvPr/>
        </p:nvSpPr>
        <p:spPr>
          <a:xfrm>
            <a:off x="1754444" y="2827947"/>
            <a:ext cx="333949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D67FA0-482B-5E15-F224-9392CCF8E19D}"/>
              </a:ext>
            </a:extLst>
          </p:cNvPr>
          <p:cNvSpPr/>
          <p:nvPr/>
        </p:nvSpPr>
        <p:spPr>
          <a:xfrm>
            <a:off x="837140" y="2816754"/>
            <a:ext cx="767637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B8652-0A79-C715-2A33-6F66E08DBD17}"/>
              </a:ext>
            </a:extLst>
          </p:cNvPr>
          <p:cNvSpPr/>
          <p:nvPr/>
        </p:nvSpPr>
        <p:spPr>
          <a:xfrm>
            <a:off x="2920999" y="2809793"/>
            <a:ext cx="6743894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695041-E98D-AAA5-5378-EA23A5C715BE}"/>
              </a:ext>
            </a:extLst>
          </p:cNvPr>
          <p:cNvSpPr/>
          <p:nvPr/>
        </p:nvSpPr>
        <p:spPr>
          <a:xfrm>
            <a:off x="2921000" y="2893210"/>
            <a:ext cx="6847087" cy="679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24ADC4-5924-BB4E-68B5-4D1A81DC80B5}"/>
              </a:ext>
            </a:extLst>
          </p:cNvPr>
          <p:cNvSpPr/>
          <p:nvPr/>
        </p:nvSpPr>
        <p:spPr>
          <a:xfrm>
            <a:off x="2589495" y="2893210"/>
            <a:ext cx="202592" cy="66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EE7A9F-BEE8-C86B-46CB-B04B93D13FD3}"/>
              </a:ext>
            </a:extLst>
          </p:cNvPr>
          <p:cNvSpPr/>
          <p:nvPr/>
        </p:nvSpPr>
        <p:spPr>
          <a:xfrm>
            <a:off x="2239588" y="2897464"/>
            <a:ext cx="243195" cy="72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0A406D-77E8-7B64-96CA-A4DCFC45F7EB}"/>
              </a:ext>
            </a:extLst>
          </p:cNvPr>
          <p:cNvSpPr/>
          <p:nvPr/>
        </p:nvSpPr>
        <p:spPr>
          <a:xfrm>
            <a:off x="1767618" y="2897464"/>
            <a:ext cx="339663" cy="72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CD7B29-060C-285E-B157-AA6E90F15776}"/>
              </a:ext>
            </a:extLst>
          </p:cNvPr>
          <p:cNvSpPr/>
          <p:nvPr/>
        </p:nvSpPr>
        <p:spPr>
          <a:xfrm>
            <a:off x="838198" y="2887878"/>
            <a:ext cx="80540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D3D7E-C913-91A8-3D55-D3D611C9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11: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9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0EF8AC5D-D605-35C6-8E77-CDFF27E70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456" t="46682" r="3920" b="44140"/>
          <a:stretch/>
        </p:blipFill>
        <p:spPr>
          <a:xfrm>
            <a:off x="3304310" y="582467"/>
            <a:ext cx="4784042" cy="890878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2EFBE03-744D-BD88-A342-9600B412C220}"/>
              </a:ext>
            </a:extLst>
          </p:cNvPr>
          <p:cNvGrpSpPr/>
          <p:nvPr/>
        </p:nvGrpSpPr>
        <p:grpSpPr>
          <a:xfrm>
            <a:off x="838200" y="2964505"/>
            <a:ext cx="10868891" cy="2239278"/>
            <a:chOff x="838200" y="2964505"/>
            <a:chExt cx="10868891" cy="22392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A8E353-11B4-1CD5-4830-337C10434CC7}"/>
                </a:ext>
              </a:extLst>
            </p:cNvPr>
            <p:cNvSpPr/>
            <p:nvPr/>
          </p:nvSpPr>
          <p:spPr>
            <a:xfrm>
              <a:off x="838200" y="2965909"/>
              <a:ext cx="10868891" cy="22378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B3A29A-CA98-7137-C007-2D65079789BA}"/>
                </a:ext>
              </a:extLst>
            </p:cNvPr>
            <p:cNvSpPr/>
            <p:nvPr/>
          </p:nvSpPr>
          <p:spPr>
            <a:xfrm>
              <a:off x="1233451" y="2964506"/>
              <a:ext cx="2070858" cy="122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071828-C33C-6388-FFDA-F1BB280BB441}"/>
                </a:ext>
              </a:extLst>
            </p:cNvPr>
            <p:cNvSpPr/>
            <p:nvPr/>
          </p:nvSpPr>
          <p:spPr>
            <a:xfrm>
              <a:off x="1233451" y="4048407"/>
              <a:ext cx="2070858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4DADD0-811E-0D59-19EC-1995367EE77B}"/>
                </a:ext>
              </a:extLst>
            </p:cNvPr>
            <p:cNvSpPr/>
            <p:nvPr/>
          </p:nvSpPr>
          <p:spPr>
            <a:xfrm rot="5400000">
              <a:off x="691499" y="3506457"/>
              <a:ext cx="1222079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30320B-ACCC-E649-0BDC-C950B5CCE9B7}"/>
                </a:ext>
              </a:extLst>
            </p:cNvPr>
            <p:cNvSpPr/>
            <p:nvPr/>
          </p:nvSpPr>
          <p:spPr>
            <a:xfrm rot="5400000">
              <a:off x="2624176" y="3506456"/>
              <a:ext cx="1222081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216A5-9E54-98DA-3463-C50D59453AC9}"/>
              </a:ext>
            </a:extLst>
          </p:cNvPr>
          <p:cNvSpPr/>
          <p:nvPr/>
        </p:nvSpPr>
        <p:spPr>
          <a:xfrm>
            <a:off x="1371630" y="2963452"/>
            <a:ext cx="1794498" cy="1078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036B7B-03A3-FD05-A9BE-3A16548EF5FE}"/>
              </a:ext>
            </a:extLst>
          </p:cNvPr>
          <p:cNvSpPr/>
          <p:nvPr/>
        </p:nvSpPr>
        <p:spPr>
          <a:xfrm>
            <a:off x="1452282" y="3109970"/>
            <a:ext cx="1647265" cy="8770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B220F5-1E91-EA45-C477-F0C6C74F70D7}"/>
              </a:ext>
            </a:extLst>
          </p:cNvPr>
          <p:cNvSpPr/>
          <p:nvPr/>
        </p:nvSpPr>
        <p:spPr>
          <a:xfrm>
            <a:off x="2078565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18C75-BAA3-2C53-BFE1-240D70B8EB94}"/>
              </a:ext>
            </a:extLst>
          </p:cNvPr>
          <p:cNvSpPr/>
          <p:nvPr/>
        </p:nvSpPr>
        <p:spPr>
          <a:xfrm>
            <a:off x="2412459" y="3033852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7EB693-6EA0-4ED1-D03E-57B821EA4B3E}"/>
              </a:ext>
            </a:extLst>
          </p:cNvPr>
          <p:cNvSpPr/>
          <p:nvPr/>
        </p:nvSpPr>
        <p:spPr>
          <a:xfrm>
            <a:off x="2745434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143488-BF4C-8B00-AAFF-1DB5A9CBEC57}"/>
              </a:ext>
            </a:extLst>
          </p:cNvPr>
          <p:cNvSpPr/>
          <p:nvPr/>
        </p:nvSpPr>
        <p:spPr>
          <a:xfrm>
            <a:off x="1566115" y="3033852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0710D55-8559-1725-8B85-521F69744204}"/>
              </a:ext>
            </a:extLst>
          </p:cNvPr>
          <p:cNvSpPr/>
          <p:nvPr/>
        </p:nvSpPr>
        <p:spPr>
          <a:xfrm>
            <a:off x="1565598" y="2822567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F165B45-F337-9B44-BB8D-D4ED590AE7B9}"/>
              </a:ext>
            </a:extLst>
          </p:cNvPr>
          <p:cNvSpPr/>
          <p:nvPr/>
        </p:nvSpPr>
        <p:spPr>
          <a:xfrm>
            <a:off x="2056372" y="2822566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EF4EB567-9B55-8E05-07C9-652D76BC6B2F}"/>
              </a:ext>
            </a:extLst>
          </p:cNvPr>
          <p:cNvSpPr/>
          <p:nvPr/>
        </p:nvSpPr>
        <p:spPr>
          <a:xfrm>
            <a:off x="2395528" y="2813958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06C820E-4B2F-175E-7E5B-27DF0AA886D0}"/>
              </a:ext>
            </a:extLst>
          </p:cNvPr>
          <p:cNvSpPr/>
          <p:nvPr/>
        </p:nvSpPr>
        <p:spPr>
          <a:xfrm>
            <a:off x="2728963" y="2813958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5811CB-E33B-4533-A158-C37421B2FD4A}"/>
              </a:ext>
            </a:extLst>
          </p:cNvPr>
          <p:cNvSpPr/>
          <p:nvPr/>
        </p:nvSpPr>
        <p:spPr>
          <a:xfrm>
            <a:off x="9768088" y="2728913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CEC5-E805-6D74-D523-7EEF02DB916B}"/>
              </a:ext>
            </a:extLst>
          </p:cNvPr>
          <p:cNvSpPr/>
          <p:nvPr/>
        </p:nvSpPr>
        <p:spPr>
          <a:xfrm>
            <a:off x="9677606" y="2654967"/>
            <a:ext cx="1239744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687D75-5887-4D99-7A6F-94C121BE0CEB}"/>
              </a:ext>
            </a:extLst>
          </p:cNvPr>
          <p:cNvSpPr/>
          <p:nvPr/>
        </p:nvSpPr>
        <p:spPr>
          <a:xfrm>
            <a:off x="10826866" y="2877757"/>
            <a:ext cx="880225" cy="83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6F555F-2539-AC11-825F-9D8D17E66548}"/>
              </a:ext>
            </a:extLst>
          </p:cNvPr>
          <p:cNvSpPr/>
          <p:nvPr/>
        </p:nvSpPr>
        <p:spPr>
          <a:xfrm rot="16200000">
            <a:off x="9616780" y="2809863"/>
            <a:ext cx="212133" cy="904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BDD43A-23A4-D132-CF2E-17FD33C8D0F9}"/>
              </a:ext>
            </a:extLst>
          </p:cNvPr>
          <p:cNvSpPr/>
          <p:nvPr/>
        </p:nvSpPr>
        <p:spPr>
          <a:xfrm rot="16200000">
            <a:off x="10760716" y="2804536"/>
            <a:ext cx="222787" cy="904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7A658BA-4205-C163-44D9-EF440371D45F}"/>
                  </a:ext>
                </a:extLst>
              </p14:cNvPr>
              <p14:cNvContentPartPr/>
              <p14:nvPr/>
            </p14:nvContentPartPr>
            <p14:xfrm>
              <a:off x="1549160" y="2805005"/>
              <a:ext cx="275760" cy="1486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7A658BA-4205-C163-44D9-EF440371D4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0160" y="2796005"/>
                <a:ext cx="293400" cy="16632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D20555EA-8FA9-1B79-38D0-214D1F97DFF7}"/>
              </a:ext>
            </a:extLst>
          </p:cNvPr>
          <p:cNvSpPr/>
          <p:nvPr/>
        </p:nvSpPr>
        <p:spPr>
          <a:xfrm>
            <a:off x="2589495" y="2893210"/>
            <a:ext cx="202592" cy="66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C583485-6FDD-4D8F-ED4A-9B1A45346EC6}"/>
              </a:ext>
            </a:extLst>
          </p:cNvPr>
          <p:cNvSpPr/>
          <p:nvPr/>
        </p:nvSpPr>
        <p:spPr>
          <a:xfrm>
            <a:off x="2239588" y="2897464"/>
            <a:ext cx="243195" cy="72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233CA82-3A8B-68A8-C459-CEF604A05240}"/>
                  </a:ext>
                </a:extLst>
              </p14:cNvPr>
              <p14:cNvContentPartPr/>
              <p14:nvPr/>
            </p14:nvContentPartPr>
            <p14:xfrm>
              <a:off x="2046680" y="2797445"/>
              <a:ext cx="343440" cy="1598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233CA82-3A8B-68A8-C459-CEF604A052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37680" y="2788445"/>
                <a:ext cx="3610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92305EE-0BB5-31F6-11EA-F7A816D1DFB3}"/>
                  </a:ext>
                </a:extLst>
              </p14:cNvPr>
              <p14:cNvContentPartPr/>
              <p14:nvPr/>
            </p14:nvContentPartPr>
            <p14:xfrm>
              <a:off x="2388680" y="2793845"/>
              <a:ext cx="270360" cy="1558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92305EE-0BB5-31F6-11EA-F7A816D1DF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80040" y="2784845"/>
                <a:ext cx="2880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2495AF-D1B1-EB9F-0AF2-7BCF64B52C7F}"/>
                  </a:ext>
                </a:extLst>
              </p14:cNvPr>
              <p14:cNvContentPartPr/>
              <p14:nvPr/>
            </p14:nvContentPartPr>
            <p14:xfrm>
              <a:off x="2663285" y="2796005"/>
              <a:ext cx="327240" cy="1522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2495AF-D1B1-EB9F-0AF2-7BCF64B52C7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54285" y="2787005"/>
                <a:ext cx="344880" cy="1699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5D2B55DC-1AA2-79D3-8CFF-83423251A3E0}"/>
              </a:ext>
            </a:extLst>
          </p:cNvPr>
          <p:cNvSpPr/>
          <p:nvPr/>
        </p:nvSpPr>
        <p:spPr>
          <a:xfrm>
            <a:off x="9664892" y="2420533"/>
            <a:ext cx="1265170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4AFD416-29CB-2B50-C43F-BA00199DF7E9}"/>
                  </a:ext>
                </a:extLst>
              </p14:cNvPr>
              <p14:cNvContentPartPr/>
              <p14:nvPr/>
            </p14:nvContentPartPr>
            <p14:xfrm>
              <a:off x="10287948" y="1739316"/>
              <a:ext cx="360" cy="7448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4AFD416-29CB-2B50-C43F-BA00199DF7E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279308" y="1730316"/>
                <a:ext cx="18000" cy="7624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7EEFEC0-76F7-B319-1538-4FAEB4B87583}"/>
              </a:ext>
            </a:extLst>
          </p:cNvPr>
          <p:cNvSpPr txBox="1"/>
          <p:nvPr/>
        </p:nvSpPr>
        <p:spPr>
          <a:xfrm>
            <a:off x="9065557" y="1393381"/>
            <a:ext cx="2444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Top</a:t>
            </a:r>
            <a:r>
              <a:rPr lang="zh-CN" altLang="en-US" sz="1200" dirty="0"/>
              <a:t> </a:t>
            </a:r>
            <a:r>
              <a:rPr lang="en-US" altLang="zh-CN" sz="1200" dirty="0"/>
              <a:t>insulation</a:t>
            </a:r>
            <a:r>
              <a:rPr lang="zh-CN" altLang="en-US" sz="1200" dirty="0"/>
              <a:t> </a:t>
            </a:r>
            <a:r>
              <a:rPr lang="en-US" altLang="zh-CN" sz="1200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2706253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191FB105-5A9E-A533-C446-960E52D319C3}"/>
              </a:ext>
            </a:extLst>
          </p:cNvPr>
          <p:cNvSpPr/>
          <p:nvPr/>
        </p:nvSpPr>
        <p:spPr>
          <a:xfrm>
            <a:off x="10930062" y="2792372"/>
            <a:ext cx="777029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91F6BD-B5FA-6EB8-7B4C-434985B32A17}"/>
              </a:ext>
            </a:extLst>
          </p:cNvPr>
          <p:cNvSpPr/>
          <p:nvPr/>
        </p:nvSpPr>
        <p:spPr>
          <a:xfrm rot="16200000">
            <a:off x="10842191" y="2726738"/>
            <a:ext cx="233733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AAE4E4D-7B11-6C30-B9E1-4537058E5D23}"/>
              </a:ext>
            </a:extLst>
          </p:cNvPr>
          <p:cNvSpPr/>
          <p:nvPr/>
        </p:nvSpPr>
        <p:spPr>
          <a:xfrm rot="16200000">
            <a:off x="9505037" y="2728020"/>
            <a:ext cx="236295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6E9E5C-4F33-1186-D295-1CFEC2D0FA73}"/>
              </a:ext>
            </a:extLst>
          </p:cNvPr>
          <p:cNvSpPr/>
          <p:nvPr/>
        </p:nvSpPr>
        <p:spPr>
          <a:xfrm>
            <a:off x="2587268" y="2815324"/>
            <a:ext cx="202592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8D7821-4206-5244-B3F5-EB4F99071994}"/>
              </a:ext>
            </a:extLst>
          </p:cNvPr>
          <p:cNvSpPr/>
          <p:nvPr/>
        </p:nvSpPr>
        <p:spPr>
          <a:xfrm>
            <a:off x="2239473" y="2820995"/>
            <a:ext cx="202592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99CFA5-88D2-8EBD-A5E4-3AB18DB266C2}"/>
              </a:ext>
            </a:extLst>
          </p:cNvPr>
          <p:cNvSpPr/>
          <p:nvPr/>
        </p:nvSpPr>
        <p:spPr>
          <a:xfrm>
            <a:off x="1754444" y="2827947"/>
            <a:ext cx="333949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D67FA0-482B-5E15-F224-9392CCF8E19D}"/>
              </a:ext>
            </a:extLst>
          </p:cNvPr>
          <p:cNvSpPr/>
          <p:nvPr/>
        </p:nvSpPr>
        <p:spPr>
          <a:xfrm>
            <a:off x="837140" y="2816754"/>
            <a:ext cx="767637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B8652-0A79-C715-2A33-6F66E08DBD17}"/>
              </a:ext>
            </a:extLst>
          </p:cNvPr>
          <p:cNvSpPr/>
          <p:nvPr/>
        </p:nvSpPr>
        <p:spPr>
          <a:xfrm>
            <a:off x="2920999" y="2809793"/>
            <a:ext cx="6743894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695041-E98D-AAA5-5378-EA23A5C715BE}"/>
              </a:ext>
            </a:extLst>
          </p:cNvPr>
          <p:cNvSpPr/>
          <p:nvPr/>
        </p:nvSpPr>
        <p:spPr>
          <a:xfrm>
            <a:off x="2921000" y="2893210"/>
            <a:ext cx="6847087" cy="679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24ADC4-5924-BB4E-68B5-4D1A81DC80B5}"/>
              </a:ext>
            </a:extLst>
          </p:cNvPr>
          <p:cNvSpPr/>
          <p:nvPr/>
        </p:nvSpPr>
        <p:spPr>
          <a:xfrm>
            <a:off x="2589495" y="2893210"/>
            <a:ext cx="202592" cy="66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EE7A9F-BEE8-C86B-46CB-B04B93D13FD3}"/>
              </a:ext>
            </a:extLst>
          </p:cNvPr>
          <p:cNvSpPr/>
          <p:nvPr/>
        </p:nvSpPr>
        <p:spPr>
          <a:xfrm>
            <a:off x="2239588" y="2897464"/>
            <a:ext cx="243195" cy="72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0A406D-77E8-7B64-96CA-A4DCFC45F7EB}"/>
              </a:ext>
            </a:extLst>
          </p:cNvPr>
          <p:cNvSpPr/>
          <p:nvPr/>
        </p:nvSpPr>
        <p:spPr>
          <a:xfrm>
            <a:off x="1767618" y="2897464"/>
            <a:ext cx="339663" cy="72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CD7B29-060C-285E-B157-AA6E90F15776}"/>
              </a:ext>
            </a:extLst>
          </p:cNvPr>
          <p:cNvSpPr/>
          <p:nvPr/>
        </p:nvSpPr>
        <p:spPr>
          <a:xfrm>
            <a:off x="838198" y="2887878"/>
            <a:ext cx="80540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D3D7E-C913-91A8-3D55-D3D611C9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12: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9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0EF8AC5D-D605-35C6-8E77-CDFF27E70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697" t="35348" r="3679" b="55474"/>
          <a:stretch/>
        </p:blipFill>
        <p:spPr>
          <a:xfrm>
            <a:off x="3304310" y="582467"/>
            <a:ext cx="4784042" cy="890878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2EFBE03-744D-BD88-A342-9600B412C220}"/>
              </a:ext>
            </a:extLst>
          </p:cNvPr>
          <p:cNvGrpSpPr/>
          <p:nvPr/>
        </p:nvGrpSpPr>
        <p:grpSpPr>
          <a:xfrm>
            <a:off x="838200" y="2964505"/>
            <a:ext cx="10868891" cy="2239278"/>
            <a:chOff x="838200" y="2964505"/>
            <a:chExt cx="10868891" cy="22392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A8E353-11B4-1CD5-4830-337C10434CC7}"/>
                </a:ext>
              </a:extLst>
            </p:cNvPr>
            <p:cNvSpPr/>
            <p:nvPr/>
          </p:nvSpPr>
          <p:spPr>
            <a:xfrm>
              <a:off x="838200" y="2965909"/>
              <a:ext cx="10868891" cy="22378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B3A29A-CA98-7137-C007-2D65079789BA}"/>
                </a:ext>
              </a:extLst>
            </p:cNvPr>
            <p:cNvSpPr/>
            <p:nvPr/>
          </p:nvSpPr>
          <p:spPr>
            <a:xfrm>
              <a:off x="1233451" y="2964506"/>
              <a:ext cx="2070858" cy="122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071828-C33C-6388-FFDA-F1BB280BB441}"/>
                </a:ext>
              </a:extLst>
            </p:cNvPr>
            <p:cNvSpPr/>
            <p:nvPr/>
          </p:nvSpPr>
          <p:spPr>
            <a:xfrm>
              <a:off x="1233451" y="4048407"/>
              <a:ext cx="2070858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4DADD0-811E-0D59-19EC-1995367EE77B}"/>
                </a:ext>
              </a:extLst>
            </p:cNvPr>
            <p:cNvSpPr/>
            <p:nvPr/>
          </p:nvSpPr>
          <p:spPr>
            <a:xfrm rot="5400000">
              <a:off x="691499" y="3506457"/>
              <a:ext cx="1222079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30320B-ACCC-E649-0BDC-C950B5CCE9B7}"/>
                </a:ext>
              </a:extLst>
            </p:cNvPr>
            <p:cNvSpPr/>
            <p:nvPr/>
          </p:nvSpPr>
          <p:spPr>
            <a:xfrm rot="5400000">
              <a:off x="2624176" y="3506456"/>
              <a:ext cx="1222081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216A5-9E54-98DA-3463-C50D59453AC9}"/>
              </a:ext>
            </a:extLst>
          </p:cNvPr>
          <p:cNvSpPr/>
          <p:nvPr/>
        </p:nvSpPr>
        <p:spPr>
          <a:xfrm>
            <a:off x="1371630" y="2963452"/>
            <a:ext cx="1794498" cy="1078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036B7B-03A3-FD05-A9BE-3A16548EF5FE}"/>
              </a:ext>
            </a:extLst>
          </p:cNvPr>
          <p:cNvSpPr/>
          <p:nvPr/>
        </p:nvSpPr>
        <p:spPr>
          <a:xfrm>
            <a:off x="1452282" y="3109970"/>
            <a:ext cx="1647265" cy="8770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B220F5-1E91-EA45-C477-F0C6C74F70D7}"/>
              </a:ext>
            </a:extLst>
          </p:cNvPr>
          <p:cNvSpPr/>
          <p:nvPr/>
        </p:nvSpPr>
        <p:spPr>
          <a:xfrm>
            <a:off x="2078565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18C75-BAA3-2C53-BFE1-240D70B8EB94}"/>
              </a:ext>
            </a:extLst>
          </p:cNvPr>
          <p:cNvSpPr/>
          <p:nvPr/>
        </p:nvSpPr>
        <p:spPr>
          <a:xfrm>
            <a:off x="2412459" y="3033852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7EB693-6EA0-4ED1-D03E-57B821EA4B3E}"/>
              </a:ext>
            </a:extLst>
          </p:cNvPr>
          <p:cNvSpPr/>
          <p:nvPr/>
        </p:nvSpPr>
        <p:spPr>
          <a:xfrm>
            <a:off x="2745434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143488-BF4C-8B00-AAFF-1DB5A9CBEC57}"/>
              </a:ext>
            </a:extLst>
          </p:cNvPr>
          <p:cNvSpPr/>
          <p:nvPr/>
        </p:nvSpPr>
        <p:spPr>
          <a:xfrm>
            <a:off x="1566115" y="3033852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0710D55-8559-1725-8B85-521F69744204}"/>
              </a:ext>
            </a:extLst>
          </p:cNvPr>
          <p:cNvSpPr/>
          <p:nvPr/>
        </p:nvSpPr>
        <p:spPr>
          <a:xfrm>
            <a:off x="1565598" y="2822567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F165B45-F337-9B44-BB8D-D4ED590AE7B9}"/>
              </a:ext>
            </a:extLst>
          </p:cNvPr>
          <p:cNvSpPr/>
          <p:nvPr/>
        </p:nvSpPr>
        <p:spPr>
          <a:xfrm>
            <a:off x="2056372" y="2822566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EF4EB567-9B55-8E05-07C9-652D76BC6B2F}"/>
              </a:ext>
            </a:extLst>
          </p:cNvPr>
          <p:cNvSpPr/>
          <p:nvPr/>
        </p:nvSpPr>
        <p:spPr>
          <a:xfrm>
            <a:off x="2395528" y="2813958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06C820E-4B2F-175E-7E5B-27DF0AA886D0}"/>
              </a:ext>
            </a:extLst>
          </p:cNvPr>
          <p:cNvSpPr/>
          <p:nvPr/>
        </p:nvSpPr>
        <p:spPr>
          <a:xfrm>
            <a:off x="2728963" y="2813958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5811CB-E33B-4533-A158-C37421B2FD4A}"/>
              </a:ext>
            </a:extLst>
          </p:cNvPr>
          <p:cNvSpPr/>
          <p:nvPr/>
        </p:nvSpPr>
        <p:spPr>
          <a:xfrm>
            <a:off x="9768088" y="2728913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CEC5-E805-6D74-D523-7EEF02DB916B}"/>
              </a:ext>
            </a:extLst>
          </p:cNvPr>
          <p:cNvSpPr/>
          <p:nvPr/>
        </p:nvSpPr>
        <p:spPr>
          <a:xfrm>
            <a:off x="9677606" y="2654967"/>
            <a:ext cx="1239744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687D75-5887-4D99-7A6F-94C121BE0CEB}"/>
              </a:ext>
            </a:extLst>
          </p:cNvPr>
          <p:cNvSpPr/>
          <p:nvPr/>
        </p:nvSpPr>
        <p:spPr>
          <a:xfrm>
            <a:off x="10826866" y="2877757"/>
            <a:ext cx="880225" cy="83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6F555F-2539-AC11-825F-9D8D17E66548}"/>
              </a:ext>
            </a:extLst>
          </p:cNvPr>
          <p:cNvSpPr/>
          <p:nvPr/>
        </p:nvSpPr>
        <p:spPr>
          <a:xfrm rot="16200000">
            <a:off x="9616780" y="2809863"/>
            <a:ext cx="212133" cy="904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BDD43A-23A4-D132-CF2E-17FD33C8D0F9}"/>
              </a:ext>
            </a:extLst>
          </p:cNvPr>
          <p:cNvSpPr/>
          <p:nvPr/>
        </p:nvSpPr>
        <p:spPr>
          <a:xfrm rot="16200000">
            <a:off x="10760716" y="2804536"/>
            <a:ext cx="222787" cy="904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7A658BA-4205-C163-44D9-EF440371D45F}"/>
                  </a:ext>
                </a:extLst>
              </p14:cNvPr>
              <p14:cNvContentPartPr/>
              <p14:nvPr/>
            </p14:nvContentPartPr>
            <p14:xfrm>
              <a:off x="1549160" y="2805005"/>
              <a:ext cx="275760" cy="1486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7A658BA-4205-C163-44D9-EF440371D4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0160" y="2796005"/>
                <a:ext cx="293400" cy="16632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D20555EA-8FA9-1B79-38D0-214D1F97DFF7}"/>
              </a:ext>
            </a:extLst>
          </p:cNvPr>
          <p:cNvSpPr/>
          <p:nvPr/>
        </p:nvSpPr>
        <p:spPr>
          <a:xfrm>
            <a:off x="2589495" y="2893210"/>
            <a:ext cx="202592" cy="66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C583485-6FDD-4D8F-ED4A-9B1A45346EC6}"/>
              </a:ext>
            </a:extLst>
          </p:cNvPr>
          <p:cNvSpPr/>
          <p:nvPr/>
        </p:nvSpPr>
        <p:spPr>
          <a:xfrm>
            <a:off x="2239588" y="2897464"/>
            <a:ext cx="243195" cy="72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233CA82-3A8B-68A8-C459-CEF604A05240}"/>
                  </a:ext>
                </a:extLst>
              </p14:cNvPr>
              <p14:cNvContentPartPr/>
              <p14:nvPr/>
            </p14:nvContentPartPr>
            <p14:xfrm>
              <a:off x="2046680" y="2797445"/>
              <a:ext cx="343440" cy="1598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233CA82-3A8B-68A8-C459-CEF604A052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37680" y="2788445"/>
                <a:ext cx="3610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92305EE-0BB5-31F6-11EA-F7A816D1DFB3}"/>
                  </a:ext>
                </a:extLst>
              </p14:cNvPr>
              <p14:cNvContentPartPr/>
              <p14:nvPr/>
            </p14:nvContentPartPr>
            <p14:xfrm>
              <a:off x="2388680" y="2793845"/>
              <a:ext cx="270360" cy="1558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92305EE-0BB5-31F6-11EA-F7A816D1DF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80040" y="2784845"/>
                <a:ext cx="2880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2495AF-D1B1-EB9F-0AF2-7BCF64B52C7F}"/>
                  </a:ext>
                </a:extLst>
              </p14:cNvPr>
              <p14:cNvContentPartPr/>
              <p14:nvPr/>
            </p14:nvContentPartPr>
            <p14:xfrm>
              <a:off x="2663285" y="2796005"/>
              <a:ext cx="327240" cy="1522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2495AF-D1B1-EB9F-0AF2-7BCF64B52C7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54285" y="2787005"/>
                <a:ext cx="344880" cy="1699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5D2B55DC-1AA2-79D3-8CFF-83423251A3E0}"/>
              </a:ext>
            </a:extLst>
          </p:cNvPr>
          <p:cNvSpPr/>
          <p:nvPr/>
        </p:nvSpPr>
        <p:spPr>
          <a:xfrm>
            <a:off x="9664892" y="2420533"/>
            <a:ext cx="1265170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EEFEC0-76F7-B319-1538-4FAEB4B87583}"/>
              </a:ext>
            </a:extLst>
          </p:cNvPr>
          <p:cNvSpPr txBox="1"/>
          <p:nvPr/>
        </p:nvSpPr>
        <p:spPr>
          <a:xfrm>
            <a:off x="9075086" y="1892361"/>
            <a:ext cx="2444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Vias</a:t>
            </a:r>
            <a:r>
              <a:rPr lang="zh-CN" altLang="en-US" sz="1200" dirty="0"/>
              <a:t> </a:t>
            </a:r>
            <a:r>
              <a:rPr lang="en-US" altLang="zh-CN" sz="1200" dirty="0"/>
              <a:t>etched</a:t>
            </a:r>
            <a:r>
              <a:rPr lang="zh-CN" altLang="en-US" sz="1200" dirty="0"/>
              <a:t> </a:t>
            </a:r>
            <a:r>
              <a:rPr lang="en-US" altLang="zh-CN" sz="1200" dirty="0"/>
              <a:t>into</a:t>
            </a:r>
            <a:r>
              <a:rPr lang="zh-CN" altLang="en-US" sz="1200" dirty="0"/>
              <a:t> </a:t>
            </a:r>
            <a:r>
              <a:rPr lang="en-US" altLang="zh-CN" sz="1200" dirty="0"/>
              <a:t>insulation</a:t>
            </a:r>
            <a:r>
              <a:rPr lang="zh-CN" altLang="en-US" sz="1200" dirty="0"/>
              <a:t> </a:t>
            </a:r>
            <a:r>
              <a:rPr lang="en-US" altLang="zh-CN" sz="1200" dirty="0"/>
              <a:t>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32445F-FAB8-D1D1-FF66-34B198AED0CB}"/>
              </a:ext>
            </a:extLst>
          </p:cNvPr>
          <p:cNvSpPr/>
          <p:nvPr/>
        </p:nvSpPr>
        <p:spPr>
          <a:xfrm>
            <a:off x="9814466" y="2386303"/>
            <a:ext cx="134651" cy="265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BD4461-85EB-28E1-7F5D-1050540DADAC}"/>
              </a:ext>
            </a:extLst>
          </p:cNvPr>
          <p:cNvSpPr/>
          <p:nvPr/>
        </p:nvSpPr>
        <p:spPr>
          <a:xfrm>
            <a:off x="10106932" y="2419399"/>
            <a:ext cx="134651" cy="223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FBAF99-1D01-B6D9-F1D5-86F2E8ADD095}"/>
              </a:ext>
            </a:extLst>
          </p:cNvPr>
          <p:cNvSpPr/>
          <p:nvPr/>
        </p:nvSpPr>
        <p:spPr>
          <a:xfrm>
            <a:off x="10391156" y="2419399"/>
            <a:ext cx="134651" cy="223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8A41FC8-1AB4-727C-FDDD-CAA82E0E686A}"/>
              </a:ext>
            </a:extLst>
          </p:cNvPr>
          <p:cNvSpPr/>
          <p:nvPr/>
        </p:nvSpPr>
        <p:spPr>
          <a:xfrm>
            <a:off x="10660609" y="2419399"/>
            <a:ext cx="134651" cy="223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8506F23-EA42-6FEF-0724-806645494531}"/>
                  </a:ext>
                </a:extLst>
              </p14:cNvPr>
              <p14:cNvContentPartPr/>
              <p14:nvPr/>
            </p14:nvContentPartPr>
            <p14:xfrm>
              <a:off x="9859820" y="2122690"/>
              <a:ext cx="8640" cy="3232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8506F23-EA42-6FEF-0724-80664549453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850820" y="2114050"/>
                <a:ext cx="2628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92E84A9-A611-5FC7-6AC5-E7F875905991}"/>
                  </a:ext>
                </a:extLst>
              </p14:cNvPr>
              <p14:cNvContentPartPr/>
              <p14:nvPr/>
            </p14:nvContentPartPr>
            <p14:xfrm>
              <a:off x="10168700" y="2133850"/>
              <a:ext cx="360" cy="3614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92E84A9-A611-5FC7-6AC5-E7F87590599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160060" y="2124850"/>
                <a:ext cx="1800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FE69E28-BE46-A3EE-BFC0-29DA5D0CAC63}"/>
                  </a:ext>
                </a:extLst>
              </p14:cNvPr>
              <p14:cNvContentPartPr/>
              <p14:nvPr/>
            </p14:nvContentPartPr>
            <p14:xfrm>
              <a:off x="10445540" y="2120530"/>
              <a:ext cx="360" cy="3729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FE69E28-BE46-A3EE-BFC0-29DA5D0CAC6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36900" y="2111530"/>
                <a:ext cx="1800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93ED53E-07A8-9EAF-50CB-91410A00A5B7}"/>
                  </a:ext>
                </a:extLst>
              </p14:cNvPr>
              <p14:cNvContentPartPr/>
              <p14:nvPr/>
            </p14:nvContentPartPr>
            <p14:xfrm>
              <a:off x="10719500" y="2139610"/>
              <a:ext cx="360" cy="3639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93ED53E-07A8-9EAF-50CB-91410A00A5B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710860" y="2130970"/>
                <a:ext cx="18000" cy="3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1728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191FB105-5A9E-A533-C446-960E52D319C3}"/>
              </a:ext>
            </a:extLst>
          </p:cNvPr>
          <p:cNvSpPr/>
          <p:nvPr/>
        </p:nvSpPr>
        <p:spPr>
          <a:xfrm>
            <a:off x="10930062" y="2792372"/>
            <a:ext cx="777029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91F6BD-B5FA-6EB8-7B4C-434985B32A17}"/>
              </a:ext>
            </a:extLst>
          </p:cNvPr>
          <p:cNvSpPr/>
          <p:nvPr/>
        </p:nvSpPr>
        <p:spPr>
          <a:xfrm rot="16200000">
            <a:off x="10848349" y="2725828"/>
            <a:ext cx="228486" cy="9048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AAE4E4D-7B11-6C30-B9E1-4537058E5D23}"/>
              </a:ext>
            </a:extLst>
          </p:cNvPr>
          <p:cNvSpPr/>
          <p:nvPr/>
        </p:nvSpPr>
        <p:spPr>
          <a:xfrm rot="16200000">
            <a:off x="9508408" y="2724646"/>
            <a:ext cx="236296" cy="9015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6E9E5C-4F33-1186-D295-1CFEC2D0FA73}"/>
              </a:ext>
            </a:extLst>
          </p:cNvPr>
          <p:cNvSpPr/>
          <p:nvPr/>
        </p:nvSpPr>
        <p:spPr>
          <a:xfrm>
            <a:off x="2587268" y="2815324"/>
            <a:ext cx="202592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8D7821-4206-5244-B3F5-EB4F99071994}"/>
              </a:ext>
            </a:extLst>
          </p:cNvPr>
          <p:cNvSpPr/>
          <p:nvPr/>
        </p:nvSpPr>
        <p:spPr>
          <a:xfrm>
            <a:off x="2239473" y="2820995"/>
            <a:ext cx="202592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99CFA5-88D2-8EBD-A5E4-3AB18DB266C2}"/>
              </a:ext>
            </a:extLst>
          </p:cNvPr>
          <p:cNvSpPr/>
          <p:nvPr/>
        </p:nvSpPr>
        <p:spPr>
          <a:xfrm>
            <a:off x="1754444" y="2827947"/>
            <a:ext cx="333949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D67FA0-482B-5E15-F224-9392CCF8E19D}"/>
              </a:ext>
            </a:extLst>
          </p:cNvPr>
          <p:cNvSpPr/>
          <p:nvPr/>
        </p:nvSpPr>
        <p:spPr>
          <a:xfrm>
            <a:off x="837140" y="2816754"/>
            <a:ext cx="767637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B8652-0A79-C715-2A33-6F66E08DBD17}"/>
              </a:ext>
            </a:extLst>
          </p:cNvPr>
          <p:cNvSpPr/>
          <p:nvPr/>
        </p:nvSpPr>
        <p:spPr>
          <a:xfrm>
            <a:off x="2920999" y="2809793"/>
            <a:ext cx="6743894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695041-E98D-AAA5-5378-EA23A5C715BE}"/>
              </a:ext>
            </a:extLst>
          </p:cNvPr>
          <p:cNvSpPr/>
          <p:nvPr/>
        </p:nvSpPr>
        <p:spPr>
          <a:xfrm>
            <a:off x="2921000" y="2893210"/>
            <a:ext cx="6847087" cy="679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24ADC4-5924-BB4E-68B5-4D1A81DC80B5}"/>
              </a:ext>
            </a:extLst>
          </p:cNvPr>
          <p:cNvSpPr/>
          <p:nvPr/>
        </p:nvSpPr>
        <p:spPr>
          <a:xfrm>
            <a:off x="2589495" y="2893210"/>
            <a:ext cx="202592" cy="66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EE7A9F-BEE8-C86B-46CB-B04B93D13FD3}"/>
              </a:ext>
            </a:extLst>
          </p:cNvPr>
          <p:cNvSpPr/>
          <p:nvPr/>
        </p:nvSpPr>
        <p:spPr>
          <a:xfrm>
            <a:off x="2239588" y="2897464"/>
            <a:ext cx="243195" cy="72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0A406D-77E8-7B64-96CA-A4DCFC45F7EB}"/>
              </a:ext>
            </a:extLst>
          </p:cNvPr>
          <p:cNvSpPr/>
          <p:nvPr/>
        </p:nvSpPr>
        <p:spPr>
          <a:xfrm>
            <a:off x="1767618" y="2897464"/>
            <a:ext cx="339663" cy="72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CD7B29-060C-285E-B157-AA6E90F15776}"/>
              </a:ext>
            </a:extLst>
          </p:cNvPr>
          <p:cNvSpPr/>
          <p:nvPr/>
        </p:nvSpPr>
        <p:spPr>
          <a:xfrm>
            <a:off x="838198" y="2887878"/>
            <a:ext cx="80540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D3D7E-C913-91A8-3D55-D3D611C9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13: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9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0EF8AC5D-D605-35C6-8E77-CDFF27E70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636" t="23893" r="3740" b="66929"/>
          <a:stretch/>
        </p:blipFill>
        <p:spPr>
          <a:xfrm>
            <a:off x="3304310" y="582467"/>
            <a:ext cx="4784042" cy="890878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2EFBE03-744D-BD88-A342-9600B412C220}"/>
              </a:ext>
            </a:extLst>
          </p:cNvPr>
          <p:cNvGrpSpPr/>
          <p:nvPr/>
        </p:nvGrpSpPr>
        <p:grpSpPr>
          <a:xfrm>
            <a:off x="838200" y="2964505"/>
            <a:ext cx="10868891" cy="2239278"/>
            <a:chOff x="838200" y="2964505"/>
            <a:chExt cx="10868891" cy="22392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A8E353-11B4-1CD5-4830-337C10434CC7}"/>
                </a:ext>
              </a:extLst>
            </p:cNvPr>
            <p:cNvSpPr/>
            <p:nvPr/>
          </p:nvSpPr>
          <p:spPr>
            <a:xfrm>
              <a:off x="838200" y="2965909"/>
              <a:ext cx="10868891" cy="22378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B3A29A-CA98-7137-C007-2D65079789BA}"/>
                </a:ext>
              </a:extLst>
            </p:cNvPr>
            <p:cNvSpPr/>
            <p:nvPr/>
          </p:nvSpPr>
          <p:spPr>
            <a:xfrm>
              <a:off x="1233451" y="2964506"/>
              <a:ext cx="2070858" cy="122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071828-C33C-6388-FFDA-F1BB280BB441}"/>
                </a:ext>
              </a:extLst>
            </p:cNvPr>
            <p:cNvSpPr/>
            <p:nvPr/>
          </p:nvSpPr>
          <p:spPr>
            <a:xfrm>
              <a:off x="1233451" y="4048407"/>
              <a:ext cx="2070858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4DADD0-811E-0D59-19EC-1995367EE77B}"/>
                </a:ext>
              </a:extLst>
            </p:cNvPr>
            <p:cNvSpPr/>
            <p:nvPr/>
          </p:nvSpPr>
          <p:spPr>
            <a:xfrm rot="5400000">
              <a:off x="691499" y="3506457"/>
              <a:ext cx="1222079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30320B-ACCC-E649-0BDC-C950B5CCE9B7}"/>
                </a:ext>
              </a:extLst>
            </p:cNvPr>
            <p:cNvSpPr/>
            <p:nvPr/>
          </p:nvSpPr>
          <p:spPr>
            <a:xfrm rot="5400000">
              <a:off x="2624176" y="3506456"/>
              <a:ext cx="1222081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216A5-9E54-98DA-3463-C50D59453AC9}"/>
              </a:ext>
            </a:extLst>
          </p:cNvPr>
          <p:cNvSpPr/>
          <p:nvPr/>
        </p:nvSpPr>
        <p:spPr>
          <a:xfrm>
            <a:off x="1371630" y="2963452"/>
            <a:ext cx="1794498" cy="1078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036B7B-03A3-FD05-A9BE-3A16548EF5FE}"/>
              </a:ext>
            </a:extLst>
          </p:cNvPr>
          <p:cNvSpPr/>
          <p:nvPr/>
        </p:nvSpPr>
        <p:spPr>
          <a:xfrm>
            <a:off x="1452282" y="3109970"/>
            <a:ext cx="1647265" cy="8770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B220F5-1E91-EA45-C477-F0C6C74F70D7}"/>
              </a:ext>
            </a:extLst>
          </p:cNvPr>
          <p:cNvSpPr/>
          <p:nvPr/>
        </p:nvSpPr>
        <p:spPr>
          <a:xfrm>
            <a:off x="2078565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18C75-BAA3-2C53-BFE1-240D70B8EB94}"/>
              </a:ext>
            </a:extLst>
          </p:cNvPr>
          <p:cNvSpPr/>
          <p:nvPr/>
        </p:nvSpPr>
        <p:spPr>
          <a:xfrm>
            <a:off x="2412459" y="3033852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7EB693-6EA0-4ED1-D03E-57B821EA4B3E}"/>
              </a:ext>
            </a:extLst>
          </p:cNvPr>
          <p:cNvSpPr/>
          <p:nvPr/>
        </p:nvSpPr>
        <p:spPr>
          <a:xfrm>
            <a:off x="2745434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143488-BF4C-8B00-AAFF-1DB5A9CBEC57}"/>
              </a:ext>
            </a:extLst>
          </p:cNvPr>
          <p:cNvSpPr/>
          <p:nvPr/>
        </p:nvSpPr>
        <p:spPr>
          <a:xfrm>
            <a:off x="1566115" y="3033852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0710D55-8559-1725-8B85-521F69744204}"/>
              </a:ext>
            </a:extLst>
          </p:cNvPr>
          <p:cNvSpPr/>
          <p:nvPr/>
        </p:nvSpPr>
        <p:spPr>
          <a:xfrm>
            <a:off x="1565598" y="2822567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F165B45-F337-9B44-BB8D-D4ED590AE7B9}"/>
              </a:ext>
            </a:extLst>
          </p:cNvPr>
          <p:cNvSpPr/>
          <p:nvPr/>
        </p:nvSpPr>
        <p:spPr>
          <a:xfrm>
            <a:off x="2056372" y="2822566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EF4EB567-9B55-8E05-07C9-652D76BC6B2F}"/>
              </a:ext>
            </a:extLst>
          </p:cNvPr>
          <p:cNvSpPr/>
          <p:nvPr/>
        </p:nvSpPr>
        <p:spPr>
          <a:xfrm>
            <a:off x="2395528" y="2813958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06C820E-4B2F-175E-7E5B-27DF0AA886D0}"/>
              </a:ext>
            </a:extLst>
          </p:cNvPr>
          <p:cNvSpPr/>
          <p:nvPr/>
        </p:nvSpPr>
        <p:spPr>
          <a:xfrm>
            <a:off x="2728963" y="2813958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5811CB-E33B-4533-A158-C37421B2FD4A}"/>
              </a:ext>
            </a:extLst>
          </p:cNvPr>
          <p:cNvSpPr/>
          <p:nvPr/>
        </p:nvSpPr>
        <p:spPr>
          <a:xfrm>
            <a:off x="9768088" y="2728913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CEC5-E805-6D74-D523-7EEF02DB916B}"/>
              </a:ext>
            </a:extLst>
          </p:cNvPr>
          <p:cNvSpPr/>
          <p:nvPr/>
        </p:nvSpPr>
        <p:spPr>
          <a:xfrm>
            <a:off x="9677606" y="2654967"/>
            <a:ext cx="1239744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687D75-5887-4D99-7A6F-94C121BE0CEB}"/>
              </a:ext>
            </a:extLst>
          </p:cNvPr>
          <p:cNvSpPr/>
          <p:nvPr/>
        </p:nvSpPr>
        <p:spPr>
          <a:xfrm>
            <a:off x="10826866" y="2877757"/>
            <a:ext cx="880225" cy="83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6F555F-2539-AC11-825F-9D8D17E66548}"/>
              </a:ext>
            </a:extLst>
          </p:cNvPr>
          <p:cNvSpPr/>
          <p:nvPr/>
        </p:nvSpPr>
        <p:spPr>
          <a:xfrm rot="16200000">
            <a:off x="9616780" y="2809863"/>
            <a:ext cx="212133" cy="904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BDD43A-23A4-D132-CF2E-17FD33C8D0F9}"/>
              </a:ext>
            </a:extLst>
          </p:cNvPr>
          <p:cNvSpPr/>
          <p:nvPr/>
        </p:nvSpPr>
        <p:spPr>
          <a:xfrm rot="16200000">
            <a:off x="10760716" y="2804536"/>
            <a:ext cx="222787" cy="904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7A658BA-4205-C163-44D9-EF440371D45F}"/>
                  </a:ext>
                </a:extLst>
              </p14:cNvPr>
              <p14:cNvContentPartPr/>
              <p14:nvPr/>
            </p14:nvContentPartPr>
            <p14:xfrm>
              <a:off x="1549160" y="2805005"/>
              <a:ext cx="275760" cy="1486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7A658BA-4205-C163-44D9-EF440371D4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0160" y="2796005"/>
                <a:ext cx="293400" cy="16632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D20555EA-8FA9-1B79-38D0-214D1F97DFF7}"/>
              </a:ext>
            </a:extLst>
          </p:cNvPr>
          <p:cNvSpPr/>
          <p:nvPr/>
        </p:nvSpPr>
        <p:spPr>
          <a:xfrm>
            <a:off x="2589495" y="2893210"/>
            <a:ext cx="202592" cy="66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C583485-6FDD-4D8F-ED4A-9B1A45346EC6}"/>
              </a:ext>
            </a:extLst>
          </p:cNvPr>
          <p:cNvSpPr/>
          <p:nvPr/>
        </p:nvSpPr>
        <p:spPr>
          <a:xfrm>
            <a:off x="2239588" y="2897464"/>
            <a:ext cx="243195" cy="72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233CA82-3A8B-68A8-C459-CEF604A05240}"/>
                  </a:ext>
                </a:extLst>
              </p14:cNvPr>
              <p14:cNvContentPartPr/>
              <p14:nvPr/>
            </p14:nvContentPartPr>
            <p14:xfrm>
              <a:off x="2046680" y="2797445"/>
              <a:ext cx="343440" cy="1598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233CA82-3A8B-68A8-C459-CEF604A052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37680" y="2788445"/>
                <a:ext cx="3610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92305EE-0BB5-31F6-11EA-F7A816D1DFB3}"/>
                  </a:ext>
                </a:extLst>
              </p14:cNvPr>
              <p14:cNvContentPartPr/>
              <p14:nvPr/>
            </p14:nvContentPartPr>
            <p14:xfrm>
              <a:off x="2388680" y="2793845"/>
              <a:ext cx="270360" cy="1558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92305EE-0BB5-31F6-11EA-F7A816D1DF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80040" y="2784845"/>
                <a:ext cx="2880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2495AF-D1B1-EB9F-0AF2-7BCF64B52C7F}"/>
                  </a:ext>
                </a:extLst>
              </p14:cNvPr>
              <p14:cNvContentPartPr/>
              <p14:nvPr/>
            </p14:nvContentPartPr>
            <p14:xfrm>
              <a:off x="2663285" y="2796005"/>
              <a:ext cx="327240" cy="1522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2495AF-D1B1-EB9F-0AF2-7BCF64B52C7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54285" y="2787005"/>
                <a:ext cx="344880" cy="16992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7EEFEC0-76F7-B319-1538-4FAEB4B87583}"/>
              </a:ext>
            </a:extLst>
          </p:cNvPr>
          <p:cNvSpPr txBox="1"/>
          <p:nvPr/>
        </p:nvSpPr>
        <p:spPr>
          <a:xfrm>
            <a:off x="9072264" y="1860567"/>
            <a:ext cx="2444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Electrode</a:t>
            </a:r>
            <a:r>
              <a:rPr lang="zh-CN" altLang="en-US" sz="1200" dirty="0"/>
              <a:t> </a:t>
            </a:r>
            <a:r>
              <a:rPr lang="en-US" altLang="zh-CN" sz="1200" dirty="0"/>
              <a:t>metal</a:t>
            </a:r>
            <a:r>
              <a:rPr lang="zh-CN" altLang="en-US" sz="1200" dirty="0"/>
              <a:t> </a:t>
            </a:r>
            <a:endParaRPr lang="en-US" altLang="zh-CN" sz="12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A986D0D-2A11-C263-4720-C46F8D21CCDD}"/>
              </a:ext>
            </a:extLst>
          </p:cNvPr>
          <p:cNvGrpSpPr/>
          <p:nvPr/>
        </p:nvGrpSpPr>
        <p:grpSpPr>
          <a:xfrm>
            <a:off x="9581476" y="2386303"/>
            <a:ext cx="1426358" cy="270524"/>
            <a:chOff x="9581476" y="2386303"/>
            <a:chExt cx="1426358" cy="27052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D2B55DC-1AA2-79D3-8CFF-83423251A3E0}"/>
                </a:ext>
              </a:extLst>
            </p:cNvPr>
            <p:cNvSpPr/>
            <p:nvPr/>
          </p:nvSpPr>
          <p:spPr>
            <a:xfrm>
              <a:off x="9581476" y="2420533"/>
              <a:ext cx="1426358" cy="2362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32445F-FAB8-D1D1-FF66-34B198AED0CB}"/>
                </a:ext>
              </a:extLst>
            </p:cNvPr>
            <p:cNvSpPr/>
            <p:nvPr/>
          </p:nvSpPr>
          <p:spPr>
            <a:xfrm>
              <a:off x="9814466" y="2386303"/>
              <a:ext cx="134651" cy="265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FBD4461-85EB-28E1-7F5D-1050540DADAC}"/>
                </a:ext>
              </a:extLst>
            </p:cNvPr>
            <p:cNvSpPr/>
            <p:nvPr/>
          </p:nvSpPr>
          <p:spPr>
            <a:xfrm>
              <a:off x="10106932" y="2419399"/>
              <a:ext cx="134651" cy="223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DFBAF99-1D01-B6D9-F1D5-86F2E8ADD095}"/>
                </a:ext>
              </a:extLst>
            </p:cNvPr>
            <p:cNvSpPr/>
            <p:nvPr/>
          </p:nvSpPr>
          <p:spPr>
            <a:xfrm>
              <a:off x="10391156" y="2419399"/>
              <a:ext cx="134651" cy="223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8A41FC8-1AB4-727C-FDDD-CAA82E0E686A}"/>
                </a:ext>
              </a:extLst>
            </p:cNvPr>
            <p:cNvSpPr/>
            <p:nvPr/>
          </p:nvSpPr>
          <p:spPr>
            <a:xfrm>
              <a:off x="10660609" y="2419399"/>
              <a:ext cx="134651" cy="223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0FBC418A-D481-4D36-9CAD-25620B592AD1}"/>
              </a:ext>
            </a:extLst>
          </p:cNvPr>
          <p:cNvSpPr/>
          <p:nvPr/>
        </p:nvSpPr>
        <p:spPr>
          <a:xfrm>
            <a:off x="9814466" y="2515594"/>
            <a:ext cx="134651" cy="1376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54449DE-324E-20C0-9FD4-8342FCED109F}"/>
              </a:ext>
            </a:extLst>
          </p:cNvPr>
          <p:cNvSpPr/>
          <p:nvPr/>
        </p:nvSpPr>
        <p:spPr>
          <a:xfrm>
            <a:off x="10091947" y="2520447"/>
            <a:ext cx="159822" cy="1376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1C405D9-F4E8-6381-77C6-4C18A4170B5C}"/>
              </a:ext>
            </a:extLst>
          </p:cNvPr>
          <p:cNvSpPr/>
          <p:nvPr/>
        </p:nvSpPr>
        <p:spPr>
          <a:xfrm>
            <a:off x="10375635" y="2514229"/>
            <a:ext cx="159822" cy="1376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72B29DE-86F0-B526-4F31-DD68370129EA}"/>
              </a:ext>
            </a:extLst>
          </p:cNvPr>
          <p:cNvSpPr/>
          <p:nvPr/>
        </p:nvSpPr>
        <p:spPr>
          <a:xfrm>
            <a:off x="10648023" y="2519500"/>
            <a:ext cx="159822" cy="1376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0D65385-3D16-24ED-A79C-EF38E7606B0A}"/>
              </a:ext>
            </a:extLst>
          </p:cNvPr>
          <p:cNvGrpSpPr/>
          <p:nvPr/>
        </p:nvGrpSpPr>
        <p:grpSpPr>
          <a:xfrm>
            <a:off x="9868534" y="2156833"/>
            <a:ext cx="316800" cy="332280"/>
            <a:chOff x="9868534" y="2156833"/>
            <a:chExt cx="316800" cy="33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38A1734-28CD-EFD9-01E0-0DB435E11F0A}"/>
                    </a:ext>
                  </a:extLst>
                </p14:cNvPr>
                <p14:cNvContentPartPr/>
                <p14:nvPr/>
              </p14:nvContentPartPr>
              <p14:xfrm>
                <a:off x="9868534" y="2156833"/>
                <a:ext cx="174240" cy="332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38A1734-28CD-EFD9-01E0-0DB435E11F0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859534" y="2148193"/>
                  <a:ext cx="19188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AC10C50-82BD-5934-5608-85AB4AA8E51A}"/>
                    </a:ext>
                  </a:extLst>
                </p14:cNvPr>
                <p14:cNvContentPartPr/>
                <p14:nvPr/>
              </p14:nvContentPartPr>
              <p14:xfrm>
                <a:off x="10182454" y="2158993"/>
                <a:ext cx="2880" cy="322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AC10C50-82BD-5934-5608-85AB4AA8E51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173814" y="2150353"/>
                  <a:ext cx="20520" cy="34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31F34C3-263D-3F7C-279F-8D96EE514571}"/>
                  </a:ext>
                </a:extLst>
              </p14:cNvPr>
              <p14:cNvContentPartPr/>
              <p14:nvPr/>
            </p14:nvContentPartPr>
            <p14:xfrm>
              <a:off x="10451374" y="2165113"/>
              <a:ext cx="16200" cy="3456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31F34C3-263D-3F7C-279F-8D96EE51457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42374" y="2156473"/>
                <a:ext cx="3384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53F8454-3DCB-B9D6-8081-49BD1FF2FB9C}"/>
                  </a:ext>
                </a:extLst>
              </p14:cNvPr>
              <p14:cNvContentPartPr/>
              <p14:nvPr/>
            </p14:nvContentPartPr>
            <p14:xfrm>
              <a:off x="10650094" y="2164033"/>
              <a:ext cx="81720" cy="3225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53F8454-3DCB-B9D6-8081-49BD1FF2FB9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641454" y="2155033"/>
                <a:ext cx="99360" cy="34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5921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191FB105-5A9E-A533-C446-960E52D319C3}"/>
              </a:ext>
            </a:extLst>
          </p:cNvPr>
          <p:cNvSpPr/>
          <p:nvPr/>
        </p:nvSpPr>
        <p:spPr>
          <a:xfrm>
            <a:off x="10930062" y="2792372"/>
            <a:ext cx="777029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91F6BD-B5FA-6EB8-7B4C-434985B32A17}"/>
              </a:ext>
            </a:extLst>
          </p:cNvPr>
          <p:cNvSpPr/>
          <p:nvPr/>
        </p:nvSpPr>
        <p:spPr>
          <a:xfrm rot="16200000">
            <a:off x="10848349" y="2725828"/>
            <a:ext cx="228486" cy="9048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AAE4E4D-7B11-6C30-B9E1-4537058E5D23}"/>
              </a:ext>
            </a:extLst>
          </p:cNvPr>
          <p:cNvSpPr/>
          <p:nvPr/>
        </p:nvSpPr>
        <p:spPr>
          <a:xfrm rot="16200000">
            <a:off x="9508408" y="2724646"/>
            <a:ext cx="236296" cy="9015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6E9E5C-4F33-1186-D295-1CFEC2D0FA73}"/>
              </a:ext>
            </a:extLst>
          </p:cNvPr>
          <p:cNvSpPr/>
          <p:nvPr/>
        </p:nvSpPr>
        <p:spPr>
          <a:xfrm>
            <a:off x="2587268" y="2815324"/>
            <a:ext cx="202592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8D7821-4206-5244-B3F5-EB4F99071994}"/>
              </a:ext>
            </a:extLst>
          </p:cNvPr>
          <p:cNvSpPr/>
          <p:nvPr/>
        </p:nvSpPr>
        <p:spPr>
          <a:xfrm>
            <a:off x="2239473" y="2820995"/>
            <a:ext cx="202592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99CFA5-88D2-8EBD-A5E4-3AB18DB266C2}"/>
              </a:ext>
            </a:extLst>
          </p:cNvPr>
          <p:cNvSpPr/>
          <p:nvPr/>
        </p:nvSpPr>
        <p:spPr>
          <a:xfrm>
            <a:off x="1754444" y="2827947"/>
            <a:ext cx="333949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D67FA0-482B-5E15-F224-9392CCF8E19D}"/>
              </a:ext>
            </a:extLst>
          </p:cNvPr>
          <p:cNvSpPr/>
          <p:nvPr/>
        </p:nvSpPr>
        <p:spPr>
          <a:xfrm>
            <a:off x="837140" y="2816754"/>
            <a:ext cx="767637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B8652-0A79-C715-2A33-6F66E08DBD17}"/>
              </a:ext>
            </a:extLst>
          </p:cNvPr>
          <p:cNvSpPr/>
          <p:nvPr/>
        </p:nvSpPr>
        <p:spPr>
          <a:xfrm>
            <a:off x="2920999" y="2809793"/>
            <a:ext cx="6743894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695041-E98D-AAA5-5378-EA23A5C715BE}"/>
              </a:ext>
            </a:extLst>
          </p:cNvPr>
          <p:cNvSpPr/>
          <p:nvPr/>
        </p:nvSpPr>
        <p:spPr>
          <a:xfrm>
            <a:off x="2921000" y="2893210"/>
            <a:ext cx="6847087" cy="679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24ADC4-5924-BB4E-68B5-4D1A81DC80B5}"/>
              </a:ext>
            </a:extLst>
          </p:cNvPr>
          <p:cNvSpPr/>
          <p:nvPr/>
        </p:nvSpPr>
        <p:spPr>
          <a:xfrm>
            <a:off x="2589495" y="2893210"/>
            <a:ext cx="202592" cy="66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EE7A9F-BEE8-C86B-46CB-B04B93D13FD3}"/>
              </a:ext>
            </a:extLst>
          </p:cNvPr>
          <p:cNvSpPr/>
          <p:nvPr/>
        </p:nvSpPr>
        <p:spPr>
          <a:xfrm>
            <a:off x="2239588" y="2897464"/>
            <a:ext cx="243195" cy="72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0A406D-77E8-7B64-96CA-A4DCFC45F7EB}"/>
              </a:ext>
            </a:extLst>
          </p:cNvPr>
          <p:cNvSpPr/>
          <p:nvPr/>
        </p:nvSpPr>
        <p:spPr>
          <a:xfrm>
            <a:off x="1767618" y="2897464"/>
            <a:ext cx="339663" cy="72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CD7B29-060C-285E-B157-AA6E90F15776}"/>
              </a:ext>
            </a:extLst>
          </p:cNvPr>
          <p:cNvSpPr/>
          <p:nvPr/>
        </p:nvSpPr>
        <p:spPr>
          <a:xfrm>
            <a:off x="838198" y="2887878"/>
            <a:ext cx="80540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D3D7E-C913-91A8-3D55-D3D611C9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14: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9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0EF8AC5D-D605-35C6-8E77-CDFF27E70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636" t="12247" r="3740" b="78575"/>
          <a:stretch/>
        </p:blipFill>
        <p:spPr>
          <a:xfrm>
            <a:off x="3304310" y="582467"/>
            <a:ext cx="4784042" cy="890878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2EFBE03-744D-BD88-A342-9600B412C220}"/>
              </a:ext>
            </a:extLst>
          </p:cNvPr>
          <p:cNvGrpSpPr/>
          <p:nvPr/>
        </p:nvGrpSpPr>
        <p:grpSpPr>
          <a:xfrm>
            <a:off x="838200" y="2964505"/>
            <a:ext cx="10868891" cy="2239278"/>
            <a:chOff x="838200" y="2964505"/>
            <a:chExt cx="10868891" cy="22392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A8E353-11B4-1CD5-4830-337C10434CC7}"/>
                </a:ext>
              </a:extLst>
            </p:cNvPr>
            <p:cNvSpPr/>
            <p:nvPr/>
          </p:nvSpPr>
          <p:spPr>
            <a:xfrm>
              <a:off x="838200" y="2965909"/>
              <a:ext cx="10868891" cy="22378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B3A29A-CA98-7137-C007-2D65079789BA}"/>
                </a:ext>
              </a:extLst>
            </p:cNvPr>
            <p:cNvSpPr/>
            <p:nvPr/>
          </p:nvSpPr>
          <p:spPr>
            <a:xfrm>
              <a:off x="1233451" y="2964506"/>
              <a:ext cx="2070858" cy="122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071828-C33C-6388-FFDA-F1BB280BB441}"/>
                </a:ext>
              </a:extLst>
            </p:cNvPr>
            <p:cNvSpPr/>
            <p:nvPr/>
          </p:nvSpPr>
          <p:spPr>
            <a:xfrm>
              <a:off x="1233451" y="4048407"/>
              <a:ext cx="2070858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4DADD0-811E-0D59-19EC-1995367EE77B}"/>
                </a:ext>
              </a:extLst>
            </p:cNvPr>
            <p:cNvSpPr/>
            <p:nvPr/>
          </p:nvSpPr>
          <p:spPr>
            <a:xfrm rot="5400000">
              <a:off x="691499" y="3506457"/>
              <a:ext cx="1222079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30320B-ACCC-E649-0BDC-C950B5CCE9B7}"/>
                </a:ext>
              </a:extLst>
            </p:cNvPr>
            <p:cNvSpPr/>
            <p:nvPr/>
          </p:nvSpPr>
          <p:spPr>
            <a:xfrm rot="5400000">
              <a:off x="2624176" y="3506456"/>
              <a:ext cx="1222081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216A5-9E54-98DA-3463-C50D59453AC9}"/>
              </a:ext>
            </a:extLst>
          </p:cNvPr>
          <p:cNvSpPr/>
          <p:nvPr/>
        </p:nvSpPr>
        <p:spPr>
          <a:xfrm>
            <a:off x="1371630" y="2963452"/>
            <a:ext cx="1794498" cy="1078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036B7B-03A3-FD05-A9BE-3A16548EF5FE}"/>
              </a:ext>
            </a:extLst>
          </p:cNvPr>
          <p:cNvSpPr/>
          <p:nvPr/>
        </p:nvSpPr>
        <p:spPr>
          <a:xfrm>
            <a:off x="1452282" y="3109970"/>
            <a:ext cx="1647265" cy="8770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B220F5-1E91-EA45-C477-F0C6C74F70D7}"/>
              </a:ext>
            </a:extLst>
          </p:cNvPr>
          <p:cNvSpPr/>
          <p:nvPr/>
        </p:nvSpPr>
        <p:spPr>
          <a:xfrm>
            <a:off x="2078565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18C75-BAA3-2C53-BFE1-240D70B8EB94}"/>
              </a:ext>
            </a:extLst>
          </p:cNvPr>
          <p:cNvSpPr/>
          <p:nvPr/>
        </p:nvSpPr>
        <p:spPr>
          <a:xfrm>
            <a:off x="2412459" y="3033852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7EB693-6EA0-4ED1-D03E-57B821EA4B3E}"/>
              </a:ext>
            </a:extLst>
          </p:cNvPr>
          <p:cNvSpPr/>
          <p:nvPr/>
        </p:nvSpPr>
        <p:spPr>
          <a:xfrm>
            <a:off x="2745434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143488-BF4C-8B00-AAFF-1DB5A9CBEC57}"/>
              </a:ext>
            </a:extLst>
          </p:cNvPr>
          <p:cNvSpPr/>
          <p:nvPr/>
        </p:nvSpPr>
        <p:spPr>
          <a:xfrm>
            <a:off x="1566115" y="3033852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0710D55-8559-1725-8B85-521F69744204}"/>
              </a:ext>
            </a:extLst>
          </p:cNvPr>
          <p:cNvSpPr/>
          <p:nvPr/>
        </p:nvSpPr>
        <p:spPr>
          <a:xfrm>
            <a:off x="1565598" y="2822567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F165B45-F337-9B44-BB8D-D4ED590AE7B9}"/>
              </a:ext>
            </a:extLst>
          </p:cNvPr>
          <p:cNvSpPr/>
          <p:nvPr/>
        </p:nvSpPr>
        <p:spPr>
          <a:xfrm>
            <a:off x="2056372" y="2822566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EF4EB567-9B55-8E05-07C9-652D76BC6B2F}"/>
              </a:ext>
            </a:extLst>
          </p:cNvPr>
          <p:cNvSpPr/>
          <p:nvPr/>
        </p:nvSpPr>
        <p:spPr>
          <a:xfrm>
            <a:off x="2395528" y="2813958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06C820E-4B2F-175E-7E5B-27DF0AA886D0}"/>
              </a:ext>
            </a:extLst>
          </p:cNvPr>
          <p:cNvSpPr/>
          <p:nvPr/>
        </p:nvSpPr>
        <p:spPr>
          <a:xfrm>
            <a:off x="2728963" y="2813958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5811CB-E33B-4533-A158-C37421B2FD4A}"/>
              </a:ext>
            </a:extLst>
          </p:cNvPr>
          <p:cNvSpPr/>
          <p:nvPr/>
        </p:nvSpPr>
        <p:spPr>
          <a:xfrm>
            <a:off x="9768088" y="2728913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CEC5-E805-6D74-D523-7EEF02DB916B}"/>
              </a:ext>
            </a:extLst>
          </p:cNvPr>
          <p:cNvSpPr/>
          <p:nvPr/>
        </p:nvSpPr>
        <p:spPr>
          <a:xfrm>
            <a:off x="9677606" y="2654967"/>
            <a:ext cx="1239744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687D75-5887-4D99-7A6F-94C121BE0CEB}"/>
              </a:ext>
            </a:extLst>
          </p:cNvPr>
          <p:cNvSpPr/>
          <p:nvPr/>
        </p:nvSpPr>
        <p:spPr>
          <a:xfrm>
            <a:off x="10826866" y="2877757"/>
            <a:ext cx="880225" cy="83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6F555F-2539-AC11-825F-9D8D17E66548}"/>
              </a:ext>
            </a:extLst>
          </p:cNvPr>
          <p:cNvSpPr/>
          <p:nvPr/>
        </p:nvSpPr>
        <p:spPr>
          <a:xfrm rot="16200000">
            <a:off x="9616780" y="2809863"/>
            <a:ext cx="212133" cy="904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BDD43A-23A4-D132-CF2E-17FD33C8D0F9}"/>
              </a:ext>
            </a:extLst>
          </p:cNvPr>
          <p:cNvSpPr/>
          <p:nvPr/>
        </p:nvSpPr>
        <p:spPr>
          <a:xfrm rot="16200000">
            <a:off x="10760716" y="2804536"/>
            <a:ext cx="222787" cy="904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7A658BA-4205-C163-44D9-EF440371D45F}"/>
                  </a:ext>
                </a:extLst>
              </p14:cNvPr>
              <p14:cNvContentPartPr/>
              <p14:nvPr/>
            </p14:nvContentPartPr>
            <p14:xfrm>
              <a:off x="1549160" y="2805005"/>
              <a:ext cx="275760" cy="1486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7A658BA-4205-C163-44D9-EF440371D4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0160" y="2796005"/>
                <a:ext cx="293400" cy="16632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D20555EA-8FA9-1B79-38D0-214D1F97DFF7}"/>
              </a:ext>
            </a:extLst>
          </p:cNvPr>
          <p:cNvSpPr/>
          <p:nvPr/>
        </p:nvSpPr>
        <p:spPr>
          <a:xfrm>
            <a:off x="2589495" y="2893210"/>
            <a:ext cx="202592" cy="66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C583485-6FDD-4D8F-ED4A-9B1A45346EC6}"/>
              </a:ext>
            </a:extLst>
          </p:cNvPr>
          <p:cNvSpPr/>
          <p:nvPr/>
        </p:nvSpPr>
        <p:spPr>
          <a:xfrm>
            <a:off x="2239588" y="2897464"/>
            <a:ext cx="243195" cy="72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233CA82-3A8B-68A8-C459-CEF604A05240}"/>
                  </a:ext>
                </a:extLst>
              </p14:cNvPr>
              <p14:cNvContentPartPr/>
              <p14:nvPr/>
            </p14:nvContentPartPr>
            <p14:xfrm>
              <a:off x="2046680" y="2797445"/>
              <a:ext cx="343440" cy="1598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233CA82-3A8B-68A8-C459-CEF604A052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37680" y="2788445"/>
                <a:ext cx="3610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92305EE-0BB5-31F6-11EA-F7A816D1DFB3}"/>
                  </a:ext>
                </a:extLst>
              </p14:cNvPr>
              <p14:cNvContentPartPr/>
              <p14:nvPr/>
            </p14:nvContentPartPr>
            <p14:xfrm>
              <a:off x="2388680" y="2793845"/>
              <a:ext cx="270360" cy="1558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92305EE-0BB5-31F6-11EA-F7A816D1DF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80040" y="2784845"/>
                <a:ext cx="2880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2495AF-D1B1-EB9F-0AF2-7BCF64B52C7F}"/>
                  </a:ext>
                </a:extLst>
              </p14:cNvPr>
              <p14:cNvContentPartPr/>
              <p14:nvPr/>
            </p14:nvContentPartPr>
            <p14:xfrm>
              <a:off x="2663285" y="2796005"/>
              <a:ext cx="327240" cy="1522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2495AF-D1B1-EB9F-0AF2-7BCF64B52C7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54285" y="2787005"/>
                <a:ext cx="344880" cy="16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FA986D0D-2A11-C263-4720-C46F8D21CCDD}"/>
              </a:ext>
            </a:extLst>
          </p:cNvPr>
          <p:cNvGrpSpPr/>
          <p:nvPr/>
        </p:nvGrpSpPr>
        <p:grpSpPr>
          <a:xfrm>
            <a:off x="9581476" y="2386303"/>
            <a:ext cx="1426358" cy="270524"/>
            <a:chOff x="9581476" y="2386303"/>
            <a:chExt cx="1426358" cy="27052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D2B55DC-1AA2-79D3-8CFF-83423251A3E0}"/>
                </a:ext>
              </a:extLst>
            </p:cNvPr>
            <p:cNvSpPr/>
            <p:nvPr/>
          </p:nvSpPr>
          <p:spPr>
            <a:xfrm>
              <a:off x="9581476" y="2420533"/>
              <a:ext cx="1426358" cy="2362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32445F-FAB8-D1D1-FF66-34B198AED0CB}"/>
                </a:ext>
              </a:extLst>
            </p:cNvPr>
            <p:cNvSpPr/>
            <p:nvPr/>
          </p:nvSpPr>
          <p:spPr>
            <a:xfrm>
              <a:off x="9814466" y="2386303"/>
              <a:ext cx="134651" cy="265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FBD4461-85EB-28E1-7F5D-1050540DADAC}"/>
                </a:ext>
              </a:extLst>
            </p:cNvPr>
            <p:cNvSpPr/>
            <p:nvPr/>
          </p:nvSpPr>
          <p:spPr>
            <a:xfrm>
              <a:off x="10106932" y="2419399"/>
              <a:ext cx="134651" cy="223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DFBAF99-1D01-B6D9-F1D5-86F2E8ADD095}"/>
                </a:ext>
              </a:extLst>
            </p:cNvPr>
            <p:cNvSpPr/>
            <p:nvPr/>
          </p:nvSpPr>
          <p:spPr>
            <a:xfrm>
              <a:off x="10391156" y="2419399"/>
              <a:ext cx="134651" cy="223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8A41FC8-1AB4-727C-FDDD-CAA82E0E686A}"/>
                </a:ext>
              </a:extLst>
            </p:cNvPr>
            <p:cNvSpPr/>
            <p:nvPr/>
          </p:nvSpPr>
          <p:spPr>
            <a:xfrm>
              <a:off x="10660609" y="2419399"/>
              <a:ext cx="134651" cy="223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0FBC418A-D481-4D36-9CAD-25620B592AD1}"/>
              </a:ext>
            </a:extLst>
          </p:cNvPr>
          <p:cNvSpPr/>
          <p:nvPr/>
        </p:nvSpPr>
        <p:spPr>
          <a:xfrm>
            <a:off x="9814466" y="2515594"/>
            <a:ext cx="134651" cy="1376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54449DE-324E-20C0-9FD4-8342FCED109F}"/>
              </a:ext>
            </a:extLst>
          </p:cNvPr>
          <p:cNvSpPr/>
          <p:nvPr/>
        </p:nvSpPr>
        <p:spPr>
          <a:xfrm>
            <a:off x="10091947" y="2520447"/>
            <a:ext cx="159822" cy="1376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1C405D9-F4E8-6381-77C6-4C18A4170B5C}"/>
              </a:ext>
            </a:extLst>
          </p:cNvPr>
          <p:cNvSpPr/>
          <p:nvPr/>
        </p:nvSpPr>
        <p:spPr>
          <a:xfrm>
            <a:off x="10375635" y="2514229"/>
            <a:ext cx="159822" cy="1376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72B29DE-86F0-B526-4F31-DD68370129EA}"/>
              </a:ext>
            </a:extLst>
          </p:cNvPr>
          <p:cNvSpPr/>
          <p:nvPr/>
        </p:nvSpPr>
        <p:spPr>
          <a:xfrm>
            <a:off x="10648023" y="2519500"/>
            <a:ext cx="159822" cy="1376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96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69B3-835A-3A5B-6969-073E72EF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8AA9D-6B45-7ADA-9103-E204B18C2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u="sng" dirty="0"/>
              <a:t>Goal</a:t>
            </a:r>
            <a:r>
              <a:rPr lang="en-US" sz="2200" dirty="0"/>
              <a:t>: </a:t>
            </a:r>
            <a:r>
              <a:rPr lang="en-US" sz="2000" dirty="0"/>
              <a:t>Describe a method for manufacturing a sealed electrical device with </a:t>
            </a:r>
            <a:r>
              <a:rPr lang="en-US" sz="2000" b="1" dirty="0"/>
              <a:t>“bare die” IC chip</a:t>
            </a:r>
            <a:r>
              <a:rPr lang="en-US" sz="2000" dirty="0"/>
              <a:t> </a:t>
            </a:r>
            <a:r>
              <a:rPr lang="en-US" sz="2000" b="1" dirty="0"/>
              <a:t>embedded </a:t>
            </a:r>
            <a:r>
              <a:rPr lang="en-US" sz="2000" dirty="0"/>
              <a:t>within pocket of substrate</a:t>
            </a:r>
            <a:r>
              <a:rPr lang="zh-CN" altLang="en-US" sz="2000" dirty="0"/>
              <a:t> </a:t>
            </a:r>
            <a:r>
              <a:rPr lang="en-US" altLang="zh-CN" sz="2000" dirty="0"/>
              <a:t>&amp;</a:t>
            </a:r>
            <a:r>
              <a:rPr lang="zh-CN" altLang="en-US" sz="2000" dirty="0"/>
              <a:t> </a:t>
            </a:r>
            <a:r>
              <a:rPr lang="en-US" altLang="zh-CN" sz="2000" b="1" dirty="0"/>
              <a:t>fabricated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interface</a:t>
            </a:r>
            <a:r>
              <a:rPr lang="zh-CN" altLang="en-US" sz="2000" b="1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b="1" dirty="0"/>
              <a:t>direct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electrical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connections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IC</a:t>
            </a:r>
            <a:r>
              <a:rPr lang="zh-CN" altLang="en-US" sz="2000" dirty="0"/>
              <a:t> </a:t>
            </a:r>
            <a:r>
              <a:rPr lang="en-US" altLang="zh-CN" sz="2000" dirty="0"/>
              <a:t>chip</a:t>
            </a:r>
            <a:r>
              <a:rPr lang="zh-CN" altLang="en-US" sz="2000" dirty="0"/>
              <a:t> </a:t>
            </a:r>
            <a:endParaRPr lang="en-US" sz="2000" dirty="0"/>
          </a:p>
          <a:p>
            <a:r>
              <a:rPr lang="en-US" sz="2200" b="1" u="sng" dirty="0"/>
              <a:t>Purpose:</a:t>
            </a:r>
            <a:r>
              <a:rPr lang="en-US" sz="2200" dirty="0"/>
              <a:t> </a:t>
            </a:r>
            <a:r>
              <a:rPr lang="en-US" sz="2000" dirty="0"/>
              <a:t>To </a:t>
            </a:r>
            <a:r>
              <a:rPr lang="en-US" sz="2000" b="1" dirty="0"/>
              <a:t>decrease the volume </a:t>
            </a:r>
            <a:r>
              <a:rPr lang="en-US" sz="2000" dirty="0"/>
              <a:t>for better integration of the implant system in brain &amp; </a:t>
            </a:r>
            <a:r>
              <a:rPr lang="en-US" altLang="zh-CN" sz="2000" dirty="0"/>
              <a:t>ensuring</a:t>
            </a:r>
            <a:r>
              <a:rPr lang="zh-CN" altLang="en-US" sz="2000" dirty="0"/>
              <a:t> </a:t>
            </a:r>
            <a:r>
              <a:rPr lang="en-US" altLang="zh-CN" sz="2000" dirty="0"/>
              <a:t>IC</a:t>
            </a:r>
            <a:r>
              <a:rPr lang="zh-CN" altLang="en-US" sz="2000" dirty="0"/>
              <a:t> </a:t>
            </a:r>
            <a:r>
              <a:rPr lang="en-US" altLang="zh-CN" sz="2000" dirty="0"/>
              <a:t>chip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interface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hermetically</a:t>
            </a:r>
            <a:r>
              <a:rPr lang="zh-CN" altLang="en-US" sz="2000" dirty="0"/>
              <a:t> </a:t>
            </a:r>
            <a:r>
              <a:rPr lang="en-US" altLang="zh-CN" sz="2000" dirty="0"/>
              <a:t>sealed</a:t>
            </a:r>
            <a:r>
              <a:rPr lang="zh-CN" altLang="en-US" sz="2000" dirty="0"/>
              <a:t> </a:t>
            </a:r>
            <a:r>
              <a:rPr lang="en-US" altLang="zh-CN" sz="2000" dirty="0"/>
              <a:t>&amp;</a:t>
            </a:r>
            <a:r>
              <a:rPr lang="zh-CN" altLang="en-US" sz="2000" dirty="0"/>
              <a:t> </a:t>
            </a:r>
            <a:r>
              <a:rPr lang="en-US" altLang="zh-CN" sz="2000" dirty="0"/>
              <a:t>interconnected</a:t>
            </a:r>
            <a:endParaRPr lang="en-US" sz="2000" b="1" u="sng" dirty="0"/>
          </a:p>
          <a:p>
            <a:r>
              <a:rPr lang="en-US" sz="2200" b="1" u="sng" dirty="0"/>
              <a:t>Embodiments</a:t>
            </a:r>
            <a:r>
              <a:rPr lang="en-US" sz="2200" dirty="0"/>
              <a:t>:</a:t>
            </a:r>
          </a:p>
          <a:p>
            <a:pPr lvl="1"/>
            <a:r>
              <a:rPr lang="en-US" sz="1800" dirty="0"/>
              <a:t>Vertical cross-section of sealed electrical device with embedded IC chip </a:t>
            </a:r>
          </a:p>
          <a:p>
            <a:pPr lvl="1"/>
            <a:r>
              <a:rPr lang="en-US" sz="1800" dirty="0"/>
              <a:t>Vertical cross-section of sealed electrical device with embedded IC chip + housing</a:t>
            </a:r>
          </a:p>
          <a:p>
            <a:pPr lvl="1"/>
            <a:r>
              <a:rPr lang="en-US" sz="1800" dirty="0"/>
              <a:t>Flowchart for manufacturing a sealed electrical device </a:t>
            </a:r>
          </a:p>
          <a:p>
            <a:pPr lvl="1"/>
            <a:r>
              <a:rPr lang="en-US" sz="1800" dirty="0"/>
              <a:t>Flowchart for </a:t>
            </a:r>
            <a:r>
              <a:rPr lang="en-US" sz="1800" b="1" dirty="0"/>
              <a:t>chip-first</a:t>
            </a:r>
            <a:r>
              <a:rPr lang="en-US" sz="1800" dirty="0"/>
              <a:t> process for manufacturing a sealed electrical device </a:t>
            </a:r>
          </a:p>
          <a:p>
            <a:pPr lvl="1"/>
            <a:r>
              <a:rPr lang="en-US" sz="1800" dirty="0"/>
              <a:t>Flowchart for </a:t>
            </a:r>
            <a:r>
              <a:rPr lang="en-US" sz="1800" b="1" dirty="0"/>
              <a:t>chip-last</a:t>
            </a:r>
            <a:r>
              <a:rPr lang="en-US" sz="1800" dirty="0"/>
              <a:t> process for manufacturing a sealed electrical device </a:t>
            </a:r>
          </a:p>
        </p:txBody>
      </p:sp>
    </p:spTree>
    <p:extLst>
      <p:ext uri="{BB962C8B-B14F-4D97-AF65-F5344CB8AC3E}">
        <p14:creationId xmlns:p14="http://schemas.microsoft.com/office/powerpoint/2010/main" val="4012766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9FC8-E771-E4FE-F3A7-16621C55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Flowchart for </a:t>
            </a:r>
            <a:r>
              <a:rPr lang="en-US" sz="4400" b="1" dirty="0"/>
              <a:t>chip-</a:t>
            </a:r>
            <a:r>
              <a:rPr lang="en-US" b="1" dirty="0"/>
              <a:t>la</a:t>
            </a:r>
            <a:r>
              <a:rPr lang="en-US" sz="4400" b="1" dirty="0"/>
              <a:t>st</a:t>
            </a:r>
            <a:r>
              <a:rPr lang="en-US" sz="4400" dirty="0"/>
              <a:t> process for manufacturing a sealed electrical device </a:t>
            </a:r>
            <a:endParaRPr lang="en-US" dirty="0"/>
          </a:p>
        </p:txBody>
      </p:sp>
      <p:pic>
        <p:nvPicPr>
          <p:cNvPr id="5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FEE1EAB4-C539-C69D-A6A5-0F99F2996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3304" y="1690687"/>
            <a:ext cx="5257857" cy="4802187"/>
          </a:xfrm>
        </p:spPr>
      </p:pic>
    </p:spTree>
    <p:extLst>
      <p:ext uri="{BB962C8B-B14F-4D97-AF65-F5344CB8AC3E}">
        <p14:creationId xmlns:p14="http://schemas.microsoft.com/office/powerpoint/2010/main" val="702274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38" t="8439" r="56008" b="84929"/>
          <a:stretch/>
        </p:blipFill>
        <p:spPr>
          <a:xfrm>
            <a:off x="3215811" y="636998"/>
            <a:ext cx="4736387" cy="657098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CA82A8-23B9-206E-A55D-6145568A4979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0D86D6-B77E-69D6-B270-589EBB5ED82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57FBE9-6D85-BFBD-C096-CDD98BAC57D7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A205FD1-4DCF-09D8-0EDA-FB295C4CFFCA}"/>
                  </a:ext>
                </a:extLst>
              </p14:cNvPr>
              <p14:cNvContentPartPr/>
              <p14:nvPr/>
            </p14:nvContentPartPr>
            <p14:xfrm>
              <a:off x="3952920" y="2395147"/>
              <a:ext cx="71640" cy="532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A205FD1-4DCF-09D8-0EDA-FB295C4CFF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3920" y="2386507"/>
                <a:ext cx="89280" cy="5500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9EC861A-D943-381D-AB40-26BF6A97EB20}"/>
              </a:ext>
            </a:extLst>
          </p:cNvPr>
          <p:cNvSpPr txBox="1"/>
          <p:nvPr/>
        </p:nvSpPr>
        <p:spPr>
          <a:xfrm>
            <a:off x="2802169" y="2163453"/>
            <a:ext cx="2444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Etch</a:t>
            </a:r>
            <a:r>
              <a:rPr lang="zh-CN" altLang="en-US" sz="1200" dirty="0"/>
              <a:t> </a:t>
            </a:r>
            <a:r>
              <a:rPr lang="en-US" altLang="zh-CN" sz="1200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62435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38" t="17069" r="56008" b="76299"/>
          <a:stretch/>
        </p:blipFill>
        <p:spPr>
          <a:xfrm>
            <a:off x="3215811" y="636998"/>
            <a:ext cx="4736387" cy="6570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DB1A3-CB6D-5328-637C-F8EAD4C5BA89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CBFD95E-3B9A-CD93-25B8-6F3498681216}"/>
                  </a:ext>
                </a:extLst>
              </p14:cNvPr>
              <p14:cNvContentPartPr/>
              <p14:nvPr/>
            </p14:nvContentPartPr>
            <p14:xfrm>
              <a:off x="10167063" y="2362648"/>
              <a:ext cx="93600" cy="437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CBFD95E-3B9A-CD93-25B8-6F34986812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58063" y="2354008"/>
                <a:ext cx="111240" cy="4550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54E61C8-E017-13C4-17B9-6AF19822A049}"/>
              </a:ext>
            </a:extLst>
          </p:cNvPr>
          <p:cNvSpPr txBox="1"/>
          <p:nvPr/>
        </p:nvSpPr>
        <p:spPr>
          <a:xfrm>
            <a:off x="9131634" y="2113823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Bottom</a:t>
            </a:r>
            <a:r>
              <a:rPr lang="zh-CN" altLang="en-US" sz="1200" dirty="0"/>
              <a:t> </a:t>
            </a:r>
            <a:r>
              <a:rPr lang="en-US" altLang="zh-CN" sz="1200" dirty="0"/>
              <a:t>insulation</a:t>
            </a:r>
            <a:r>
              <a:rPr lang="zh-CN" altLang="en-US" sz="1200" dirty="0"/>
              <a:t> </a:t>
            </a:r>
            <a:r>
              <a:rPr lang="en-US" altLang="zh-CN" sz="1200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405642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3: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62" t="25765" r="55784" b="67603"/>
          <a:stretch/>
        </p:blipFill>
        <p:spPr>
          <a:xfrm>
            <a:off x="3215811" y="636998"/>
            <a:ext cx="4736387" cy="6570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DB1A3-CB6D-5328-637C-F8EAD4C5BA89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8ABF9-8B47-E543-0109-70F8C245C705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99004F3-7988-06BB-7B18-21B45F76B983}"/>
                  </a:ext>
                </a:extLst>
              </p14:cNvPr>
              <p14:cNvContentPartPr/>
              <p14:nvPr/>
            </p14:nvContentPartPr>
            <p14:xfrm>
              <a:off x="10098039" y="2067986"/>
              <a:ext cx="5400" cy="534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99004F3-7988-06BB-7B18-21B45F76B9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89399" y="2058986"/>
                <a:ext cx="23040" cy="5522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ACD7FFD-7CF6-E87A-1B87-4259E2F3F2F8}"/>
              </a:ext>
            </a:extLst>
          </p:cNvPr>
          <p:cNvSpPr txBox="1"/>
          <p:nvPr/>
        </p:nvSpPr>
        <p:spPr>
          <a:xfrm>
            <a:off x="9131634" y="1810877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Hermetic</a:t>
            </a:r>
            <a:r>
              <a:rPr lang="zh-CN" altLang="en-US" sz="1200" dirty="0"/>
              <a:t> </a:t>
            </a:r>
            <a:r>
              <a:rPr lang="en-US" altLang="zh-CN" sz="1200" dirty="0"/>
              <a:t>Coating</a:t>
            </a:r>
          </a:p>
        </p:txBody>
      </p:sp>
    </p:spTree>
    <p:extLst>
      <p:ext uri="{BB962C8B-B14F-4D97-AF65-F5344CB8AC3E}">
        <p14:creationId xmlns:p14="http://schemas.microsoft.com/office/powerpoint/2010/main" val="1154540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4: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69" t="34137" r="56077" b="59231"/>
          <a:stretch/>
        </p:blipFill>
        <p:spPr>
          <a:xfrm>
            <a:off x="3215811" y="636998"/>
            <a:ext cx="4736387" cy="6570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DB1A3-CB6D-5328-637C-F8EAD4C5BA89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8ABF9-8B47-E543-0109-70F8C245C705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99004F3-7988-06BB-7B18-21B45F76B983}"/>
                  </a:ext>
                </a:extLst>
              </p14:cNvPr>
              <p14:cNvContentPartPr/>
              <p14:nvPr/>
            </p14:nvContentPartPr>
            <p14:xfrm>
              <a:off x="10098039" y="2010861"/>
              <a:ext cx="5400" cy="534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99004F3-7988-06BB-7B18-21B45F76B9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89399" y="2001861"/>
                <a:ext cx="23040" cy="5522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ACD7FFD-7CF6-E87A-1B87-4259E2F3F2F8}"/>
              </a:ext>
            </a:extLst>
          </p:cNvPr>
          <p:cNvSpPr txBox="1"/>
          <p:nvPr/>
        </p:nvSpPr>
        <p:spPr>
          <a:xfrm>
            <a:off x="9062610" y="1749915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Conductive</a:t>
            </a:r>
            <a:r>
              <a:rPr lang="zh-CN" altLang="en-US" sz="1200" dirty="0"/>
              <a:t> </a:t>
            </a:r>
            <a:r>
              <a:rPr lang="en-US" altLang="zh-CN" sz="1200" dirty="0"/>
              <a:t>trace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B5498-6F7B-D47C-6486-9128228D8C0B}"/>
              </a:ext>
            </a:extLst>
          </p:cNvPr>
          <p:cNvSpPr/>
          <p:nvPr/>
        </p:nvSpPr>
        <p:spPr>
          <a:xfrm>
            <a:off x="9768087" y="2485915"/>
            <a:ext cx="1058780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13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5: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35" t="43286" r="56211" b="50082"/>
          <a:stretch/>
        </p:blipFill>
        <p:spPr>
          <a:xfrm>
            <a:off x="3215811" y="636998"/>
            <a:ext cx="4736387" cy="6570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DB1A3-CB6D-5328-637C-F8EAD4C5BA89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8ABF9-8B47-E543-0109-70F8C245C705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B5498-6F7B-D47C-6486-9128228D8C0B}"/>
              </a:ext>
            </a:extLst>
          </p:cNvPr>
          <p:cNvSpPr/>
          <p:nvPr/>
        </p:nvSpPr>
        <p:spPr>
          <a:xfrm>
            <a:off x="9768087" y="2485915"/>
            <a:ext cx="1058780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E41DC-785E-F3E8-501C-B4B8C8C4DB99}"/>
              </a:ext>
            </a:extLst>
          </p:cNvPr>
          <p:cNvSpPr/>
          <p:nvPr/>
        </p:nvSpPr>
        <p:spPr>
          <a:xfrm>
            <a:off x="9768086" y="2411230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1C0F2C-4A8D-00DD-BCB5-0AEAA53A8697}"/>
              </a:ext>
            </a:extLst>
          </p:cNvPr>
          <p:cNvSpPr txBox="1"/>
          <p:nvPr/>
        </p:nvSpPr>
        <p:spPr>
          <a:xfrm>
            <a:off x="9149882" y="1589531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Hermetic</a:t>
            </a:r>
            <a:r>
              <a:rPr lang="zh-CN" altLang="en-US" sz="1200" dirty="0"/>
              <a:t> </a:t>
            </a:r>
            <a:r>
              <a:rPr lang="en-US" altLang="zh-CN" sz="1200" dirty="0"/>
              <a:t>Coating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99004F3-7988-06BB-7B18-21B45F76B983}"/>
                  </a:ext>
                </a:extLst>
              </p14:cNvPr>
              <p14:cNvContentPartPr/>
              <p14:nvPr/>
            </p14:nvContentPartPr>
            <p14:xfrm>
              <a:off x="10185311" y="1872486"/>
              <a:ext cx="5400" cy="534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99004F3-7988-06BB-7B18-21B45F76B9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76671" y="1863486"/>
                <a:ext cx="23040" cy="55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8692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6: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17" t="51456" r="55829" b="41912"/>
          <a:stretch/>
        </p:blipFill>
        <p:spPr>
          <a:xfrm>
            <a:off x="3215811" y="636998"/>
            <a:ext cx="4736387" cy="6570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DB1A3-CB6D-5328-637C-F8EAD4C5BA89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8ABF9-8B47-E543-0109-70F8C245C705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B5498-6F7B-D47C-6486-9128228D8C0B}"/>
              </a:ext>
            </a:extLst>
          </p:cNvPr>
          <p:cNvSpPr/>
          <p:nvPr/>
        </p:nvSpPr>
        <p:spPr>
          <a:xfrm>
            <a:off x="9768087" y="2485915"/>
            <a:ext cx="1058780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E41DC-785E-F3E8-501C-B4B8C8C4DB99}"/>
              </a:ext>
            </a:extLst>
          </p:cNvPr>
          <p:cNvSpPr/>
          <p:nvPr/>
        </p:nvSpPr>
        <p:spPr>
          <a:xfrm>
            <a:off x="9768086" y="2411230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1C0F2C-4A8D-00DD-BCB5-0AEAA53A8697}"/>
              </a:ext>
            </a:extLst>
          </p:cNvPr>
          <p:cNvSpPr txBox="1"/>
          <p:nvPr/>
        </p:nvSpPr>
        <p:spPr>
          <a:xfrm>
            <a:off x="9102989" y="1414961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Top</a:t>
            </a:r>
            <a:r>
              <a:rPr lang="zh-CN" altLang="en-US" sz="1200" dirty="0"/>
              <a:t> </a:t>
            </a:r>
            <a:r>
              <a:rPr lang="en-US" altLang="zh-CN" sz="1200" dirty="0"/>
              <a:t>insulation</a:t>
            </a:r>
            <a:r>
              <a:rPr lang="zh-CN" altLang="en-US" sz="1200" dirty="0"/>
              <a:t> </a:t>
            </a:r>
            <a:r>
              <a:rPr lang="en-US" altLang="zh-CN" sz="1200" dirty="0"/>
              <a:t>layer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DEDE1-BBD4-62D5-B56A-5DB274758B44}"/>
              </a:ext>
            </a:extLst>
          </p:cNvPr>
          <p:cNvSpPr/>
          <p:nvPr/>
        </p:nvSpPr>
        <p:spPr>
          <a:xfrm>
            <a:off x="9768087" y="2168456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99004F3-7988-06BB-7B18-21B45F76B983}"/>
                  </a:ext>
                </a:extLst>
              </p14:cNvPr>
              <p14:cNvContentPartPr/>
              <p14:nvPr/>
            </p14:nvContentPartPr>
            <p14:xfrm>
              <a:off x="10138418" y="1721460"/>
              <a:ext cx="5400" cy="534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99004F3-7988-06BB-7B18-21B45F76B9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29778" y="1712460"/>
                <a:ext cx="23040" cy="55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37956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7: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17" t="60507" r="55729" b="32861"/>
          <a:stretch/>
        </p:blipFill>
        <p:spPr>
          <a:xfrm>
            <a:off x="3215811" y="636998"/>
            <a:ext cx="4736387" cy="6570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DB1A3-CB6D-5328-637C-F8EAD4C5BA89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8ABF9-8B47-E543-0109-70F8C245C705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B5498-6F7B-D47C-6486-9128228D8C0B}"/>
              </a:ext>
            </a:extLst>
          </p:cNvPr>
          <p:cNvSpPr/>
          <p:nvPr/>
        </p:nvSpPr>
        <p:spPr>
          <a:xfrm>
            <a:off x="9768087" y="2485915"/>
            <a:ext cx="1058780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E41DC-785E-F3E8-501C-B4B8C8C4DB99}"/>
              </a:ext>
            </a:extLst>
          </p:cNvPr>
          <p:cNvSpPr/>
          <p:nvPr/>
        </p:nvSpPr>
        <p:spPr>
          <a:xfrm>
            <a:off x="9768086" y="2411230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DEDE1-BBD4-62D5-B56A-5DB274758B44}"/>
              </a:ext>
            </a:extLst>
          </p:cNvPr>
          <p:cNvSpPr/>
          <p:nvPr/>
        </p:nvSpPr>
        <p:spPr>
          <a:xfrm>
            <a:off x="9768087" y="2168456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12B8BE-E7C9-0E3D-7562-54712203CA43}"/>
              </a:ext>
            </a:extLst>
          </p:cNvPr>
          <p:cNvSpPr/>
          <p:nvPr/>
        </p:nvSpPr>
        <p:spPr>
          <a:xfrm>
            <a:off x="9876692" y="2161976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DF2B39-E0BE-2315-ADF7-AEDA604F2022}"/>
              </a:ext>
            </a:extLst>
          </p:cNvPr>
          <p:cNvSpPr/>
          <p:nvPr/>
        </p:nvSpPr>
        <p:spPr>
          <a:xfrm>
            <a:off x="10114251" y="2161975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C2871C-6A42-28CA-4A93-B9C0AE0855BE}"/>
              </a:ext>
            </a:extLst>
          </p:cNvPr>
          <p:cNvSpPr/>
          <p:nvPr/>
        </p:nvSpPr>
        <p:spPr>
          <a:xfrm>
            <a:off x="10362660" y="2161974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85FC6E-7E1A-05CD-1189-3E394A38E347}"/>
              </a:ext>
            </a:extLst>
          </p:cNvPr>
          <p:cNvSpPr/>
          <p:nvPr/>
        </p:nvSpPr>
        <p:spPr>
          <a:xfrm>
            <a:off x="10611069" y="2161973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8989296-0E04-B4D4-FB33-ED5CEA42E051}"/>
                  </a:ext>
                </a:extLst>
              </p14:cNvPr>
              <p14:cNvContentPartPr/>
              <p14:nvPr/>
            </p14:nvContentPartPr>
            <p14:xfrm>
              <a:off x="9950396" y="1932596"/>
              <a:ext cx="109080" cy="354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8989296-0E04-B4D4-FB33-ED5CEA42E0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41396" y="1923596"/>
                <a:ext cx="12672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F67195E-0EC3-90FD-4A43-04B23249E9EE}"/>
                  </a:ext>
                </a:extLst>
              </p14:cNvPr>
              <p14:cNvContentPartPr/>
              <p14:nvPr/>
            </p14:nvContentPartPr>
            <p14:xfrm>
              <a:off x="10193396" y="1988756"/>
              <a:ext cx="360" cy="262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F67195E-0EC3-90FD-4A43-04B23249E9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84756" y="1979756"/>
                <a:ext cx="1800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AB46CD0-3E44-C858-1E2C-07090E8D3DA8}"/>
                  </a:ext>
                </a:extLst>
              </p14:cNvPr>
              <p14:cNvContentPartPr/>
              <p14:nvPr/>
            </p14:nvContentPartPr>
            <p14:xfrm>
              <a:off x="10437836" y="2007836"/>
              <a:ext cx="360" cy="2854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AB46CD0-3E44-C858-1E2C-07090E8D3DA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28836" y="1999196"/>
                <a:ext cx="180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26EB514-7028-06FA-8024-D977348F86FE}"/>
                  </a:ext>
                </a:extLst>
              </p14:cNvPr>
              <p14:cNvContentPartPr/>
              <p14:nvPr/>
            </p14:nvContentPartPr>
            <p14:xfrm>
              <a:off x="10603436" y="1974716"/>
              <a:ext cx="96120" cy="2833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26EB514-7028-06FA-8024-D977348F86F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94436" y="1965716"/>
                <a:ext cx="113760" cy="30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1442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8: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05" t="69394" r="55441" b="23974"/>
          <a:stretch/>
        </p:blipFill>
        <p:spPr>
          <a:xfrm>
            <a:off x="3215811" y="636998"/>
            <a:ext cx="4736387" cy="6570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DB1A3-CB6D-5328-637C-F8EAD4C5BA89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8ABF9-8B47-E543-0109-70F8C245C705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B5498-6F7B-D47C-6486-9128228D8C0B}"/>
              </a:ext>
            </a:extLst>
          </p:cNvPr>
          <p:cNvSpPr/>
          <p:nvPr/>
        </p:nvSpPr>
        <p:spPr>
          <a:xfrm>
            <a:off x="9768087" y="2485915"/>
            <a:ext cx="1058780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E41DC-785E-F3E8-501C-B4B8C8C4DB99}"/>
              </a:ext>
            </a:extLst>
          </p:cNvPr>
          <p:cNvSpPr/>
          <p:nvPr/>
        </p:nvSpPr>
        <p:spPr>
          <a:xfrm>
            <a:off x="9768086" y="2411230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DEDE1-BBD4-62D5-B56A-5DB274758B44}"/>
              </a:ext>
            </a:extLst>
          </p:cNvPr>
          <p:cNvSpPr/>
          <p:nvPr/>
        </p:nvSpPr>
        <p:spPr>
          <a:xfrm>
            <a:off x="9768087" y="2168456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12B8BE-E7C9-0E3D-7562-54712203CA43}"/>
              </a:ext>
            </a:extLst>
          </p:cNvPr>
          <p:cNvSpPr/>
          <p:nvPr/>
        </p:nvSpPr>
        <p:spPr>
          <a:xfrm>
            <a:off x="9876692" y="2161976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DF2B39-E0BE-2315-ADF7-AEDA604F2022}"/>
              </a:ext>
            </a:extLst>
          </p:cNvPr>
          <p:cNvSpPr/>
          <p:nvPr/>
        </p:nvSpPr>
        <p:spPr>
          <a:xfrm>
            <a:off x="10114251" y="2161975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C2871C-6A42-28CA-4A93-B9C0AE0855BE}"/>
              </a:ext>
            </a:extLst>
          </p:cNvPr>
          <p:cNvSpPr/>
          <p:nvPr/>
        </p:nvSpPr>
        <p:spPr>
          <a:xfrm>
            <a:off x="10362660" y="2161974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85FC6E-7E1A-05CD-1189-3E394A38E347}"/>
              </a:ext>
            </a:extLst>
          </p:cNvPr>
          <p:cNvSpPr/>
          <p:nvPr/>
        </p:nvSpPr>
        <p:spPr>
          <a:xfrm>
            <a:off x="10611069" y="2161973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A6ECBA-EA1C-1F54-D375-193CCF59FCB1}"/>
              </a:ext>
            </a:extLst>
          </p:cNvPr>
          <p:cNvSpPr/>
          <p:nvPr/>
        </p:nvSpPr>
        <p:spPr>
          <a:xfrm>
            <a:off x="1233451" y="2964506"/>
            <a:ext cx="2070857" cy="1222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E22C8E0-2EEB-7885-CB5D-62D203FBE216}"/>
              </a:ext>
            </a:extLst>
          </p:cNvPr>
          <p:cNvGrpSpPr/>
          <p:nvPr/>
        </p:nvGrpSpPr>
        <p:grpSpPr>
          <a:xfrm>
            <a:off x="2137819" y="2355956"/>
            <a:ext cx="541440" cy="1182600"/>
            <a:chOff x="2137819" y="2355956"/>
            <a:chExt cx="541440" cy="118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D17A377-FE67-8D3D-46E2-7A7E4A612C8E}"/>
                    </a:ext>
                  </a:extLst>
                </p14:cNvPr>
                <p14:cNvContentPartPr/>
                <p14:nvPr/>
              </p14:nvContentPartPr>
              <p14:xfrm>
                <a:off x="2333299" y="2355956"/>
                <a:ext cx="119520" cy="1140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D17A377-FE67-8D3D-46E2-7A7E4A612C8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24299" y="2346956"/>
                  <a:ext cx="137160" cy="11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8999F94-7BB7-CD9A-B5AF-791B64D914F3}"/>
                    </a:ext>
                  </a:extLst>
                </p14:cNvPr>
                <p14:cNvContentPartPr/>
                <p14:nvPr/>
              </p14:nvContentPartPr>
              <p14:xfrm>
                <a:off x="2137819" y="3195476"/>
                <a:ext cx="541440" cy="343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8999F94-7BB7-CD9A-B5AF-791B64D914F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29179" y="3186476"/>
                  <a:ext cx="559080" cy="360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546384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9: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20" t="77807" r="56026" b="15561"/>
          <a:stretch/>
        </p:blipFill>
        <p:spPr>
          <a:xfrm>
            <a:off x="3215811" y="636998"/>
            <a:ext cx="4736387" cy="6570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DB1A3-CB6D-5328-637C-F8EAD4C5BA89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8ABF9-8B47-E543-0109-70F8C245C705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B5498-6F7B-D47C-6486-9128228D8C0B}"/>
              </a:ext>
            </a:extLst>
          </p:cNvPr>
          <p:cNvSpPr/>
          <p:nvPr/>
        </p:nvSpPr>
        <p:spPr>
          <a:xfrm>
            <a:off x="9768087" y="2485915"/>
            <a:ext cx="1058780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E41DC-785E-F3E8-501C-B4B8C8C4DB99}"/>
              </a:ext>
            </a:extLst>
          </p:cNvPr>
          <p:cNvSpPr/>
          <p:nvPr/>
        </p:nvSpPr>
        <p:spPr>
          <a:xfrm>
            <a:off x="9768086" y="2411230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DEDE1-BBD4-62D5-B56A-5DB274758B44}"/>
              </a:ext>
            </a:extLst>
          </p:cNvPr>
          <p:cNvSpPr/>
          <p:nvPr/>
        </p:nvSpPr>
        <p:spPr>
          <a:xfrm>
            <a:off x="9768087" y="2168456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12B8BE-E7C9-0E3D-7562-54712203CA43}"/>
              </a:ext>
            </a:extLst>
          </p:cNvPr>
          <p:cNvSpPr/>
          <p:nvPr/>
        </p:nvSpPr>
        <p:spPr>
          <a:xfrm>
            <a:off x="9876692" y="2161976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DF2B39-E0BE-2315-ADF7-AEDA604F2022}"/>
              </a:ext>
            </a:extLst>
          </p:cNvPr>
          <p:cNvSpPr/>
          <p:nvPr/>
        </p:nvSpPr>
        <p:spPr>
          <a:xfrm>
            <a:off x="10114251" y="2161975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C2871C-6A42-28CA-4A93-B9C0AE0855BE}"/>
              </a:ext>
            </a:extLst>
          </p:cNvPr>
          <p:cNvSpPr/>
          <p:nvPr/>
        </p:nvSpPr>
        <p:spPr>
          <a:xfrm>
            <a:off x="10362660" y="2161974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85FC6E-7E1A-05CD-1189-3E394A38E347}"/>
              </a:ext>
            </a:extLst>
          </p:cNvPr>
          <p:cNvSpPr/>
          <p:nvPr/>
        </p:nvSpPr>
        <p:spPr>
          <a:xfrm>
            <a:off x="10611069" y="2161973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A6ECBA-EA1C-1F54-D375-193CCF59FCB1}"/>
              </a:ext>
            </a:extLst>
          </p:cNvPr>
          <p:cNvSpPr/>
          <p:nvPr/>
        </p:nvSpPr>
        <p:spPr>
          <a:xfrm>
            <a:off x="1233451" y="2964506"/>
            <a:ext cx="2070857" cy="1222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BBB07-EA2D-2867-607A-1E5624420091}"/>
              </a:ext>
            </a:extLst>
          </p:cNvPr>
          <p:cNvSpPr/>
          <p:nvPr/>
        </p:nvSpPr>
        <p:spPr>
          <a:xfrm>
            <a:off x="838197" y="2812801"/>
            <a:ext cx="395253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12B6B5-F46C-73BD-D241-ED7C71EFB56E}"/>
              </a:ext>
            </a:extLst>
          </p:cNvPr>
          <p:cNvSpPr/>
          <p:nvPr/>
        </p:nvSpPr>
        <p:spPr>
          <a:xfrm rot="5400000">
            <a:off x="580176" y="3459893"/>
            <a:ext cx="1373784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2E52E6-0745-28EF-3050-AF6B5EF8B408}"/>
              </a:ext>
            </a:extLst>
          </p:cNvPr>
          <p:cNvSpPr/>
          <p:nvPr/>
        </p:nvSpPr>
        <p:spPr>
          <a:xfrm>
            <a:off x="1306869" y="4106984"/>
            <a:ext cx="1917836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879883-6E0E-BDA2-C006-2E025AF83CBA}"/>
              </a:ext>
            </a:extLst>
          </p:cNvPr>
          <p:cNvSpPr/>
          <p:nvPr/>
        </p:nvSpPr>
        <p:spPr>
          <a:xfrm rot="5400000">
            <a:off x="2576028" y="3461482"/>
            <a:ext cx="1376958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A9859-17A1-B10F-9E40-3271FAC25EAF}"/>
              </a:ext>
            </a:extLst>
          </p:cNvPr>
          <p:cNvSpPr/>
          <p:nvPr/>
        </p:nvSpPr>
        <p:spPr>
          <a:xfrm>
            <a:off x="3298124" y="2806096"/>
            <a:ext cx="646996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F09416-16EE-A5FC-3785-7C5DBACA294D}"/>
              </a:ext>
            </a:extLst>
          </p:cNvPr>
          <p:cNvSpPr/>
          <p:nvPr/>
        </p:nvSpPr>
        <p:spPr>
          <a:xfrm>
            <a:off x="10826866" y="2806092"/>
            <a:ext cx="88022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FABF31F-47B8-AB80-9BDF-58CFE659E64E}"/>
                  </a:ext>
                </a:extLst>
              </p14:cNvPr>
              <p14:cNvContentPartPr/>
              <p14:nvPr/>
            </p14:nvContentPartPr>
            <p14:xfrm>
              <a:off x="3493383" y="2385902"/>
              <a:ext cx="335880" cy="4575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FABF31F-47B8-AB80-9BDF-58CFE659E6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84743" y="2376902"/>
                <a:ext cx="353520" cy="47520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A2034123-C704-D071-D4C0-0F00039A24BB}"/>
              </a:ext>
            </a:extLst>
          </p:cNvPr>
          <p:cNvSpPr txBox="1"/>
          <p:nvPr/>
        </p:nvSpPr>
        <p:spPr>
          <a:xfrm>
            <a:off x="2953980" y="2076914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Hermetic</a:t>
            </a:r>
            <a:r>
              <a:rPr lang="zh-CN" altLang="en-US" sz="1200" dirty="0"/>
              <a:t> </a:t>
            </a:r>
            <a:r>
              <a:rPr lang="en-US" altLang="zh-CN" sz="1200" dirty="0"/>
              <a:t>coating</a:t>
            </a:r>
          </a:p>
        </p:txBody>
      </p:sp>
    </p:spTree>
    <p:extLst>
      <p:ext uri="{BB962C8B-B14F-4D97-AF65-F5344CB8AC3E}">
        <p14:creationId xmlns:p14="http://schemas.microsoft.com/office/powerpoint/2010/main" val="190703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62CB-433B-77A9-CDB0-E6FDE80E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Vertical cross-section of sealed electrical device with embedded IC chip </a:t>
            </a:r>
            <a:endParaRPr lang="en-US" dirty="0"/>
          </a:p>
        </p:txBody>
      </p:sp>
      <p:pic>
        <p:nvPicPr>
          <p:cNvPr id="5" name="Content Placeholder 4" descr="A diagram of a device&#10;&#10;Description automatically generated">
            <a:extLst>
              <a:ext uri="{FF2B5EF4-FFF2-40B4-BE49-F238E27FC236}">
                <a16:creationId xmlns:a16="http://schemas.microsoft.com/office/drawing/2014/main" id="{D7C5F0CD-C8E9-59D4-4A74-D6CEBBCD8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2435" y="1825625"/>
            <a:ext cx="10734740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B0C988-95CE-4B61-8245-AF5C3CC4307F}"/>
              </a:ext>
            </a:extLst>
          </p:cNvPr>
          <p:cNvSpPr txBox="1"/>
          <p:nvPr/>
        </p:nvSpPr>
        <p:spPr>
          <a:xfrm>
            <a:off x="407934" y="4468831"/>
            <a:ext cx="10890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Substrate</a:t>
            </a:r>
          </a:p>
          <a:p>
            <a:r>
              <a:rPr lang="en-US" altLang="zh-CN" sz="1000" dirty="0"/>
              <a:t>(single-crystal</a:t>
            </a:r>
            <a:r>
              <a:rPr lang="zh-CN" altLang="en-US" sz="1000" dirty="0"/>
              <a:t> </a:t>
            </a:r>
            <a:r>
              <a:rPr lang="en-US" altLang="zh-CN" sz="1000" dirty="0"/>
              <a:t>substrate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silicon</a:t>
            </a:r>
            <a:r>
              <a:rPr lang="zh-CN" altLang="en-US" sz="1000" dirty="0"/>
              <a:t> </a:t>
            </a:r>
            <a:r>
              <a:rPr lang="en-US" altLang="zh-CN" sz="1000" dirty="0"/>
              <a:t>or</a:t>
            </a:r>
            <a:r>
              <a:rPr lang="zh-CN" altLang="en-US" sz="1000" dirty="0"/>
              <a:t> </a:t>
            </a:r>
            <a:r>
              <a:rPr lang="en-US" altLang="zh-CN" sz="1000" dirty="0"/>
              <a:t>gallium</a:t>
            </a:r>
            <a:r>
              <a:rPr lang="zh-CN" altLang="en-US" sz="1000" dirty="0"/>
              <a:t> </a:t>
            </a:r>
            <a:r>
              <a:rPr lang="en-US" altLang="zh-CN" sz="1000" dirty="0"/>
              <a:t>nitride)</a:t>
            </a: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1AA662-3AD6-4DE0-8BC9-90DD6635CA0A}"/>
              </a:ext>
            </a:extLst>
          </p:cNvPr>
          <p:cNvSpPr txBox="1"/>
          <p:nvPr/>
        </p:nvSpPr>
        <p:spPr>
          <a:xfrm>
            <a:off x="2042875" y="5588883"/>
            <a:ext cx="1051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Pocket</a:t>
            </a:r>
          </a:p>
          <a:p>
            <a:r>
              <a:rPr lang="en-US" altLang="zh-CN" sz="1000" dirty="0"/>
              <a:t>(substrate</a:t>
            </a:r>
            <a:r>
              <a:rPr lang="zh-CN" altLang="en-US" sz="1000" dirty="0"/>
              <a:t> </a:t>
            </a:r>
            <a:r>
              <a:rPr lang="en-US" altLang="zh-CN" sz="1000" dirty="0"/>
              <a:t>with</a:t>
            </a:r>
            <a:r>
              <a:rPr lang="zh-CN" altLang="en-US" sz="1000" dirty="0"/>
              <a:t> </a:t>
            </a:r>
            <a:r>
              <a:rPr lang="en-US" altLang="zh-CN" sz="1000" dirty="0"/>
              <a:t>material</a:t>
            </a:r>
            <a:r>
              <a:rPr lang="zh-CN" altLang="en-US" sz="1000" dirty="0"/>
              <a:t> </a:t>
            </a:r>
            <a:r>
              <a:rPr lang="en-US" altLang="zh-CN" sz="1000" dirty="0"/>
              <a:t>removed)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B9A32-D554-D7A3-EB3F-3A5999F9EDFC}"/>
              </a:ext>
            </a:extLst>
          </p:cNvPr>
          <p:cNvSpPr txBox="1"/>
          <p:nvPr/>
        </p:nvSpPr>
        <p:spPr>
          <a:xfrm>
            <a:off x="1696090" y="3429000"/>
            <a:ext cx="126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Bare</a:t>
            </a:r>
            <a:r>
              <a:rPr lang="zh-CN" altLang="en-US" sz="1200" dirty="0"/>
              <a:t> </a:t>
            </a:r>
            <a:r>
              <a:rPr lang="en-US" altLang="zh-CN" sz="1200" dirty="0"/>
              <a:t>Die</a:t>
            </a:r>
            <a:r>
              <a:rPr lang="zh-CN" altLang="en-US" sz="1200" dirty="0"/>
              <a:t> </a:t>
            </a:r>
            <a:r>
              <a:rPr lang="en-US" altLang="zh-CN" sz="1200" dirty="0"/>
              <a:t>IC</a:t>
            </a:r>
            <a:r>
              <a:rPr lang="zh-CN" altLang="en-US" sz="1200" dirty="0"/>
              <a:t> </a:t>
            </a:r>
            <a:r>
              <a:rPr lang="en-US" altLang="zh-CN" sz="1200" dirty="0"/>
              <a:t>Chip</a:t>
            </a:r>
          </a:p>
          <a:p>
            <a:r>
              <a:rPr lang="en-US" altLang="zh-CN" sz="1000" dirty="0"/>
              <a:t>(</a:t>
            </a:r>
            <a:r>
              <a:rPr lang="en-US" altLang="zh-CN" sz="1000" b="1" dirty="0"/>
              <a:t>embedded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in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pocket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of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substrate</a:t>
            </a:r>
            <a:r>
              <a:rPr lang="en-US" altLang="zh-CN" sz="1000" dirty="0"/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D4070E5-8DBC-18CB-3A8F-5D6278B199B4}"/>
                  </a:ext>
                </a:extLst>
              </p14:cNvPr>
              <p14:cNvContentPartPr/>
              <p14:nvPr/>
            </p14:nvContentPartPr>
            <p14:xfrm>
              <a:off x="3264401" y="3135350"/>
              <a:ext cx="1190616" cy="474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D4070E5-8DBC-18CB-3A8F-5D6278B199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5760" y="3126710"/>
                <a:ext cx="1208257" cy="4917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8298B8B-9A11-CFE9-3068-4518CBC21111}"/>
              </a:ext>
            </a:extLst>
          </p:cNvPr>
          <p:cNvSpPr txBox="1"/>
          <p:nvPr/>
        </p:nvSpPr>
        <p:spPr>
          <a:xfrm>
            <a:off x="3345537" y="2483106"/>
            <a:ext cx="1651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Connection</a:t>
            </a:r>
            <a:r>
              <a:rPr lang="zh-CN" altLang="en-US" sz="1200" dirty="0"/>
              <a:t> </a:t>
            </a:r>
            <a:r>
              <a:rPr lang="en-US" altLang="zh-CN" sz="1200" dirty="0"/>
              <a:t>pads</a:t>
            </a:r>
          </a:p>
          <a:p>
            <a:r>
              <a:rPr lang="en-US" altLang="zh-CN" sz="1000" dirty="0"/>
              <a:t>(facing</a:t>
            </a:r>
            <a:r>
              <a:rPr lang="zh-CN" altLang="en-US" sz="1000" dirty="0"/>
              <a:t> </a:t>
            </a:r>
            <a:r>
              <a:rPr lang="en-US" altLang="zh-CN" sz="1000" dirty="0"/>
              <a:t>outward</a:t>
            </a:r>
            <a:r>
              <a:rPr lang="zh-CN" altLang="en-US" sz="1000" dirty="0"/>
              <a:t> </a:t>
            </a:r>
            <a:r>
              <a:rPr lang="en-US" altLang="zh-CN" sz="1000" dirty="0"/>
              <a:t>–</a:t>
            </a:r>
            <a:r>
              <a:rPr lang="zh-CN" altLang="en-US" sz="1000" dirty="0"/>
              <a:t> </a:t>
            </a:r>
            <a:r>
              <a:rPr lang="en-US" altLang="zh-CN" sz="1000" dirty="0"/>
              <a:t>away</a:t>
            </a:r>
            <a:r>
              <a:rPr lang="zh-CN" altLang="en-US" sz="1000" dirty="0"/>
              <a:t> </a:t>
            </a:r>
            <a:r>
              <a:rPr lang="en-US" altLang="zh-CN" sz="1000" dirty="0"/>
              <a:t>from</a:t>
            </a:r>
            <a:r>
              <a:rPr lang="zh-CN" altLang="en-US" sz="1000" dirty="0"/>
              <a:t> </a:t>
            </a:r>
            <a:r>
              <a:rPr lang="en-US" altLang="zh-CN" sz="1000" dirty="0"/>
              <a:t>pocket)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49BA48-97AB-FBD5-88BA-8EA903517D3B}"/>
              </a:ext>
            </a:extLst>
          </p:cNvPr>
          <p:cNvSpPr txBox="1"/>
          <p:nvPr/>
        </p:nvSpPr>
        <p:spPr>
          <a:xfrm>
            <a:off x="2689458" y="3095412"/>
            <a:ext cx="494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Vias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C1A75B-0403-5478-0B57-753FD9867CFB}"/>
              </a:ext>
            </a:extLst>
          </p:cNvPr>
          <p:cNvSpPr txBox="1"/>
          <p:nvPr/>
        </p:nvSpPr>
        <p:spPr>
          <a:xfrm>
            <a:off x="5458964" y="5042103"/>
            <a:ext cx="1399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Filler</a:t>
            </a:r>
          </a:p>
          <a:p>
            <a:r>
              <a:rPr lang="en-US" altLang="zh-CN" sz="1000" dirty="0"/>
              <a:t>(fill</a:t>
            </a:r>
            <a:r>
              <a:rPr lang="zh-CN" altLang="en-US" sz="1000" dirty="0"/>
              <a:t> </a:t>
            </a:r>
            <a:r>
              <a:rPr lang="en-US" altLang="zh-CN" sz="1000" dirty="0"/>
              <a:t>gaps</a:t>
            </a:r>
            <a:r>
              <a:rPr lang="zh-CN" altLang="en-US" sz="1000" dirty="0"/>
              <a:t> </a:t>
            </a:r>
            <a:r>
              <a:rPr lang="en-US" altLang="zh-CN" sz="1000" dirty="0"/>
              <a:t>between</a:t>
            </a:r>
            <a:r>
              <a:rPr lang="zh-CN" altLang="en-US" sz="1000" dirty="0"/>
              <a:t> </a:t>
            </a:r>
            <a:r>
              <a:rPr lang="en-US" altLang="zh-CN" sz="1000" dirty="0"/>
              <a:t>IC</a:t>
            </a:r>
            <a:r>
              <a:rPr lang="zh-CN" altLang="en-US" sz="1000" dirty="0"/>
              <a:t> </a:t>
            </a:r>
            <a:r>
              <a:rPr lang="en-US" altLang="zh-CN" sz="1000" dirty="0"/>
              <a:t>chip</a:t>
            </a:r>
            <a:r>
              <a:rPr lang="zh-CN" altLang="en-US" sz="1000" dirty="0"/>
              <a:t> </a:t>
            </a:r>
            <a:r>
              <a:rPr lang="en-US" altLang="zh-CN" sz="1000" dirty="0"/>
              <a:t>and</a:t>
            </a:r>
            <a:r>
              <a:rPr lang="zh-CN" altLang="en-US" sz="1000" dirty="0"/>
              <a:t> </a:t>
            </a:r>
            <a:r>
              <a:rPr lang="en-US" altLang="zh-CN" sz="1000" dirty="0"/>
              <a:t>pocket)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3C716E-687F-0EF5-C2B1-25215E7BAD5F}"/>
              </a:ext>
            </a:extLst>
          </p:cNvPr>
          <p:cNvSpPr txBox="1"/>
          <p:nvPr/>
        </p:nvSpPr>
        <p:spPr>
          <a:xfrm>
            <a:off x="6529260" y="4580438"/>
            <a:ext cx="866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Polymer</a:t>
            </a:r>
            <a:r>
              <a:rPr lang="zh-CN" altLang="en-US" sz="1200" dirty="0"/>
              <a:t> </a:t>
            </a:r>
            <a:r>
              <a:rPr lang="en-US" altLang="zh-CN" sz="1200" dirty="0"/>
              <a:t>sheet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4559A1-914E-8AF2-018B-D274DA6E4EBF}"/>
              </a:ext>
            </a:extLst>
          </p:cNvPr>
          <p:cNvSpPr txBox="1"/>
          <p:nvPr/>
        </p:nvSpPr>
        <p:spPr>
          <a:xfrm>
            <a:off x="7402501" y="4767202"/>
            <a:ext cx="239615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Hermetic</a:t>
            </a:r>
            <a:r>
              <a:rPr lang="zh-CN" altLang="en-US" sz="1200" dirty="0"/>
              <a:t> </a:t>
            </a:r>
            <a:r>
              <a:rPr lang="en-US" altLang="zh-CN" sz="1200" dirty="0"/>
              <a:t>coating</a:t>
            </a:r>
          </a:p>
          <a:p>
            <a:pPr marL="171450" indent="-171450">
              <a:buFontTx/>
              <a:buChar char="-"/>
            </a:pPr>
            <a:r>
              <a:rPr lang="en-US" altLang="zh-CN" sz="1000" b="1" dirty="0"/>
              <a:t>Hermetically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seal</a:t>
            </a:r>
            <a:r>
              <a:rPr lang="zh-CN" altLang="en-US" sz="1000" b="1" dirty="0"/>
              <a:t> </a:t>
            </a:r>
            <a:r>
              <a:rPr lang="en-US" altLang="zh-CN" sz="1000" dirty="0"/>
              <a:t>electrical</a:t>
            </a:r>
            <a:r>
              <a:rPr lang="zh-CN" altLang="en-US" sz="1000" dirty="0"/>
              <a:t> </a:t>
            </a:r>
            <a:r>
              <a:rPr lang="en-US" altLang="zh-CN" sz="1000" dirty="0"/>
              <a:t>device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Applied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substrate</a:t>
            </a:r>
            <a:r>
              <a:rPr lang="zh-CN" altLang="en-US" sz="1000" dirty="0"/>
              <a:t> </a:t>
            </a:r>
            <a:r>
              <a:rPr lang="en-US" altLang="zh-CN" sz="1000" dirty="0"/>
              <a:t>before</a:t>
            </a:r>
            <a:r>
              <a:rPr lang="zh-CN" altLang="en-US" sz="1000" dirty="0"/>
              <a:t> </a:t>
            </a:r>
            <a:r>
              <a:rPr lang="en-US" altLang="zh-CN" sz="1000" dirty="0"/>
              <a:t>IC</a:t>
            </a:r>
            <a:r>
              <a:rPr lang="zh-CN" altLang="en-US" sz="1000" dirty="0"/>
              <a:t> </a:t>
            </a:r>
            <a:r>
              <a:rPr lang="en-US" altLang="zh-CN" sz="1000" dirty="0"/>
              <a:t>chip</a:t>
            </a:r>
            <a:r>
              <a:rPr lang="zh-CN" altLang="en-US" sz="1000" dirty="0"/>
              <a:t> </a:t>
            </a:r>
            <a:r>
              <a:rPr lang="en-US" altLang="zh-CN" sz="1000" dirty="0"/>
              <a:t>placed</a:t>
            </a:r>
            <a:r>
              <a:rPr lang="zh-CN" altLang="en-US" sz="1000" dirty="0"/>
              <a:t> </a:t>
            </a:r>
            <a:r>
              <a:rPr lang="en-US" altLang="zh-CN" sz="1000" dirty="0"/>
              <a:t>into</a:t>
            </a:r>
            <a:r>
              <a:rPr lang="zh-CN" altLang="en-US" sz="1000" dirty="0"/>
              <a:t> </a:t>
            </a:r>
            <a:r>
              <a:rPr lang="en-US" altLang="zh-CN" sz="1000" dirty="0"/>
              <a:t>pocket</a:t>
            </a:r>
          </a:p>
          <a:p>
            <a:pPr marL="171450" indent="-171450">
              <a:buFontTx/>
              <a:buChar char="-"/>
            </a:pPr>
            <a:r>
              <a:rPr lang="en-US" altLang="zh-CN" sz="1000" b="1" dirty="0"/>
              <a:t>Deposited</a:t>
            </a:r>
            <a:r>
              <a:rPr lang="zh-CN" altLang="en-US" sz="1000" dirty="0"/>
              <a:t> </a:t>
            </a:r>
            <a:r>
              <a:rPr lang="en-US" altLang="zh-CN" sz="1000" b="1" dirty="0"/>
              <a:t>over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IC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chip</a:t>
            </a:r>
            <a:r>
              <a:rPr lang="zh-CN" altLang="en-US" sz="1000" b="1" dirty="0"/>
              <a:t> </a:t>
            </a:r>
            <a:r>
              <a:rPr lang="en-US" altLang="zh-CN" sz="1000" dirty="0"/>
              <a:t>(to</a:t>
            </a:r>
            <a:r>
              <a:rPr lang="zh-CN" altLang="en-US" sz="1000" dirty="0"/>
              <a:t> </a:t>
            </a:r>
            <a:r>
              <a:rPr lang="en-US" altLang="zh-CN" sz="1000" dirty="0"/>
              <a:t>seal</a:t>
            </a:r>
            <a:r>
              <a:rPr lang="zh-CN" altLang="en-US" sz="1000" dirty="0"/>
              <a:t> </a:t>
            </a:r>
            <a:r>
              <a:rPr lang="en-US" altLang="zh-CN" sz="1000" dirty="0"/>
              <a:t>IC</a:t>
            </a:r>
            <a:r>
              <a:rPr lang="zh-CN" altLang="en-US" sz="1000" dirty="0"/>
              <a:t> </a:t>
            </a:r>
            <a:r>
              <a:rPr lang="en-US" altLang="zh-CN" sz="1000" dirty="0"/>
              <a:t>chip),</a:t>
            </a:r>
            <a:r>
              <a:rPr lang="zh-CN" altLang="en-US" sz="1000" dirty="0"/>
              <a:t> </a:t>
            </a:r>
            <a:r>
              <a:rPr lang="en-US" altLang="zh-CN" sz="1000" b="1" dirty="0"/>
              <a:t>conductive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traces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Exposed</a:t>
            </a:r>
            <a:r>
              <a:rPr lang="zh-CN" altLang="en-US" sz="1000" dirty="0"/>
              <a:t> </a:t>
            </a:r>
            <a:r>
              <a:rPr lang="en-US" altLang="zh-CN" sz="1000" dirty="0"/>
              <a:t>at</a:t>
            </a:r>
            <a:r>
              <a:rPr lang="zh-CN" altLang="en-US" sz="1000" dirty="0"/>
              <a:t> </a:t>
            </a:r>
            <a:r>
              <a:rPr lang="en-US" altLang="zh-CN" sz="1000" dirty="0"/>
              <a:t>the</a:t>
            </a:r>
            <a:r>
              <a:rPr lang="zh-CN" altLang="en-US" sz="1000" dirty="0"/>
              <a:t> </a:t>
            </a:r>
            <a:r>
              <a:rPr lang="en-US" altLang="zh-CN" sz="1000" dirty="0"/>
              <a:t>site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implanted</a:t>
            </a:r>
            <a:r>
              <a:rPr lang="zh-CN" altLang="en-US" sz="1000" dirty="0"/>
              <a:t> </a:t>
            </a:r>
            <a:r>
              <a:rPr lang="en-US" altLang="zh-CN" sz="1000" dirty="0"/>
              <a:t>electrodes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e.g.,</a:t>
            </a:r>
            <a:r>
              <a:rPr lang="zh-CN" altLang="en-US" sz="1000" dirty="0"/>
              <a:t> </a:t>
            </a:r>
            <a:r>
              <a:rPr lang="en-US" altLang="zh-CN" sz="1000" dirty="0"/>
              <a:t>silicon</a:t>
            </a:r>
            <a:r>
              <a:rPr lang="zh-CN" altLang="en-US" sz="1000" dirty="0"/>
              <a:t> </a:t>
            </a:r>
            <a:r>
              <a:rPr lang="en-US" altLang="zh-CN" sz="1000" dirty="0"/>
              <a:t>carbide,</a:t>
            </a:r>
            <a:r>
              <a:rPr lang="zh-CN" altLang="en-US" sz="1000" dirty="0"/>
              <a:t> </a:t>
            </a:r>
            <a:r>
              <a:rPr lang="en-US" altLang="zh-CN" sz="1000" dirty="0"/>
              <a:t>silicon</a:t>
            </a:r>
            <a:r>
              <a:rPr lang="zh-CN" altLang="en-US" sz="1000" dirty="0"/>
              <a:t> </a:t>
            </a:r>
            <a:r>
              <a:rPr lang="en-US" altLang="zh-CN" sz="1000" dirty="0"/>
              <a:t>oxide,</a:t>
            </a:r>
            <a:r>
              <a:rPr lang="zh-CN" altLang="en-US" sz="1000" dirty="0"/>
              <a:t> </a:t>
            </a:r>
            <a:r>
              <a:rPr lang="en-US" altLang="zh-CN" sz="1000" dirty="0"/>
              <a:t>hafnium</a:t>
            </a:r>
            <a:r>
              <a:rPr lang="zh-CN" altLang="en-US" sz="1000" dirty="0"/>
              <a:t> </a:t>
            </a:r>
            <a:r>
              <a:rPr lang="en-US" altLang="zh-CN" sz="1000" dirty="0"/>
              <a:t>oxide,</a:t>
            </a:r>
            <a:r>
              <a:rPr lang="zh-CN" altLang="en-US" sz="1000" dirty="0"/>
              <a:t> </a:t>
            </a:r>
            <a:r>
              <a:rPr lang="en-US" altLang="zh-CN" sz="1000" dirty="0"/>
              <a:t>diamond</a:t>
            </a:r>
            <a:r>
              <a:rPr lang="zh-CN" altLang="en-US" sz="1000" dirty="0"/>
              <a:t> </a:t>
            </a:r>
            <a:endParaRPr lang="en-US" altLang="zh-CN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D3B4B6-49D5-ACFF-7B36-5866687ADE1F}"/>
              </a:ext>
            </a:extLst>
          </p:cNvPr>
          <p:cNvSpPr txBox="1"/>
          <p:nvPr/>
        </p:nvSpPr>
        <p:spPr>
          <a:xfrm>
            <a:off x="6319805" y="2141219"/>
            <a:ext cx="2244738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Conductive</a:t>
            </a:r>
            <a:r>
              <a:rPr lang="zh-CN" altLang="en-US" sz="1200" dirty="0"/>
              <a:t> </a:t>
            </a:r>
            <a:r>
              <a:rPr lang="en-US" altLang="zh-CN" sz="1200" dirty="0"/>
              <a:t>traces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Patterned</a:t>
            </a:r>
            <a:r>
              <a:rPr lang="zh-CN" altLang="en-US" sz="1000" dirty="0"/>
              <a:t> </a:t>
            </a:r>
            <a:r>
              <a:rPr lang="en-US" altLang="zh-CN" sz="1000" dirty="0"/>
              <a:t>onto</a:t>
            </a:r>
            <a:r>
              <a:rPr lang="zh-CN" altLang="en-US" sz="1000" dirty="0"/>
              <a:t> </a:t>
            </a:r>
            <a:r>
              <a:rPr lang="en-US" altLang="zh-CN" sz="1000" dirty="0"/>
              <a:t>polymer</a:t>
            </a:r>
            <a:r>
              <a:rPr lang="zh-CN" altLang="en-US" sz="1000" dirty="0"/>
              <a:t> </a:t>
            </a:r>
            <a:r>
              <a:rPr lang="en-US" altLang="zh-CN" sz="1000" dirty="0"/>
              <a:t>sheet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Include</a:t>
            </a:r>
            <a:r>
              <a:rPr lang="zh-CN" altLang="en-US" sz="1000" dirty="0"/>
              <a:t> </a:t>
            </a:r>
            <a:r>
              <a:rPr lang="en-US" altLang="zh-CN" sz="1000" dirty="0"/>
              <a:t>conductive</a:t>
            </a:r>
            <a:r>
              <a:rPr lang="zh-CN" altLang="en-US" sz="1000" dirty="0"/>
              <a:t> </a:t>
            </a:r>
            <a:r>
              <a:rPr lang="en-US" altLang="zh-CN" sz="1000" dirty="0"/>
              <a:t>polymers</a:t>
            </a:r>
            <a:r>
              <a:rPr lang="zh-CN" altLang="en-US" sz="1000" dirty="0"/>
              <a:t> </a:t>
            </a:r>
            <a:r>
              <a:rPr lang="en-US" altLang="zh-CN" sz="1000" dirty="0"/>
              <a:t>(PEDOT),</a:t>
            </a:r>
            <a:r>
              <a:rPr lang="zh-CN" altLang="en-US" sz="1000" dirty="0"/>
              <a:t> </a:t>
            </a:r>
            <a:r>
              <a:rPr lang="en-US" altLang="zh-CN" sz="1000" dirty="0"/>
              <a:t>conductive</a:t>
            </a:r>
            <a:r>
              <a:rPr lang="zh-CN" altLang="en-US" sz="1000" dirty="0"/>
              <a:t> </a:t>
            </a:r>
            <a:r>
              <a:rPr lang="en-US" altLang="zh-CN" sz="1000" dirty="0"/>
              <a:t>ceramics</a:t>
            </a:r>
            <a:r>
              <a:rPr lang="zh-CN" altLang="en-US" sz="1000" dirty="0"/>
              <a:t> </a:t>
            </a:r>
            <a:r>
              <a:rPr lang="en-US" altLang="zh-CN" sz="1000" dirty="0"/>
              <a:t>(doped</a:t>
            </a:r>
            <a:r>
              <a:rPr lang="zh-CN" altLang="en-US" sz="1000" dirty="0"/>
              <a:t> </a:t>
            </a:r>
            <a:r>
              <a:rPr lang="en-US" altLang="zh-CN" sz="1000" dirty="0"/>
              <a:t>diamonds),</a:t>
            </a:r>
            <a:r>
              <a:rPr lang="zh-CN" altLang="en-US" sz="1000" dirty="0"/>
              <a:t> </a:t>
            </a:r>
            <a:r>
              <a:rPr lang="en-US" altLang="zh-CN" sz="1000" dirty="0"/>
              <a:t>conductive</a:t>
            </a:r>
            <a:r>
              <a:rPr lang="zh-CN" altLang="en-US" sz="1000" dirty="0"/>
              <a:t> </a:t>
            </a:r>
            <a:r>
              <a:rPr lang="en-US" altLang="zh-CN" sz="1000" dirty="0"/>
              <a:t>metals</a:t>
            </a:r>
            <a:r>
              <a:rPr lang="zh-CN" altLang="en-US" sz="1000" dirty="0"/>
              <a:t> </a:t>
            </a:r>
            <a:r>
              <a:rPr lang="en-US" altLang="zh-CN" sz="1000" dirty="0"/>
              <a:t>(gold,</a:t>
            </a:r>
            <a:r>
              <a:rPr lang="zh-CN" altLang="en-US" sz="1000" dirty="0"/>
              <a:t> </a:t>
            </a:r>
            <a:r>
              <a:rPr lang="en-US" altLang="zh-CN" sz="1000" dirty="0"/>
              <a:t>platinum),</a:t>
            </a:r>
            <a:r>
              <a:rPr lang="zh-CN" altLang="en-US" sz="1000" dirty="0"/>
              <a:t> </a:t>
            </a:r>
            <a:r>
              <a:rPr lang="en-US" altLang="zh-CN" sz="1000" dirty="0"/>
              <a:t>conductive</a:t>
            </a:r>
            <a:r>
              <a:rPr lang="zh-CN" altLang="en-US" sz="1000" dirty="0"/>
              <a:t> </a:t>
            </a:r>
            <a:r>
              <a:rPr lang="en-US" altLang="zh-CN" sz="1000" dirty="0"/>
              <a:t>metal-oxides</a:t>
            </a:r>
            <a:r>
              <a:rPr lang="zh-CN" altLang="en-US" sz="1000" dirty="0"/>
              <a:t> </a:t>
            </a:r>
            <a:r>
              <a:rPr lang="en-US" altLang="zh-CN" sz="1000" dirty="0"/>
              <a:t>(iridium</a:t>
            </a:r>
            <a:r>
              <a:rPr lang="zh-CN" altLang="en-US" sz="1000" dirty="0"/>
              <a:t> </a:t>
            </a:r>
            <a:r>
              <a:rPr lang="en-US" altLang="zh-CN" sz="1000" dirty="0"/>
              <a:t>oxide)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6A9B4A-F5EB-4791-288A-6872567CC92D}"/>
              </a:ext>
            </a:extLst>
          </p:cNvPr>
          <p:cNvSpPr txBox="1"/>
          <p:nvPr/>
        </p:nvSpPr>
        <p:spPr>
          <a:xfrm>
            <a:off x="5626236" y="3152001"/>
            <a:ext cx="69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Casing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50407-8866-F88E-9C60-741EBADB6EFA}"/>
              </a:ext>
            </a:extLst>
          </p:cNvPr>
          <p:cNvSpPr txBox="1"/>
          <p:nvPr/>
        </p:nvSpPr>
        <p:spPr>
          <a:xfrm>
            <a:off x="10727358" y="3233910"/>
            <a:ext cx="1190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Electrodes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506BB5-2011-8D5B-B13F-BCFAC0744CCE}"/>
              </a:ext>
            </a:extLst>
          </p:cNvPr>
          <p:cNvSpPr txBox="1"/>
          <p:nvPr/>
        </p:nvSpPr>
        <p:spPr>
          <a:xfrm>
            <a:off x="9802889" y="2585364"/>
            <a:ext cx="1466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Ribbon</a:t>
            </a:r>
            <a:r>
              <a:rPr lang="zh-CN" altLang="en-US" sz="1200" dirty="0"/>
              <a:t> </a:t>
            </a:r>
            <a:r>
              <a:rPr lang="en-US" altLang="zh-CN" sz="1200" dirty="0"/>
              <a:t>cable</a:t>
            </a:r>
          </a:p>
          <a:p>
            <a:r>
              <a:rPr lang="en-US" altLang="zh-CN" sz="1000" dirty="0"/>
              <a:t>(formed</a:t>
            </a:r>
            <a:r>
              <a:rPr lang="zh-CN" altLang="en-US" sz="1000" dirty="0"/>
              <a:t> </a:t>
            </a:r>
            <a:r>
              <a:rPr lang="en-US" altLang="zh-CN" sz="1000" dirty="0"/>
              <a:t>from</a:t>
            </a:r>
            <a:r>
              <a:rPr lang="zh-CN" altLang="en-US" sz="1000" dirty="0"/>
              <a:t> </a:t>
            </a:r>
            <a:r>
              <a:rPr lang="en-US" altLang="zh-CN" sz="1000" dirty="0"/>
              <a:t>polymer-coated</a:t>
            </a:r>
            <a:r>
              <a:rPr lang="zh-CN" altLang="en-US" sz="1000" dirty="0"/>
              <a:t> </a:t>
            </a:r>
            <a:r>
              <a:rPr lang="en-US" altLang="zh-CN" sz="1000" dirty="0"/>
              <a:t>conductive</a:t>
            </a:r>
            <a:r>
              <a:rPr lang="zh-CN" altLang="en-US" sz="1000" dirty="0"/>
              <a:t> </a:t>
            </a:r>
            <a:r>
              <a:rPr lang="en-US" altLang="zh-CN" sz="1000" dirty="0"/>
              <a:t>traces)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E70D9A-06A4-1010-27D9-D7AA86291CBA}"/>
              </a:ext>
            </a:extLst>
          </p:cNvPr>
          <p:cNvSpPr txBox="1"/>
          <p:nvPr/>
        </p:nvSpPr>
        <p:spPr>
          <a:xfrm>
            <a:off x="9144000" y="1083313"/>
            <a:ext cx="2754301" cy="1384995"/>
          </a:xfrm>
          <a:prstGeom prst="rect">
            <a:avLst/>
          </a:prstGeom>
          <a:noFill/>
          <a:ln w="31750">
            <a:solidFill>
              <a:srgbClr val="E7122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-</a:t>
            </a:r>
            <a:r>
              <a:rPr lang="zh-CN" altLang="en-US" sz="1400" dirty="0"/>
              <a:t> </a:t>
            </a:r>
            <a:r>
              <a:rPr lang="en-US" altLang="zh-CN" sz="1400" b="1" dirty="0"/>
              <a:t>Sealed</a:t>
            </a:r>
            <a:r>
              <a:rPr lang="zh-CN" altLang="en-US" sz="1400" b="1" dirty="0"/>
              <a:t> </a:t>
            </a:r>
            <a:r>
              <a:rPr lang="en-US" altLang="zh-CN" sz="1400" dirty="0"/>
              <a:t>via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hermetic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coating</a:t>
            </a:r>
          </a:p>
          <a:p>
            <a:r>
              <a:rPr lang="en-US" altLang="zh-CN" sz="1400" b="1" dirty="0"/>
              <a:t>-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Greater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#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of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IC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chips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+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conductive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traces</a:t>
            </a:r>
            <a:r>
              <a:rPr lang="zh-CN" altLang="en-US" sz="1400" b="1" dirty="0"/>
              <a:t> </a:t>
            </a:r>
            <a:r>
              <a:rPr lang="en-US" altLang="zh-CN" sz="1400" dirty="0"/>
              <a:t>incorporated</a:t>
            </a:r>
            <a:r>
              <a:rPr lang="zh-CN" altLang="en-US" sz="1400" b="1" dirty="0"/>
              <a:t> </a:t>
            </a:r>
            <a:r>
              <a:rPr lang="en-US" altLang="zh-CN" sz="1400" dirty="0"/>
              <a:t>within</a:t>
            </a:r>
            <a:r>
              <a:rPr lang="zh-CN" altLang="en-US" sz="1400" dirty="0"/>
              <a:t> </a:t>
            </a:r>
            <a:r>
              <a:rPr lang="en-US" altLang="zh-CN" sz="1400" dirty="0"/>
              <a:t>implant</a:t>
            </a:r>
          </a:p>
          <a:p>
            <a:r>
              <a:rPr lang="en-US" altLang="zh-CN" sz="1400" b="1" dirty="0"/>
              <a:t>-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Sealed</a:t>
            </a:r>
            <a:r>
              <a:rPr lang="zh-CN" altLang="en-US" sz="1400" dirty="0"/>
              <a:t> </a:t>
            </a:r>
            <a:r>
              <a:rPr lang="en-US" altLang="zh-CN" sz="1400" dirty="0"/>
              <a:t>electrical</a:t>
            </a:r>
            <a:r>
              <a:rPr lang="zh-CN" altLang="en-US" sz="1400" dirty="0"/>
              <a:t> </a:t>
            </a:r>
            <a:r>
              <a:rPr lang="en-US" altLang="zh-CN" sz="1400" dirty="0"/>
              <a:t>device</a:t>
            </a:r>
            <a:r>
              <a:rPr lang="zh-CN" altLang="en-US" sz="1400" dirty="0"/>
              <a:t> </a:t>
            </a:r>
            <a:r>
              <a:rPr lang="en-US" altLang="zh-CN" sz="1400" dirty="0"/>
              <a:t>–</a:t>
            </a:r>
            <a:r>
              <a:rPr lang="zh-CN" altLang="en-US" sz="1400" dirty="0"/>
              <a:t> </a:t>
            </a:r>
            <a:r>
              <a:rPr lang="en-US" altLang="zh-CN" sz="1400" b="1" dirty="0"/>
              <a:t>30x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density</a:t>
            </a:r>
            <a:r>
              <a:rPr lang="zh-CN" altLang="en-US" sz="1400" b="1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b="1" dirty="0"/>
              <a:t>typical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IC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chip</a:t>
            </a:r>
            <a:endParaRPr lang="en-US" sz="14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A012B86-9BEB-CBA1-175E-B7A1A45EFD1B}"/>
                  </a:ext>
                </a:extLst>
              </p14:cNvPr>
              <p14:cNvContentPartPr/>
              <p14:nvPr/>
            </p14:nvContentPartPr>
            <p14:xfrm>
              <a:off x="2327012" y="4215758"/>
              <a:ext cx="2631240" cy="729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A012B86-9BEB-CBA1-175E-B7A1A45EFD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18012" y="4207118"/>
                <a:ext cx="2648880" cy="74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2646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10: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20" t="86681" r="56026" b="6687"/>
          <a:stretch/>
        </p:blipFill>
        <p:spPr>
          <a:xfrm>
            <a:off x="3215811" y="636998"/>
            <a:ext cx="4736387" cy="6570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DB1A3-CB6D-5328-637C-F8EAD4C5BA89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8ABF9-8B47-E543-0109-70F8C245C705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B5498-6F7B-D47C-6486-9128228D8C0B}"/>
              </a:ext>
            </a:extLst>
          </p:cNvPr>
          <p:cNvSpPr/>
          <p:nvPr/>
        </p:nvSpPr>
        <p:spPr>
          <a:xfrm>
            <a:off x="9768087" y="2485915"/>
            <a:ext cx="1058780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E41DC-785E-F3E8-501C-B4B8C8C4DB99}"/>
              </a:ext>
            </a:extLst>
          </p:cNvPr>
          <p:cNvSpPr/>
          <p:nvPr/>
        </p:nvSpPr>
        <p:spPr>
          <a:xfrm>
            <a:off x="9768086" y="2411230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DEDE1-BBD4-62D5-B56A-5DB274758B44}"/>
              </a:ext>
            </a:extLst>
          </p:cNvPr>
          <p:cNvSpPr/>
          <p:nvPr/>
        </p:nvSpPr>
        <p:spPr>
          <a:xfrm>
            <a:off x="9768087" y="2168456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12B8BE-E7C9-0E3D-7562-54712203CA43}"/>
              </a:ext>
            </a:extLst>
          </p:cNvPr>
          <p:cNvSpPr/>
          <p:nvPr/>
        </p:nvSpPr>
        <p:spPr>
          <a:xfrm>
            <a:off x="9876692" y="2161976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DF2B39-E0BE-2315-ADF7-AEDA604F2022}"/>
              </a:ext>
            </a:extLst>
          </p:cNvPr>
          <p:cNvSpPr/>
          <p:nvPr/>
        </p:nvSpPr>
        <p:spPr>
          <a:xfrm>
            <a:off x="10114251" y="2161975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C2871C-6A42-28CA-4A93-B9C0AE0855BE}"/>
              </a:ext>
            </a:extLst>
          </p:cNvPr>
          <p:cNvSpPr/>
          <p:nvPr/>
        </p:nvSpPr>
        <p:spPr>
          <a:xfrm>
            <a:off x="10362660" y="2161974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85FC6E-7E1A-05CD-1189-3E394A38E347}"/>
              </a:ext>
            </a:extLst>
          </p:cNvPr>
          <p:cNvSpPr/>
          <p:nvPr/>
        </p:nvSpPr>
        <p:spPr>
          <a:xfrm>
            <a:off x="10611069" y="2161973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A6ECBA-EA1C-1F54-D375-193CCF59FCB1}"/>
              </a:ext>
            </a:extLst>
          </p:cNvPr>
          <p:cNvSpPr/>
          <p:nvPr/>
        </p:nvSpPr>
        <p:spPr>
          <a:xfrm>
            <a:off x="1233451" y="2964506"/>
            <a:ext cx="2070857" cy="1222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BBB07-EA2D-2867-607A-1E5624420091}"/>
              </a:ext>
            </a:extLst>
          </p:cNvPr>
          <p:cNvSpPr/>
          <p:nvPr/>
        </p:nvSpPr>
        <p:spPr>
          <a:xfrm>
            <a:off x="838197" y="2812801"/>
            <a:ext cx="395253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12B6B5-F46C-73BD-D241-ED7C71EFB56E}"/>
              </a:ext>
            </a:extLst>
          </p:cNvPr>
          <p:cNvSpPr/>
          <p:nvPr/>
        </p:nvSpPr>
        <p:spPr>
          <a:xfrm rot="5400000">
            <a:off x="580176" y="3459893"/>
            <a:ext cx="1373784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2E52E6-0745-28EF-3050-AF6B5EF8B408}"/>
              </a:ext>
            </a:extLst>
          </p:cNvPr>
          <p:cNvSpPr/>
          <p:nvPr/>
        </p:nvSpPr>
        <p:spPr>
          <a:xfrm>
            <a:off x="1306869" y="4106984"/>
            <a:ext cx="1917836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879883-6E0E-BDA2-C006-2E025AF83CBA}"/>
              </a:ext>
            </a:extLst>
          </p:cNvPr>
          <p:cNvSpPr/>
          <p:nvPr/>
        </p:nvSpPr>
        <p:spPr>
          <a:xfrm rot="5400000">
            <a:off x="2576028" y="3461482"/>
            <a:ext cx="1376958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A9859-17A1-B10F-9E40-3271FAC25EAF}"/>
              </a:ext>
            </a:extLst>
          </p:cNvPr>
          <p:cNvSpPr/>
          <p:nvPr/>
        </p:nvSpPr>
        <p:spPr>
          <a:xfrm>
            <a:off x="3298124" y="2806096"/>
            <a:ext cx="646996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F09416-16EE-A5FC-3785-7C5DBACA294D}"/>
              </a:ext>
            </a:extLst>
          </p:cNvPr>
          <p:cNvSpPr/>
          <p:nvPr/>
        </p:nvSpPr>
        <p:spPr>
          <a:xfrm>
            <a:off x="10826866" y="2806092"/>
            <a:ext cx="88022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7DD44C-D830-34C3-7A92-41A67AC8D332}"/>
              </a:ext>
            </a:extLst>
          </p:cNvPr>
          <p:cNvSpPr/>
          <p:nvPr/>
        </p:nvSpPr>
        <p:spPr>
          <a:xfrm>
            <a:off x="1452282" y="3109970"/>
            <a:ext cx="1647265" cy="8770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258BB2-A5D5-306C-F0C1-70E00817AB89}"/>
              </a:ext>
            </a:extLst>
          </p:cNvPr>
          <p:cNvSpPr/>
          <p:nvPr/>
        </p:nvSpPr>
        <p:spPr>
          <a:xfrm>
            <a:off x="2078565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143681-3A6B-09D7-2F12-15CD34E9114C}"/>
              </a:ext>
            </a:extLst>
          </p:cNvPr>
          <p:cNvSpPr/>
          <p:nvPr/>
        </p:nvSpPr>
        <p:spPr>
          <a:xfrm>
            <a:off x="2412459" y="3033852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E7AB40-B56C-E686-7F5D-33D185D19203}"/>
              </a:ext>
            </a:extLst>
          </p:cNvPr>
          <p:cNvSpPr/>
          <p:nvPr/>
        </p:nvSpPr>
        <p:spPr>
          <a:xfrm>
            <a:off x="2745434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C23DD6-7008-14E7-57C0-B9E517CECA1D}"/>
              </a:ext>
            </a:extLst>
          </p:cNvPr>
          <p:cNvSpPr/>
          <p:nvPr/>
        </p:nvSpPr>
        <p:spPr>
          <a:xfrm>
            <a:off x="1566115" y="3033852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FCEBEF0-680D-1AFA-0EAE-F458E631A3D1}"/>
              </a:ext>
            </a:extLst>
          </p:cNvPr>
          <p:cNvSpPr/>
          <p:nvPr/>
        </p:nvSpPr>
        <p:spPr>
          <a:xfrm>
            <a:off x="1565598" y="2822567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936845B6-1FC2-2516-6814-ECEF489D0738}"/>
              </a:ext>
            </a:extLst>
          </p:cNvPr>
          <p:cNvSpPr/>
          <p:nvPr/>
        </p:nvSpPr>
        <p:spPr>
          <a:xfrm>
            <a:off x="2056372" y="2822566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8EAB232-802B-A0D2-3135-82EBC724B9FC}"/>
              </a:ext>
            </a:extLst>
          </p:cNvPr>
          <p:cNvSpPr/>
          <p:nvPr/>
        </p:nvSpPr>
        <p:spPr>
          <a:xfrm>
            <a:off x="2395528" y="2813958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7A4AA63-988B-A880-BC3C-269CC2DF69AB}"/>
              </a:ext>
            </a:extLst>
          </p:cNvPr>
          <p:cNvSpPr/>
          <p:nvPr/>
        </p:nvSpPr>
        <p:spPr>
          <a:xfrm>
            <a:off x="2728963" y="2813958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6886038-3A99-29C9-CE65-0AAE98825E4F}"/>
                  </a:ext>
                </a:extLst>
              </p14:cNvPr>
              <p14:cNvContentPartPr/>
              <p14:nvPr/>
            </p14:nvContentPartPr>
            <p14:xfrm>
              <a:off x="1286494" y="2659259"/>
              <a:ext cx="2018160" cy="14958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6886038-3A99-29C9-CE65-0AAE98825E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7494" y="2650619"/>
                <a:ext cx="2035800" cy="151344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2108DAD5-7DEA-A5D7-23BE-AAC3DA4D9565}"/>
              </a:ext>
            </a:extLst>
          </p:cNvPr>
          <p:cNvSpPr txBox="1"/>
          <p:nvPr/>
        </p:nvSpPr>
        <p:spPr>
          <a:xfrm>
            <a:off x="1253388" y="3402012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IC</a:t>
            </a:r>
            <a:r>
              <a:rPr lang="zh-CN" altLang="en-US" sz="1200" dirty="0"/>
              <a:t> </a:t>
            </a:r>
            <a:r>
              <a:rPr lang="en-US" altLang="zh-CN" sz="1200" dirty="0"/>
              <a:t>Chip</a:t>
            </a:r>
          </a:p>
        </p:txBody>
      </p:sp>
    </p:spTree>
    <p:extLst>
      <p:ext uri="{BB962C8B-B14F-4D97-AF65-F5344CB8AC3E}">
        <p14:creationId xmlns:p14="http://schemas.microsoft.com/office/powerpoint/2010/main" val="30475818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11: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211" t="86845" r="7535" b="6523"/>
          <a:stretch/>
        </p:blipFill>
        <p:spPr>
          <a:xfrm>
            <a:off x="3215811" y="636998"/>
            <a:ext cx="4736387" cy="6570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DB1A3-CB6D-5328-637C-F8EAD4C5BA89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8ABF9-8B47-E543-0109-70F8C245C705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B5498-6F7B-D47C-6486-9128228D8C0B}"/>
              </a:ext>
            </a:extLst>
          </p:cNvPr>
          <p:cNvSpPr/>
          <p:nvPr/>
        </p:nvSpPr>
        <p:spPr>
          <a:xfrm>
            <a:off x="9768087" y="2485915"/>
            <a:ext cx="1058780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E41DC-785E-F3E8-501C-B4B8C8C4DB99}"/>
              </a:ext>
            </a:extLst>
          </p:cNvPr>
          <p:cNvSpPr/>
          <p:nvPr/>
        </p:nvSpPr>
        <p:spPr>
          <a:xfrm>
            <a:off x="9768086" y="2411230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DEDE1-BBD4-62D5-B56A-5DB274758B44}"/>
              </a:ext>
            </a:extLst>
          </p:cNvPr>
          <p:cNvSpPr/>
          <p:nvPr/>
        </p:nvSpPr>
        <p:spPr>
          <a:xfrm>
            <a:off x="9768087" y="2168456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12B8BE-E7C9-0E3D-7562-54712203CA43}"/>
              </a:ext>
            </a:extLst>
          </p:cNvPr>
          <p:cNvSpPr/>
          <p:nvPr/>
        </p:nvSpPr>
        <p:spPr>
          <a:xfrm>
            <a:off x="9876692" y="2161976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DF2B39-E0BE-2315-ADF7-AEDA604F2022}"/>
              </a:ext>
            </a:extLst>
          </p:cNvPr>
          <p:cNvSpPr/>
          <p:nvPr/>
        </p:nvSpPr>
        <p:spPr>
          <a:xfrm>
            <a:off x="10114251" y="2161975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C2871C-6A42-28CA-4A93-B9C0AE0855BE}"/>
              </a:ext>
            </a:extLst>
          </p:cNvPr>
          <p:cNvSpPr/>
          <p:nvPr/>
        </p:nvSpPr>
        <p:spPr>
          <a:xfrm>
            <a:off x="10362660" y="2161974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85FC6E-7E1A-05CD-1189-3E394A38E347}"/>
              </a:ext>
            </a:extLst>
          </p:cNvPr>
          <p:cNvSpPr/>
          <p:nvPr/>
        </p:nvSpPr>
        <p:spPr>
          <a:xfrm>
            <a:off x="10611069" y="2161973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A6ECBA-EA1C-1F54-D375-193CCF59FCB1}"/>
              </a:ext>
            </a:extLst>
          </p:cNvPr>
          <p:cNvSpPr/>
          <p:nvPr/>
        </p:nvSpPr>
        <p:spPr>
          <a:xfrm>
            <a:off x="1233451" y="2964506"/>
            <a:ext cx="2070857" cy="1222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BBB07-EA2D-2867-607A-1E5624420091}"/>
              </a:ext>
            </a:extLst>
          </p:cNvPr>
          <p:cNvSpPr/>
          <p:nvPr/>
        </p:nvSpPr>
        <p:spPr>
          <a:xfrm>
            <a:off x="838197" y="2812801"/>
            <a:ext cx="395253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12B6B5-F46C-73BD-D241-ED7C71EFB56E}"/>
              </a:ext>
            </a:extLst>
          </p:cNvPr>
          <p:cNvSpPr/>
          <p:nvPr/>
        </p:nvSpPr>
        <p:spPr>
          <a:xfrm rot="5400000">
            <a:off x="580176" y="3459893"/>
            <a:ext cx="1373784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2E52E6-0745-28EF-3050-AF6B5EF8B408}"/>
              </a:ext>
            </a:extLst>
          </p:cNvPr>
          <p:cNvSpPr/>
          <p:nvPr/>
        </p:nvSpPr>
        <p:spPr>
          <a:xfrm>
            <a:off x="1306869" y="4106984"/>
            <a:ext cx="1917836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879883-6E0E-BDA2-C006-2E025AF83CBA}"/>
              </a:ext>
            </a:extLst>
          </p:cNvPr>
          <p:cNvSpPr/>
          <p:nvPr/>
        </p:nvSpPr>
        <p:spPr>
          <a:xfrm rot="5400000">
            <a:off x="2576028" y="3461482"/>
            <a:ext cx="1376958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A9859-17A1-B10F-9E40-3271FAC25EAF}"/>
              </a:ext>
            </a:extLst>
          </p:cNvPr>
          <p:cNvSpPr/>
          <p:nvPr/>
        </p:nvSpPr>
        <p:spPr>
          <a:xfrm>
            <a:off x="3298124" y="2806096"/>
            <a:ext cx="646996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F09416-16EE-A5FC-3785-7C5DBACA294D}"/>
              </a:ext>
            </a:extLst>
          </p:cNvPr>
          <p:cNvSpPr/>
          <p:nvPr/>
        </p:nvSpPr>
        <p:spPr>
          <a:xfrm>
            <a:off x="10826866" y="2806092"/>
            <a:ext cx="88022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137F2E-BE69-2CED-03E0-F4E0A94252D9}"/>
              </a:ext>
            </a:extLst>
          </p:cNvPr>
          <p:cNvSpPr/>
          <p:nvPr/>
        </p:nvSpPr>
        <p:spPr>
          <a:xfrm>
            <a:off x="1306869" y="2818732"/>
            <a:ext cx="1917836" cy="12688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751979-66D9-D67B-9A59-ABC188D81AB8}"/>
              </a:ext>
            </a:extLst>
          </p:cNvPr>
          <p:cNvSpPr txBox="1"/>
          <p:nvPr/>
        </p:nvSpPr>
        <p:spPr>
          <a:xfrm>
            <a:off x="403895" y="2031388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Filler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09966E-0A41-60D3-A874-11EF52A36EA0}"/>
              </a:ext>
            </a:extLst>
          </p:cNvPr>
          <p:cNvSpPr/>
          <p:nvPr/>
        </p:nvSpPr>
        <p:spPr>
          <a:xfrm>
            <a:off x="1306869" y="2812801"/>
            <a:ext cx="1917836" cy="12747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C81CDA-C4C8-033C-2F78-A26E06280E4F}"/>
              </a:ext>
            </a:extLst>
          </p:cNvPr>
          <p:cNvSpPr/>
          <p:nvPr/>
        </p:nvSpPr>
        <p:spPr>
          <a:xfrm>
            <a:off x="1452282" y="2964900"/>
            <a:ext cx="1647265" cy="102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78FBEAA-67D3-55E9-D71C-2B437647764C}"/>
              </a:ext>
            </a:extLst>
          </p:cNvPr>
          <p:cNvSpPr/>
          <p:nvPr/>
        </p:nvSpPr>
        <p:spPr>
          <a:xfrm>
            <a:off x="2075474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2CC2EB3-A2B7-0352-5A67-5AE2139EB047}"/>
              </a:ext>
            </a:extLst>
          </p:cNvPr>
          <p:cNvSpPr/>
          <p:nvPr/>
        </p:nvSpPr>
        <p:spPr>
          <a:xfrm>
            <a:off x="2409368" y="2874357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91E88-232E-669E-BB5C-06896F30392F}"/>
              </a:ext>
            </a:extLst>
          </p:cNvPr>
          <p:cNvSpPr/>
          <p:nvPr/>
        </p:nvSpPr>
        <p:spPr>
          <a:xfrm>
            <a:off x="2742343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0A95D1C-3389-1304-3225-EE182A095E9B}"/>
              </a:ext>
            </a:extLst>
          </p:cNvPr>
          <p:cNvSpPr/>
          <p:nvPr/>
        </p:nvSpPr>
        <p:spPr>
          <a:xfrm>
            <a:off x="1563024" y="2874357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A077907F-F04E-9F1C-591D-A6AE1ADC400B}"/>
              </a:ext>
            </a:extLst>
          </p:cNvPr>
          <p:cNvSpPr/>
          <p:nvPr/>
        </p:nvSpPr>
        <p:spPr>
          <a:xfrm>
            <a:off x="1562507" y="2663072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2FD77181-A7B2-042B-BE8D-0F2761F18398}"/>
              </a:ext>
            </a:extLst>
          </p:cNvPr>
          <p:cNvSpPr/>
          <p:nvPr/>
        </p:nvSpPr>
        <p:spPr>
          <a:xfrm>
            <a:off x="2053281" y="2663071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10C2CE8A-7479-9AE3-7FEE-E7A16AE5A172}"/>
              </a:ext>
            </a:extLst>
          </p:cNvPr>
          <p:cNvSpPr/>
          <p:nvPr/>
        </p:nvSpPr>
        <p:spPr>
          <a:xfrm>
            <a:off x="2392437" y="2654463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37708884-F14A-EF54-9D75-243EC7D1AA7E}"/>
              </a:ext>
            </a:extLst>
          </p:cNvPr>
          <p:cNvSpPr/>
          <p:nvPr/>
        </p:nvSpPr>
        <p:spPr>
          <a:xfrm>
            <a:off x="2725872" y="2654463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9FDC075-9D2D-185C-0D72-D76C01FF726C}"/>
              </a:ext>
            </a:extLst>
          </p:cNvPr>
          <p:cNvGrpSpPr/>
          <p:nvPr/>
        </p:nvGrpSpPr>
        <p:grpSpPr>
          <a:xfrm>
            <a:off x="1342630" y="2236430"/>
            <a:ext cx="106560" cy="744480"/>
            <a:chOff x="1336534" y="2238779"/>
            <a:chExt cx="106560" cy="74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19CCF46-DAC1-6666-9938-177F89AAAD15}"/>
                    </a:ext>
                  </a:extLst>
                </p14:cNvPr>
                <p14:cNvContentPartPr/>
                <p14:nvPr/>
              </p14:nvContentPartPr>
              <p14:xfrm>
                <a:off x="1336534" y="2840339"/>
                <a:ext cx="106560" cy="142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19CCF46-DAC1-6666-9938-177F89AAAD1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27894" y="2831339"/>
                  <a:ext cx="1242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9481186-349C-2BB1-E327-5B05C533D058}"/>
                    </a:ext>
                  </a:extLst>
                </p14:cNvPr>
                <p14:cNvContentPartPr/>
                <p14:nvPr/>
              </p14:nvContentPartPr>
              <p14:xfrm>
                <a:off x="1367494" y="2238779"/>
                <a:ext cx="8640" cy="695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9481186-349C-2BB1-E327-5B05C533D05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58854" y="2230139"/>
                  <a:ext cx="26280" cy="713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064093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12: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427" t="77874" r="7319" b="15494"/>
          <a:stretch/>
        </p:blipFill>
        <p:spPr>
          <a:xfrm>
            <a:off x="3215811" y="636998"/>
            <a:ext cx="4736387" cy="657098"/>
          </a:xfr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BA80054-51F4-B1C8-AF50-65B4D913E79F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882C0A-33E9-0639-A728-1CB1D30DB67F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A7D5009-1A1C-7255-2F9C-3E6F3F79D08C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5FD58A2-C6A6-AFF1-006D-0C2B9923B4D5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7A4F172-CA9A-C8F0-7CB6-DFCC93D610D1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7F1D18B-63EA-D848-A69C-1B68ED8A0B34}"/>
              </a:ext>
            </a:extLst>
          </p:cNvPr>
          <p:cNvSpPr/>
          <p:nvPr/>
        </p:nvSpPr>
        <p:spPr>
          <a:xfrm>
            <a:off x="9768087" y="2485915"/>
            <a:ext cx="1058780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861719-6967-4406-180E-DEE1FAA12D5F}"/>
              </a:ext>
            </a:extLst>
          </p:cNvPr>
          <p:cNvSpPr/>
          <p:nvPr/>
        </p:nvSpPr>
        <p:spPr>
          <a:xfrm>
            <a:off x="9768086" y="2411230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FE97E6D-DFAF-1052-5641-301F4577AB4B}"/>
              </a:ext>
            </a:extLst>
          </p:cNvPr>
          <p:cNvSpPr/>
          <p:nvPr/>
        </p:nvSpPr>
        <p:spPr>
          <a:xfrm>
            <a:off x="9768087" y="2168456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089E116-C29D-CC52-DCDB-025D42192E43}"/>
              </a:ext>
            </a:extLst>
          </p:cNvPr>
          <p:cNvSpPr/>
          <p:nvPr/>
        </p:nvSpPr>
        <p:spPr>
          <a:xfrm>
            <a:off x="9876692" y="2161976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9FC534-2DAF-3D1B-F277-C632CEB69021}"/>
              </a:ext>
            </a:extLst>
          </p:cNvPr>
          <p:cNvSpPr/>
          <p:nvPr/>
        </p:nvSpPr>
        <p:spPr>
          <a:xfrm>
            <a:off x="10114251" y="2161975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832DE17-5C82-B684-1921-6CF2EEB8FCC5}"/>
              </a:ext>
            </a:extLst>
          </p:cNvPr>
          <p:cNvSpPr/>
          <p:nvPr/>
        </p:nvSpPr>
        <p:spPr>
          <a:xfrm>
            <a:off x="10362660" y="2161974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4D51562-B76F-78A2-F469-A6B3D52C2151}"/>
              </a:ext>
            </a:extLst>
          </p:cNvPr>
          <p:cNvSpPr/>
          <p:nvPr/>
        </p:nvSpPr>
        <p:spPr>
          <a:xfrm>
            <a:off x="10611069" y="2161973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250A70-2173-18B1-9F66-B2AE8C8ECB79}"/>
              </a:ext>
            </a:extLst>
          </p:cNvPr>
          <p:cNvSpPr/>
          <p:nvPr/>
        </p:nvSpPr>
        <p:spPr>
          <a:xfrm>
            <a:off x="1233451" y="2964506"/>
            <a:ext cx="2070857" cy="1222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E1DCC59-017F-B1BF-378E-AE0099CC98B3}"/>
              </a:ext>
            </a:extLst>
          </p:cNvPr>
          <p:cNvSpPr/>
          <p:nvPr/>
        </p:nvSpPr>
        <p:spPr>
          <a:xfrm>
            <a:off x="838197" y="2812801"/>
            <a:ext cx="395253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F3F84CA-7081-7E02-9FD5-D16EB2CEC3B7}"/>
              </a:ext>
            </a:extLst>
          </p:cNvPr>
          <p:cNvSpPr/>
          <p:nvPr/>
        </p:nvSpPr>
        <p:spPr>
          <a:xfrm rot="5400000">
            <a:off x="580176" y="3459893"/>
            <a:ext cx="1373784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F28F05-E886-0CD3-CA7A-E0D6686E864D}"/>
              </a:ext>
            </a:extLst>
          </p:cNvPr>
          <p:cNvSpPr/>
          <p:nvPr/>
        </p:nvSpPr>
        <p:spPr>
          <a:xfrm>
            <a:off x="1306869" y="4106984"/>
            <a:ext cx="1917836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D8B43B5-C247-3D99-67B6-6C287089CCA8}"/>
              </a:ext>
            </a:extLst>
          </p:cNvPr>
          <p:cNvSpPr/>
          <p:nvPr/>
        </p:nvSpPr>
        <p:spPr>
          <a:xfrm rot="5400000">
            <a:off x="2576028" y="3461482"/>
            <a:ext cx="1376958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6D11413-71D1-BAED-E08B-232F912F4222}"/>
              </a:ext>
            </a:extLst>
          </p:cNvPr>
          <p:cNvSpPr/>
          <p:nvPr/>
        </p:nvSpPr>
        <p:spPr>
          <a:xfrm>
            <a:off x="3298124" y="2806096"/>
            <a:ext cx="646996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EADDD21-0B2E-BD24-B0D8-52471EF7C8B5}"/>
              </a:ext>
            </a:extLst>
          </p:cNvPr>
          <p:cNvSpPr/>
          <p:nvPr/>
        </p:nvSpPr>
        <p:spPr>
          <a:xfrm>
            <a:off x="10826866" y="2806092"/>
            <a:ext cx="88022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91C79FF-EC7C-081E-2881-F5B8B65E1392}"/>
              </a:ext>
            </a:extLst>
          </p:cNvPr>
          <p:cNvSpPr/>
          <p:nvPr/>
        </p:nvSpPr>
        <p:spPr>
          <a:xfrm>
            <a:off x="1306869" y="2812801"/>
            <a:ext cx="1917836" cy="12747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05C282E-4D07-ADA6-B46D-4A8CB1BC700A}"/>
              </a:ext>
            </a:extLst>
          </p:cNvPr>
          <p:cNvSpPr/>
          <p:nvPr/>
        </p:nvSpPr>
        <p:spPr>
          <a:xfrm>
            <a:off x="1452282" y="2964900"/>
            <a:ext cx="1647265" cy="102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952122D-0BA5-8E3C-91A1-8C55B3B29546}"/>
              </a:ext>
            </a:extLst>
          </p:cNvPr>
          <p:cNvSpPr/>
          <p:nvPr/>
        </p:nvSpPr>
        <p:spPr>
          <a:xfrm>
            <a:off x="2075474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817C0B7-FE12-DB62-BF44-7AF2B7D11839}"/>
              </a:ext>
            </a:extLst>
          </p:cNvPr>
          <p:cNvSpPr/>
          <p:nvPr/>
        </p:nvSpPr>
        <p:spPr>
          <a:xfrm>
            <a:off x="2409368" y="2874357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EC47534-B00A-D34E-86A9-EC7078723B2E}"/>
              </a:ext>
            </a:extLst>
          </p:cNvPr>
          <p:cNvSpPr/>
          <p:nvPr/>
        </p:nvSpPr>
        <p:spPr>
          <a:xfrm>
            <a:off x="2742343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84A6FC1-8759-E64E-43A6-D6B4AA3DB6DA}"/>
              </a:ext>
            </a:extLst>
          </p:cNvPr>
          <p:cNvSpPr/>
          <p:nvPr/>
        </p:nvSpPr>
        <p:spPr>
          <a:xfrm>
            <a:off x="1563024" y="2874357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CDBEFED5-AEBB-D9D7-D306-2611A12F9A27}"/>
              </a:ext>
            </a:extLst>
          </p:cNvPr>
          <p:cNvSpPr/>
          <p:nvPr/>
        </p:nvSpPr>
        <p:spPr>
          <a:xfrm>
            <a:off x="1562507" y="2663072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82FECC5A-1349-EB7C-D68B-D390BFEBAB3E}"/>
              </a:ext>
            </a:extLst>
          </p:cNvPr>
          <p:cNvSpPr/>
          <p:nvPr/>
        </p:nvSpPr>
        <p:spPr>
          <a:xfrm>
            <a:off x="2053281" y="2663071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65B5E110-0399-BB77-DC53-0FDC621CD1EF}"/>
              </a:ext>
            </a:extLst>
          </p:cNvPr>
          <p:cNvSpPr/>
          <p:nvPr/>
        </p:nvSpPr>
        <p:spPr>
          <a:xfrm>
            <a:off x="2392437" y="2654463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B3EEEB67-2973-0587-289B-2B9F8BEC53F2}"/>
              </a:ext>
            </a:extLst>
          </p:cNvPr>
          <p:cNvSpPr/>
          <p:nvPr/>
        </p:nvSpPr>
        <p:spPr>
          <a:xfrm>
            <a:off x="2725872" y="2654463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0EFF200-85BE-E710-D960-76D804EB083E}"/>
              </a:ext>
            </a:extLst>
          </p:cNvPr>
          <p:cNvGrpSpPr/>
          <p:nvPr/>
        </p:nvGrpSpPr>
        <p:grpSpPr>
          <a:xfrm>
            <a:off x="1350588" y="2286603"/>
            <a:ext cx="106560" cy="744480"/>
            <a:chOff x="1336534" y="2238779"/>
            <a:chExt cx="106560" cy="74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079C6C0-1545-0CFB-F1BF-4B7C29A64629}"/>
                    </a:ext>
                  </a:extLst>
                </p14:cNvPr>
                <p14:cNvContentPartPr/>
                <p14:nvPr/>
              </p14:nvContentPartPr>
              <p14:xfrm>
                <a:off x="1367494" y="2238779"/>
                <a:ext cx="8640" cy="695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079C6C0-1545-0CFB-F1BF-4B7C29A6462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58854" y="2230139"/>
                  <a:ext cx="26280" cy="71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575CEDE-B1A2-F9E0-5CE7-F88D05D08A00}"/>
                    </a:ext>
                  </a:extLst>
                </p14:cNvPr>
                <p14:cNvContentPartPr/>
                <p14:nvPr/>
              </p14:nvContentPartPr>
              <p14:xfrm>
                <a:off x="1336534" y="2840339"/>
                <a:ext cx="106560" cy="1429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575CEDE-B1A2-F9E0-5CE7-F88D05D08A0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27894" y="2831339"/>
                  <a:ext cx="124200" cy="160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244B9CC-0E4B-E9F5-3D25-6E7ABDD8B670}"/>
              </a:ext>
            </a:extLst>
          </p:cNvPr>
          <p:cNvSpPr txBox="1"/>
          <p:nvPr/>
        </p:nvSpPr>
        <p:spPr>
          <a:xfrm>
            <a:off x="403895" y="2031388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Filler</a:t>
            </a:r>
            <a:r>
              <a:rPr lang="zh-CN" altLang="en-US" sz="1200" dirty="0"/>
              <a:t> </a:t>
            </a:r>
            <a:r>
              <a:rPr lang="en-US" altLang="zh-CN" sz="1200" dirty="0"/>
              <a:t>planarized/polished</a:t>
            </a:r>
          </a:p>
        </p:txBody>
      </p:sp>
    </p:spTree>
    <p:extLst>
      <p:ext uri="{BB962C8B-B14F-4D97-AF65-F5344CB8AC3E}">
        <p14:creationId xmlns:p14="http://schemas.microsoft.com/office/powerpoint/2010/main" val="25515257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13: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427" t="69052" r="7319" b="24316"/>
          <a:stretch/>
        </p:blipFill>
        <p:spPr>
          <a:xfrm>
            <a:off x="3215811" y="636998"/>
            <a:ext cx="4736387" cy="6570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DB1A3-CB6D-5328-637C-F8EAD4C5BA89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8ABF9-8B47-E543-0109-70F8C245C705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B5498-6F7B-D47C-6486-9128228D8C0B}"/>
              </a:ext>
            </a:extLst>
          </p:cNvPr>
          <p:cNvSpPr/>
          <p:nvPr/>
        </p:nvSpPr>
        <p:spPr>
          <a:xfrm>
            <a:off x="9768087" y="2485915"/>
            <a:ext cx="1058780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E41DC-785E-F3E8-501C-B4B8C8C4DB99}"/>
              </a:ext>
            </a:extLst>
          </p:cNvPr>
          <p:cNvSpPr/>
          <p:nvPr/>
        </p:nvSpPr>
        <p:spPr>
          <a:xfrm>
            <a:off x="9768086" y="2411230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DEDE1-BBD4-62D5-B56A-5DB274758B44}"/>
              </a:ext>
            </a:extLst>
          </p:cNvPr>
          <p:cNvSpPr/>
          <p:nvPr/>
        </p:nvSpPr>
        <p:spPr>
          <a:xfrm>
            <a:off x="9768087" y="2168456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12B8BE-E7C9-0E3D-7562-54712203CA43}"/>
              </a:ext>
            </a:extLst>
          </p:cNvPr>
          <p:cNvSpPr/>
          <p:nvPr/>
        </p:nvSpPr>
        <p:spPr>
          <a:xfrm>
            <a:off x="9876692" y="2161976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DF2B39-E0BE-2315-ADF7-AEDA604F2022}"/>
              </a:ext>
            </a:extLst>
          </p:cNvPr>
          <p:cNvSpPr/>
          <p:nvPr/>
        </p:nvSpPr>
        <p:spPr>
          <a:xfrm>
            <a:off x="10114251" y="2161975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C2871C-6A42-28CA-4A93-B9C0AE0855BE}"/>
              </a:ext>
            </a:extLst>
          </p:cNvPr>
          <p:cNvSpPr/>
          <p:nvPr/>
        </p:nvSpPr>
        <p:spPr>
          <a:xfrm>
            <a:off x="10362660" y="2161974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85FC6E-7E1A-05CD-1189-3E394A38E347}"/>
              </a:ext>
            </a:extLst>
          </p:cNvPr>
          <p:cNvSpPr/>
          <p:nvPr/>
        </p:nvSpPr>
        <p:spPr>
          <a:xfrm>
            <a:off x="10611069" y="2161973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A6ECBA-EA1C-1F54-D375-193CCF59FCB1}"/>
              </a:ext>
            </a:extLst>
          </p:cNvPr>
          <p:cNvSpPr/>
          <p:nvPr/>
        </p:nvSpPr>
        <p:spPr>
          <a:xfrm>
            <a:off x="1233451" y="2964506"/>
            <a:ext cx="2070857" cy="1222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BBB07-EA2D-2867-607A-1E5624420091}"/>
              </a:ext>
            </a:extLst>
          </p:cNvPr>
          <p:cNvSpPr/>
          <p:nvPr/>
        </p:nvSpPr>
        <p:spPr>
          <a:xfrm>
            <a:off x="838197" y="2812801"/>
            <a:ext cx="395253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12B6B5-F46C-73BD-D241-ED7C71EFB56E}"/>
              </a:ext>
            </a:extLst>
          </p:cNvPr>
          <p:cNvSpPr/>
          <p:nvPr/>
        </p:nvSpPr>
        <p:spPr>
          <a:xfrm rot="5400000">
            <a:off x="580176" y="3459893"/>
            <a:ext cx="1373784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2E52E6-0745-28EF-3050-AF6B5EF8B408}"/>
              </a:ext>
            </a:extLst>
          </p:cNvPr>
          <p:cNvSpPr/>
          <p:nvPr/>
        </p:nvSpPr>
        <p:spPr>
          <a:xfrm>
            <a:off x="1306869" y="4106984"/>
            <a:ext cx="1917836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879883-6E0E-BDA2-C006-2E025AF83CBA}"/>
              </a:ext>
            </a:extLst>
          </p:cNvPr>
          <p:cNvSpPr/>
          <p:nvPr/>
        </p:nvSpPr>
        <p:spPr>
          <a:xfrm rot="5400000">
            <a:off x="2576028" y="3461482"/>
            <a:ext cx="1376958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A9859-17A1-B10F-9E40-3271FAC25EAF}"/>
              </a:ext>
            </a:extLst>
          </p:cNvPr>
          <p:cNvSpPr/>
          <p:nvPr/>
        </p:nvSpPr>
        <p:spPr>
          <a:xfrm>
            <a:off x="3298124" y="2806096"/>
            <a:ext cx="646996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F09416-16EE-A5FC-3785-7C5DBACA294D}"/>
              </a:ext>
            </a:extLst>
          </p:cNvPr>
          <p:cNvSpPr/>
          <p:nvPr/>
        </p:nvSpPr>
        <p:spPr>
          <a:xfrm>
            <a:off x="10826866" y="2806092"/>
            <a:ext cx="88022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137F2E-BE69-2CED-03E0-F4E0A94252D9}"/>
              </a:ext>
            </a:extLst>
          </p:cNvPr>
          <p:cNvSpPr/>
          <p:nvPr/>
        </p:nvSpPr>
        <p:spPr>
          <a:xfrm>
            <a:off x="1306869" y="2812801"/>
            <a:ext cx="1917836" cy="12747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7DD44C-D830-34C3-7A92-41A67AC8D332}"/>
              </a:ext>
            </a:extLst>
          </p:cNvPr>
          <p:cNvSpPr/>
          <p:nvPr/>
        </p:nvSpPr>
        <p:spPr>
          <a:xfrm>
            <a:off x="1452282" y="2964900"/>
            <a:ext cx="1647265" cy="102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258BB2-A5D5-306C-F0C1-70E00817AB89}"/>
              </a:ext>
            </a:extLst>
          </p:cNvPr>
          <p:cNvSpPr/>
          <p:nvPr/>
        </p:nvSpPr>
        <p:spPr>
          <a:xfrm>
            <a:off x="2075474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143681-3A6B-09D7-2F12-15CD34E9114C}"/>
              </a:ext>
            </a:extLst>
          </p:cNvPr>
          <p:cNvSpPr/>
          <p:nvPr/>
        </p:nvSpPr>
        <p:spPr>
          <a:xfrm>
            <a:off x="2409368" y="2874357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E7AB40-B56C-E686-7F5D-33D185D19203}"/>
              </a:ext>
            </a:extLst>
          </p:cNvPr>
          <p:cNvSpPr/>
          <p:nvPr/>
        </p:nvSpPr>
        <p:spPr>
          <a:xfrm>
            <a:off x="2742343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C23DD6-7008-14E7-57C0-B9E517CECA1D}"/>
              </a:ext>
            </a:extLst>
          </p:cNvPr>
          <p:cNvSpPr/>
          <p:nvPr/>
        </p:nvSpPr>
        <p:spPr>
          <a:xfrm>
            <a:off x="1563024" y="2874357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FCEBEF0-680D-1AFA-0EAE-F458E631A3D1}"/>
              </a:ext>
            </a:extLst>
          </p:cNvPr>
          <p:cNvSpPr/>
          <p:nvPr/>
        </p:nvSpPr>
        <p:spPr>
          <a:xfrm>
            <a:off x="1562507" y="2663072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936845B6-1FC2-2516-6814-ECEF489D0738}"/>
              </a:ext>
            </a:extLst>
          </p:cNvPr>
          <p:cNvSpPr/>
          <p:nvPr/>
        </p:nvSpPr>
        <p:spPr>
          <a:xfrm>
            <a:off x="2053281" y="2663071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8EAB232-802B-A0D2-3135-82EBC724B9FC}"/>
              </a:ext>
            </a:extLst>
          </p:cNvPr>
          <p:cNvSpPr/>
          <p:nvPr/>
        </p:nvSpPr>
        <p:spPr>
          <a:xfrm>
            <a:off x="2392437" y="2654463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7A4AA63-988B-A880-BC3C-269CC2DF69AB}"/>
              </a:ext>
            </a:extLst>
          </p:cNvPr>
          <p:cNvSpPr/>
          <p:nvPr/>
        </p:nvSpPr>
        <p:spPr>
          <a:xfrm>
            <a:off x="2725872" y="2654463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751979-66D9-D67B-9A59-ABC188D81AB8}"/>
              </a:ext>
            </a:extLst>
          </p:cNvPr>
          <p:cNvSpPr txBox="1"/>
          <p:nvPr/>
        </p:nvSpPr>
        <p:spPr>
          <a:xfrm>
            <a:off x="1179011" y="2265740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Excess</a:t>
            </a:r>
            <a:r>
              <a:rPr lang="zh-CN" altLang="en-US" sz="1200" dirty="0"/>
              <a:t> </a:t>
            </a:r>
            <a:r>
              <a:rPr lang="en-US" altLang="zh-CN" sz="1200" dirty="0"/>
              <a:t>fill</a:t>
            </a:r>
            <a:r>
              <a:rPr lang="zh-CN" altLang="en-US" sz="1200" dirty="0"/>
              <a:t> </a:t>
            </a:r>
            <a:r>
              <a:rPr lang="en-US" altLang="zh-CN" sz="1200" dirty="0"/>
              <a:t>removed</a:t>
            </a:r>
          </a:p>
        </p:txBody>
      </p:sp>
    </p:spTree>
    <p:extLst>
      <p:ext uri="{BB962C8B-B14F-4D97-AF65-F5344CB8AC3E}">
        <p14:creationId xmlns:p14="http://schemas.microsoft.com/office/powerpoint/2010/main" val="20169050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14: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427" t="60637" r="7319" b="32731"/>
          <a:stretch/>
        </p:blipFill>
        <p:spPr>
          <a:xfrm>
            <a:off x="3215811" y="636998"/>
            <a:ext cx="4736387" cy="6570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DB1A3-CB6D-5328-637C-F8EAD4C5BA89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8ABF9-8B47-E543-0109-70F8C245C705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B5498-6F7B-D47C-6486-9128228D8C0B}"/>
              </a:ext>
            </a:extLst>
          </p:cNvPr>
          <p:cNvSpPr/>
          <p:nvPr/>
        </p:nvSpPr>
        <p:spPr>
          <a:xfrm>
            <a:off x="9768087" y="2485915"/>
            <a:ext cx="1058780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E41DC-785E-F3E8-501C-B4B8C8C4DB99}"/>
              </a:ext>
            </a:extLst>
          </p:cNvPr>
          <p:cNvSpPr/>
          <p:nvPr/>
        </p:nvSpPr>
        <p:spPr>
          <a:xfrm>
            <a:off x="9768086" y="2411230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DEDE1-BBD4-62D5-B56A-5DB274758B44}"/>
              </a:ext>
            </a:extLst>
          </p:cNvPr>
          <p:cNvSpPr/>
          <p:nvPr/>
        </p:nvSpPr>
        <p:spPr>
          <a:xfrm>
            <a:off x="9768087" y="2168456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12B8BE-E7C9-0E3D-7562-54712203CA43}"/>
              </a:ext>
            </a:extLst>
          </p:cNvPr>
          <p:cNvSpPr/>
          <p:nvPr/>
        </p:nvSpPr>
        <p:spPr>
          <a:xfrm>
            <a:off x="9876692" y="2161976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DF2B39-E0BE-2315-ADF7-AEDA604F2022}"/>
              </a:ext>
            </a:extLst>
          </p:cNvPr>
          <p:cNvSpPr/>
          <p:nvPr/>
        </p:nvSpPr>
        <p:spPr>
          <a:xfrm>
            <a:off x="10114251" y="2161975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C2871C-6A42-28CA-4A93-B9C0AE0855BE}"/>
              </a:ext>
            </a:extLst>
          </p:cNvPr>
          <p:cNvSpPr/>
          <p:nvPr/>
        </p:nvSpPr>
        <p:spPr>
          <a:xfrm>
            <a:off x="10362660" y="2161974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85FC6E-7E1A-05CD-1189-3E394A38E347}"/>
              </a:ext>
            </a:extLst>
          </p:cNvPr>
          <p:cNvSpPr/>
          <p:nvPr/>
        </p:nvSpPr>
        <p:spPr>
          <a:xfrm>
            <a:off x="10611069" y="2161973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A6ECBA-EA1C-1F54-D375-193CCF59FCB1}"/>
              </a:ext>
            </a:extLst>
          </p:cNvPr>
          <p:cNvSpPr/>
          <p:nvPr/>
        </p:nvSpPr>
        <p:spPr>
          <a:xfrm>
            <a:off x="1233451" y="2964506"/>
            <a:ext cx="2070857" cy="1222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BBB07-EA2D-2867-607A-1E5624420091}"/>
              </a:ext>
            </a:extLst>
          </p:cNvPr>
          <p:cNvSpPr/>
          <p:nvPr/>
        </p:nvSpPr>
        <p:spPr>
          <a:xfrm>
            <a:off x="838197" y="2812801"/>
            <a:ext cx="395253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12B6B5-F46C-73BD-D241-ED7C71EFB56E}"/>
              </a:ext>
            </a:extLst>
          </p:cNvPr>
          <p:cNvSpPr/>
          <p:nvPr/>
        </p:nvSpPr>
        <p:spPr>
          <a:xfrm rot="5400000">
            <a:off x="580176" y="3459893"/>
            <a:ext cx="1373784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2E52E6-0745-28EF-3050-AF6B5EF8B408}"/>
              </a:ext>
            </a:extLst>
          </p:cNvPr>
          <p:cNvSpPr/>
          <p:nvPr/>
        </p:nvSpPr>
        <p:spPr>
          <a:xfrm>
            <a:off x="1306869" y="4106984"/>
            <a:ext cx="1917836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879883-6E0E-BDA2-C006-2E025AF83CBA}"/>
              </a:ext>
            </a:extLst>
          </p:cNvPr>
          <p:cNvSpPr/>
          <p:nvPr/>
        </p:nvSpPr>
        <p:spPr>
          <a:xfrm rot="5400000">
            <a:off x="2576028" y="3461482"/>
            <a:ext cx="1376958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A9859-17A1-B10F-9E40-3271FAC25EAF}"/>
              </a:ext>
            </a:extLst>
          </p:cNvPr>
          <p:cNvSpPr/>
          <p:nvPr/>
        </p:nvSpPr>
        <p:spPr>
          <a:xfrm>
            <a:off x="3298124" y="2806096"/>
            <a:ext cx="646996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F09416-16EE-A5FC-3785-7C5DBACA294D}"/>
              </a:ext>
            </a:extLst>
          </p:cNvPr>
          <p:cNvSpPr/>
          <p:nvPr/>
        </p:nvSpPr>
        <p:spPr>
          <a:xfrm>
            <a:off x="10826866" y="2806092"/>
            <a:ext cx="88022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137F2E-BE69-2CED-03E0-F4E0A94252D9}"/>
              </a:ext>
            </a:extLst>
          </p:cNvPr>
          <p:cNvSpPr/>
          <p:nvPr/>
        </p:nvSpPr>
        <p:spPr>
          <a:xfrm>
            <a:off x="1306869" y="2812801"/>
            <a:ext cx="1917836" cy="12747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7DD44C-D830-34C3-7A92-41A67AC8D332}"/>
              </a:ext>
            </a:extLst>
          </p:cNvPr>
          <p:cNvSpPr/>
          <p:nvPr/>
        </p:nvSpPr>
        <p:spPr>
          <a:xfrm>
            <a:off x="1452282" y="2964900"/>
            <a:ext cx="1647265" cy="102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258BB2-A5D5-306C-F0C1-70E00817AB89}"/>
              </a:ext>
            </a:extLst>
          </p:cNvPr>
          <p:cNvSpPr/>
          <p:nvPr/>
        </p:nvSpPr>
        <p:spPr>
          <a:xfrm>
            <a:off x="2075474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143681-3A6B-09D7-2F12-15CD34E9114C}"/>
              </a:ext>
            </a:extLst>
          </p:cNvPr>
          <p:cNvSpPr/>
          <p:nvPr/>
        </p:nvSpPr>
        <p:spPr>
          <a:xfrm>
            <a:off x="2409368" y="2874357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E7AB40-B56C-E686-7F5D-33D185D19203}"/>
              </a:ext>
            </a:extLst>
          </p:cNvPr>
          <p:cNvSpPr/>
          <p:nvPr/>
        </p:nvSpPr>
        <p:spPr>
          <a:xfrm>
            <a:off x="2742343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C23DD6-7008-14E7-57C0-B9E517CECA1D}"/>
              </a:ext>
            </a:extLst>
          </p:cNvPr>
          <p:cNvSpPr/>
          <p:nvPr/>
        </p:nvSpPr>
        <p:spPr>
          <a:xfrm>
            <a:off x="1563024" y="2874357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FCEBEF0-680D-1AFA-0EAE-F458E631A3D1}"/>
              </a:ext>
            </a:extLst>
          </p:cNvPr>
          <p:cNvSpPr/>
          <p:nvPr/>
        </p:nvSpPr>
        <p:spPr>
          <a:xfrm>
            <a:off x="1562507" y="2663072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936845B6-1FC2-2516-6814-ECEF489D0738}"/>
              </a:ext>
            </a:extLst>
          </p:cNvPr>
          <p:cNvSpPr/>
          <p:nvPr/>
        </p:nvSpPr>
        <p:spPr>
          <a:xfrm>
            <a:off x="2053281" y="2663071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8EAB232-802B-A0D2-3135-82EBC724B9FC}"/>
              </a:ext>
            </a:extLst>
          </p:cNvPr>
          <p:cNvSpPr/>
          <p:nvPr/>
        </p:nvSpPr>
        <p:spPr>
          <a:xfrm>
            <a:off x="2392437" y="2654463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7A4AA63-988B-A880-BC3C-269CC2DF69AB}"/>
              </a:ext>
            </a:extLst>
          </p:cNvPr>
          <p:cNvSpPr/>
          <p:nvPr/>
        </p:nvSpPr>
        <p:spPr>
          <a:xfrm>
            <a:off x="2725872" y="2654463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751979-66D9-D67B-9A59-ABC188D81AB8}"/>
              </a:ext>
            </a:extLst>
          </p:cNvPr>
          <p:cNvSpPr txBox="1"/>
          <p:nvPr/>
        </p:nvSpPr>
        <p:spPr>
          <a:xfrm>
            <a:off x="1177504" y="2020895"/>
            <a:ext cx="20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Filler</a:t>
            </a:r>
            <a:r>
              <a:rPr lang="zh-CN" altLang="en-US" sz="1200" dirty="0"/>
              <a:t> </a:t>
            </a:r>
            <a:r>
              <a:rPr lang="en-US" altLang="zh-CN" sz="1200" dirty="0"/>
              <a:t>etched</a:t>
            </a:r>
            <a:r>
              <a:rPr lang="zh-CN" altLang="en-US" sz="1200" dirty="0"/>
              <a:t> </a:t>
            </a:r>
            <a:r>
              <a:rPr lang="en-US" altLang="zh-CN" sz="1200" dirty="0"/>
              <a:t>in</a:t>
            </a:r>
            <a:r>
              <a:rPr lang="zh-CN" altLang="en-US" sz="1200" dirty="0"/>
              <a:t> </a:t>
            </a:r>
            <a:r>
              <a:rPr lang="en-US" altLang="zh-CN" sz="1200" dirty="0"/>
              <a:t>connection</a:t>
            </a:r>
            <a:r>
              <a:rPr lang="zh-CN" altLang="en-US" sz="1200" dirty="0"/>
              <a:t> </a:t>
            </a:r>
            <a:r>
              <a:rPr lang="en-US" altLang="zh-CN" sz="1200" dirty="0"/>
              <a:t>pads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66B41A-257C-6BDA-934F-A735CB223CC7}"/>
              </a:ext>
            </a:extLst>
          </p:cNvPr>
          <p:cNvGrpSpPr/>
          <p:nvPr/>
        </p:nvGrpSpPr>
        <p:grpSpPr>
          <a:xfrm>
            <a:off x="1678475" y="2447880"/>
            <a:ext cx="287640" cy="281520"/>
            <a:chOff x="1678475" y="2447880"/>
            <a:chExt cx="287640" cy="28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60B7D8B-4D17-399A-4A08-541A17B150B6}"/>
                    </a:ext>
                  </a:extLst>
                </p14:cNvPr>
                <p14:cNvContentPartPr/>
                <p14:nvPr/>
              </p14:nvContentPartPr>
              <p14:xfrm>
                <a:off x="1678475" y="2726880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60B7D8B-4D17-399A-4A08-541A17B150B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69475" y="27182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5DF3274-2391-0E7D-CE44-1340C55C1031}"/>
                    </a:ext>
                  </a:extLst>
                </p14:cNvPr>
                <p14:cNvContentPartPr/>
                <p14:nvPr/>
              </p14:nvContentPartPr>
              <p14:xfrm>
                <a:off x="1680635" y="2447880"/>
                <a:ext cx="285480" cy="281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5DF3274-2391-0E7D-CE44-1340C55C103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71635" y="2439240"/>
                  <a:ext cx="303120" cy="29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0326AAB-612C-1FD4-A280-54EF5D8E6460}"/>
                  </a:ext>
                </a:extLst>
              </p14:cNvPr>
              <p14:cNvContentPartPr/>
              <p14:nvPr/>
            </p14:nvContentPartPr>
            <p14:xfrm>
              <a:off x="2171315" y="2447880"/>
              <a:ext cx="3240" cy="2548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0326AAB-612C-1FD4-A280-54EF5D8E64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2675" y="2439240"/>
                <a:ext cx="2088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8D58166-C791-D32C-1150-0279288F4C5E}"/>
                  </a:ext>
                </a:extLst>
              </p14:cNvPr>
              <p14:cNvContentPartPr/>
              <p14:nvPr/>
            </p14:nvContentPartPr>
            <p14:xfrm>
              <a:off x="2369675" y="2449680"/>
              <a:ext cx="171720" cy="2181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8D58166-C791-D32C-1150-0279288F4C5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61035" y="2441040"/>
                <a:ext cx="1893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AF71AA7-0BB6-14C3-C445-0FB7EF61D2A3}"/>
                  </a:ext>
                </a:extLst>
              </p14:cNvPr>
              <p14:cNvContentPartPr/>
              <p14:nvPr/>
            </p14:nvContentPartPr>
            <p14:xfrm>
              <a:off x="2742275" y="2276880"/>
              <a:ext cx="101520" cy="4204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AF71AA7-0BB6-14C3-C445-0FB7EF61D2A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33635" y="2267880"/>
                <a:ext cx="119160" cy="43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59478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3A4495-A40D-C110-B108-3BDF43B2A2D9}"/>
              </a:ext>
            </a:extLst>
          </p:cNvPr>
          <p:cNvSpPr/>
          <p:nvPr/>
        </p:nvSpPr>
        <p:spPr>
          <a:xfrm>
            <a:off x="2583248" y="2734646"/>
            <a:ext cx="209787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0F16A9-20E3-EDA4-9698-A10026954181}"/>
              </a:ext>
            </a:extLst>
          </p:cNvPr>
          <p:cNvSpPr/>
          <p:nvPr/>
        </p:nvSpPr>
        <p:spPr>
          <a:xfrm>
            <a:off x="2245555" y="2729226"/>
            <a:ext cx="223691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381186-26A8-B2A7-AE50-4F843BA00932}"/>
              </a:ext>
            </a:extLst>
          </p:cNvPr>
          <p:cNvSpPr/>
          <p:nvPr/>
        </p:nvSpPr>
        <p:spPr>
          <a:xfrm>
            <a:off x="1750405" y="2728606"/>
            <a:ext cx="356715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0300823-6B64-9383-0FC6-501EEC7B1523}"/>
              </a:ext>
            </a:extLst>
          </p:cNvPr>
          <p:cNvSpPr/>
          <p:nvPr/>
        </p:nvSpPr>
        <p:spPr>
          <a:xfrm>
            <a:off x="838415" y="2734597"/>
            <a:ext cx="797899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15: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427" t="51951" r="7319" b="41417"/>
          <a:stretch/>
        </p:blipFill>
        <p:spPr>
          <a:xfrm>
            <a:off x="3215811" y="636998"/>
            <a:ext cx="4736387" cy="6570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DB1A3-CB6D-5328-637C-F8EAD4C5BA89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8ABF9-8B47-E543-0109-70F8C245C705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B5498-6F7B-D47C-6486-9128228D8C0B}"/>
              </a:ext>
            </a:extLst>
          </p:cNvPr>
          <p:cNvSpPr/>
          <p:nvPr/>
        </p:nvSpPr>
        <p:spPr>
          <a:xfrm>
            <a:off x="9768087" y="2485915"/>
            <a:ext cx="1058780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E41DC-785E-F3E8-501C-B4B8C8C4DB99}"/>
              </a:ext>
            </a:extLst>
          </p:cNvPr>
          <p:cNvSpPr/>
          <p:nvPr/>
        </p:nvSpPr>
        <p:spPr>
          <a:xfrm>
            <a:off x="9768086" y="2411230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DEDE1-BBD4-62D5-B56A-5DB274758B44}"/>
              </a:ext>
            </a:extLst>
          </p:cNvPr>
          <p:cNvSpPr/>
          <p:nvPr/>
        </p:nvSpPr>
        <p:spPr>
          <a:xfrm>
            <a:off x="9768087" y="2168456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12B8BE-E7C9-0E3D-7562-54712203CA43}"/>
              </a:ext>
            </a:extLst>
          </p:cNvPr>
          <p:cNvSpPr/>
          <p:nvPr/>
        </p:nvSpPr>
        <p:spPr>
          <a:xfrm>
            <a:off x="9876692" y="2161976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DF2B39-E0BE-2315-ADF7-AEDA604F2022}"/>
              </a:ext>
            </a:extLst>
          </p:cNvPr>
          <p:cNvSpPr/>
          <p:nvPr/>
        </p:nvSpPr>
        <p:spPr>
          <a:xfrm>
            <a:off x="10114251" y="2161975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C2871C-6A42-28CA-4A93-B9C0AE0855BE}"/>
              </a:ext>
            </a:extLst>
          </p:cNvPr>
          <p:cNvSpPr/>
          <p:nvPr/>
        </p:nvSpPr>
        <p:spPr>
          <a:xfrm>
            <a:off x="10362660" y="2161974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85FC6E-7E1A-05CD-1189-3E394A38E347}"/>
              </a:ext>
            </a:extLst>
          </p:cNvPr>
          <p:cNvSpPr/>
          <p:nvPr/>
        </p:nvSpPr>
        <p:spPr>
          <a:xfrm>
            <a:off x="10611069" y="2161973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A6ECBA-EA1C-1F54-D375-193CCF59FCB1}"/>
              </a:ext>
            </a:extLst>
          </p:cNvPr>
          <p:cNvSpPr/>
          <p:nvPr/>
        </p:nvSpPr>
        <p:spPr>
          <a:xfrm>
            <a:off x="1233451" y="2964506"/>
            <a:ext cx="2070857" cy="1222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BBB07-EA2D-2867-607A-1E5624420091}"/>
              </a:ext>
            </a:extLst>
          </p:cNvPr>
          <p:cNvSpPr/>
          <p:nvPr/>
        </p:nvSpPr>
        <p:spPr>
          <a:xfrm>
            <a:off x="838197" y="2812801"/>
            <a:ext cx="395253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12B6B5-F46C-73BD-D241-ED7C71EFB56E}"/>
              </a:ext>
            </a:extLst>
          </p:cNvPr>
          <p:cNvSpPr/>
          <p:nvPr/>
        </p:nvSpPr>
        <p:spPr>
          <a:xfrm rot="5400000">
            <a:off x="580176" y="3459893"/>
            <a:ext cx="1373784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2E52E6-0745-28EF-3050-AF6B5EF8B408}"/>
              </a:ext>
            </a:extLst>
          </p:cNvPr>
          <p:cNvSpPr/>
          <p:nvPr/>
        </p:nvSpPr>
        <p:spPr>
          <a:xfrm>
            <a:off x="1306869" y="4106984"/>
            <a:ext cx="1917836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879883-6E0E-BDA2-C006-2E025AF83CBA}"/>
              </a:ext>
            </a:extLst>
          </p:cNvPr>
          <p:cNvSpPr/>
          <p:nvPr/>
        </p:nvSpPr>
        <p:spPr>
          <a:xfrm rot="5400000">
            <a:off x="2576028" y="3461482"/>
            <a:ext cx="1376958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A9859-17A1-B10F-9E40-3271FAC25EAF}"/>
              </a:ext>
            </a:extLst>
          </p:cNvPr>
          <p:cNvSpPr/>
          <p:nvPr/>
        </p:nvSpPr>
        <p:spPr>
          <a:xfrm>
            <a:off x="3298124" y="2806096"/>
            <a:ext cx="646996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F09416-16EE-A5FC-3785-7C5DBACA294D}"/>
              </a:ext>
            </a:extLst>
          </p:cNvPr>
          <p:cNvSpPr/>
          <p:nvPr/>
        </p:nvSpPr>
        <p:spPr>
          <a:xfrm>
            <a:off x="10826866" y="2806092"/>
            <a:ext cx="88022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137F2E-BE69-2CED-03E0-F4E0A94252D9}"/>
              </a:ext>
            </a:extLst>
          </p:cNvPr>
          <p:cNvSpPr/>
          <p:nvPr/>
        </p:nvSpPr>
        <p:spPr>
          <a:xfrm>
            <a:off x="1306869" y="2812801"/>
            <a:ext cx="1917836" cy="12747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7DD44C-D830-34C3-7A92-41A67AC8D332}"/>
              </a:ext>
            </a:extLst>
          </p:cNvPr>
          <p:cNvSpPr/>
          <p:nvPr/>
        </p:nvSpPr>
        <p:spPr>
          <a:xfrm>
            <a:off x="1452282" y="2964900"/>
            <a:ext cx="1647265" cy="102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258BB2-A5D5-306C-F0C1-70E00817AB89}"/>
              </a:ext>
            </a:extLst>
          </p:cNvPr>
          <p:cNvSpPr/>
          <p:nvPr/>
        </p:nvSpPr>
        <p:spPr>
          <a:xfrm>
            <a:off x="2075474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143681-3A6B-09D7-2F12-15CD34E9114C}"/>
              </a:ext>
            </a:extLst>
          </p:cNvPr>
          <p:cNvSpPr/>
          <p:nvPr/>
        </p:nvSpPr>
        <p:spPr>
          <a:xfrm>
            <a:off x="2409368" y="2874357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E7AB40-B56C-E686-7F5D-33D185D19203}"/>
              </a:ext>
            </a:extLst>
          </p:cNvPr>
          <p:cNvSpPr/>
          <p:nvPr/>
        </p:nvSpPr>
        <p:spPr>
          <a:xfrm>
            <a:off x="2742343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C23DD6-7008-14E7-57C0-B9E517CECA1D}"/>
              </a:ext>
            </a:extLst>
          </p:cNvPr>
          <p:cNvSpPr/>
          <p:nvPr/>
        </p:nvSpPr>
        <p:spPr>
          <a:xfrm>
            <a:off x="1563024" y="2874357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FCEBEF0-680D-1AFA-0EAE-F458E631A3D1}"/>
              </a:ext>
            </a:extLst>
          </p:cNvPr>
          <p:cNvSpPr/>
          <p:nvPr/>
        </p:nvSpPr>
        <p:spPr>
          <a:xfrm>
            <a:off x="1562507" y="2663072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936845B6-1FC2-2516-6814-ECEF489D0738}"/>
              </a:ext>
            </a:extLst>
          </p:cNvPr>
          <p:cNvSpPr/>
          <p:nvPr/>
        </p:nvSpPr>
        <p:spPr>
          <a:xfrm>
            <a:off x="2053281" y="2663071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8EAB232-802B-A0D2-3135-82EBC724B9FC}"/>
              </a:ext>
            </a:extLst>
          </p:cNvPr>
          <p:cNvSpPr/>
          <p:nvPr/>
        </p:nvSpPr>
        <p:spPr>
          <a:xfrm>
            <a:off x="2392437" y="2654463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7A4AA63-988B-A880-BC3C-269CC2DF69AB}"/>
              </a:ext>
            </a:extLst>
          </p:cNvPr>
          <p:cNvSpPr/>
          <p:nvPr/>
        </p:nvSpPr>
        <p:spPr>
          <a:xfrm>
            <a:off x="2725872" y="2654463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751979-66D9-D67B-9A59-ABC188D81AB8}"/>
              </a:ext>
            </a:extLst>
          </p:cNvPr>
          <p:cNvSpPr txBox="1"/>
          <p:nvPr/>
        </p:nvSpPr>
        <p:spPr>
          <a:xfrm>
            <a:off x="3822583" y="2161973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Conductive</a:t>
            </a:r>
            <a:r>
              <a:rPr lang="zh-CN" altLang="en-US" sz="1200" dirty="0"/>
              <a:t> </a:t>
            </a:r>
            <a:r>
              <a:rPr lang="en-US" altLang="zh-CN" sz="1200" dirty="0"/>
              <a:t>trace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1C20492-A230-A18F-BFE1-41F0CA037F0A}"/>
              </a:ext>
            </a:extLst>
          </p:cNvPr>
          <p:cNvSpPr/>
          <p:nvPr/>
        </p:nvSpPr>
        <p:spPr>
          <a:xfrm>
            <a:off x="2927351" y="2727276"/>
            <a:ext cx="6840736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76048D-6794-2F4A-30C6-10B3D3AC0877}"/>
              </a:ext>
            </a:extLst>
          </p:cNvPr>
          <p:cNvSpPr/>
          <p:nvPr/>
        </p:nvSpPr>
        <p:spPr>
          <a:xfrm rot="16200000">
            <a:off x="9571796" y="2610612"/>
            <a:ext cx="319164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C9AA9A8-AF76-E220-1616-D588A94417DF}"/>
              </a:ext>
            </a:extLst>
          </p:cNvPr>
          <p:cNvSpPr/>
          <p:nvPr/>
        </p:nvSpPr>
        <p:spPr>
          <a:xfrm rot="16200000">
            <a:off x="10707084" y="2609563"/>
            <a:ext cx="319164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0236F0-5E85-846E-5A50-4368FAD3045D}"/>
              </a:ext>
            </a:extLst>
          </p:cNvPr>
          <p:cNvSpPr/>
          <p:nvPr/>
        </p:nvSpPr>
        <p:spPr>
          <a:xfrm>
            <a:off x="10903378" y="2725602"/>
            <a:ext cx="803712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CD0A829-A3F1-94F8-D38B-BF3BFFE45D70}"/>
                  </a:ext>
                </a:extLst>
              </p14:cNvPr>
              <p14:cNvContentPartPr/>
              <p14:nvPr/>
            </p14:nvContentPartPr>
            <p14:xfrm>
              <a:off x="3979604" y="2470484"/>
              <a:ext cx="560160" cy="2840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CD0A829-A3F1-94F8-D38B-BF3BFFE45D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70964" y="2461484"/>
                <a:ext cx="577800" cy="30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64685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AD6CE9A-2B77-DF3F-725C-0C7410FAD730}"/>
              </a:ext>
            </a:extLst>
          </p:cNvPr>
          <p:cNvSpPr/>
          <p:nvPr/>
        </p:nvSpPr>
        <p:spPr>
          <a:xfrm>
            <a:off x="2576852" y="2651287"/>
            <a:ext cx="216184" cy="722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293C35-F773-7BAC-1BE3-6D5E62567A32}"/>
              </a:ext>
            </a:extLst>
          </p:cNvPr>
          <p:cNvSpPr/>
          <p:nvPr/>
        </p:nvSpPr>
        <p:spPr>
          <a:xfrm>
            <a:off x="2235668" y="2662018"/>
            <a:ext cx="223692" cy="591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D74647-B219-EE74-5C59-32BA6C629F33}"/>
              </a:ext>
            </a:extLst>
          </p:cNvPr>
          <p:cNvSpPr/>
          <p:nvPr/>
        </p:nvSpPr>
        <p:spPr>
          <a:xfrm>
            <a:off x="1776497" y="2662018"/>
            <a:ext cx="330623" cy="637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2C2B0C-64BC-5F04-C35E-90019F42A41C}"/>
              </a:ext>
            </a:extLst>
          </p:cNvPr>
          <p:cNvSpPr/>
          <p:nvPr/>
        </p:nvSpPr>
        <p:spPr>
          <a:xfrm>
            <a:off x="838196" y="2663070"/>
            <a:ext cx="736178" cy="674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D5D9EE-D40F-23F5-7B0A-81C6942832EC}"/>
              </a:ext>
            </a:extLst>
          </p:cNvPr>
          <p:cNvSpPr/>
          <p:nvPr/>
        </p:nvSpPr>
        <p:spPr>
          <a:xfrm>
            <a:off x="2952595" y="2648321"/>
            <a:ext cx="6726214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3A4495-A40D-C110-B108-3BDF43B2A2D9}"/>
              </a:ext>
            </a:extLst>
          </p:cNvPr>
          <p:cNvSpPr/>
          <p:nvPr/>
        </p:nvSpPr>
        <p:spPr>
          <a:xfrm>
            <a:off x="2583248" y="2734646"/>
            <a:ext cx="209787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0F16A9-20E3-EDA4-9698-A10026954181}"/>
              </a:ext>
            </a:extLst>
          </p:cNvPr>
          <p:cNvSpPr/>
          <p:nvPr/>
        </p:nvSpPr>
        <p:spPr>
          <a:xfrm>
            <a:off x="2245555" y="2729226"/>
            <a:ext cx="223691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381186-26A8-B2A7-AE50-4F843BA00932}"/>
              </a:ext>
            </a:extLst>
          </p:cNvPr>
          <p:cNvSpPr/>
          <p:nvPr/>
        </p:nvSpPr>
        <p:spPr>
          <a:xfrm>
            <a:off x="1750405" y="2728606"/>
            <a:ext cx="356715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0300823-6B64-9383-0FC6-501EEC7B1523}"/>
              </a:ext>
            </a:extLst>
          </p:cNvPr>
          <p:cNvSpPr/>
          <p:nvPr/>
        </p:nvSpPr>
        <p:spPr>
          <a:xfrm>
            <a:off x="838415" y="2734597"/>
            <a:ext cx="797899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16: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150" t="43246" r="7596" b="50122"/>
          <a:stretch/>
        </p:blipFill>
        <p:spPr>
          <a:xfrm>
            <a:off x="3215811" y="636998"/>
            <a:ext cx="4736387" cy="6570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DB1A3-CB6D-5328-637C-F8EAD4C5BA89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8ABF9-8B47-E543-0109-70F8C245C705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B5498-6F7B-D47C-6486-9128228D8C0B}"/>
              </a:ext>
            </a:extLst>
          </p:cNvPr>
          <p:cNvSpPr/>
          <p:nvPr/>
        </p:nvSpPr>
        <p:spPr>
          <a:xfrm>
            <a:off x="9768087" y="2485915"/>
            <a:ext cx="1058780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DEDE1-BBD4-62D5-B56A-5DB274758B44}"/>
              </a:ext>
            </a:extLst>
          </p:cNvPr>
          <p:cNvSpPr/>
          <p:nvPr/>
        </p:nvSpPr>
        <p:spPr>
          <a:xfrm>
            <a:off x="9768087" y="2168456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12B8BE-E7C9-0E3D-7562-54712203CA43}"/>
              </a:ext>
            </a:extLst>
          </p:cNvPr>
          <p:cNvSpPr/>
          <p:nvPr/>
        </p:nvSpPr>
        <p:spPr>
          <a:xfrm>
            <a:off x="9876692" y="2161976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DF2B39-E0BE-2315-ADF7-AEDA604F2022}"/>
              </a:ext>
            </a:extLst>
          </p:cNvPr>
          <p:cNvSpPr/>
          <p:nvPr/>
        </p:nvSpPr>
        <p:spPr>
          <a:xfrm>
            <a:off x="10114251" y="2161975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C2871C-6A42-28CA-4A93-B9C0AE0855BE}"/>
              </a:ext>
            </a:extLst>
          </p:cNvPr>
          <p:cNvSpPr/>
          <p:nvPr/>
        </p:nvSpPr>
        <p:spPr>
          <a:xfrm>
            <a:off x="10362660" y="2161974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85FC6E-7E1A-05CD-1189-3E394A38E347}"/>
              </a:ext>
            </a:extLst>
          </p:cNvPr>
          <p:cNvSpPr/>
          <p:nvPr/>
        </p:nvSpPr>
        <p:spPr>
          <a:xfrm>
            <a:off x="10611069" y="2161973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A6ECBA-EA1C-1F54-D375-193CCF59FCB1}"/>
              </a:ext>
            </a:extLst>
          </p:cNvPr>
          <p:cNvSpPr/>
          <p:nvPr/>
        </p:nvSpPr>
        <p:spPr>
          <a:xfrm>
            <a:off x="1233451" y="2964506"/>
            <a:ext cx="2070857" cy="1222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BBB07-EA2D-2867-607A-1E5624420091}"/>
              </a:ext>
            </a:extLst>
          </p:cNvPr>
          <p:cNvSpPr/>
          <p:nvPr/>
        </p:nvSpPr>
        <p:spPr>
          <a:xfrm>
            <a:off x="838197" y="2812801"/>
            <a:ext cx="395253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12B6B5-F46C-73BD-D241-ED7C71EFB56E}"/>
              </a:ext>
            </a:extLst>
          </p:cNvPr>
          <p:cNvSpPr/>
          <p:nvPr/>
        </p:nvSpPr>
        <p:spPr>
          <a:xfrm rot="5400000">
            <a:off x="580176" y="3459893"/>
            <a:ext cx="1373784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2E52E6-0745-28EF-3050-AF6B5EF8B408}"/>
              </a:ext>
            </a:extLst>
          </p:cNvPr>
          <p:cNvSpPr/>
          <p:nvPr/>
        </p:nvSpPr>
        <p:spPr>
          <a:xfrm>
            <a:off x="1306869" y="4106984"/>
            <a:ext cx="1917836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879883-6E0E-BDA2-C006-2E025AF83CBA}"/>
              </a:ext>
            </a:extLst>
          </p:cNvPr>
          <p:cNvSpPr/>
          <p:nvPr/>
        </p:nvSpPr>
        <p:spPr>
          <a:xfrm rot="5400000">
            <a:off x="2576028" y="3461482"/>
            <a:ext cx="1376958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A9859-17A1-B10F-9E40-3271FAC25EAF}"/>
              </a:ext>
            </a:extLst>
          </p:cNvPr>
          <p:cNvSpPr/>
          <p:nvPr/>
        </p:nvSpPr>
        <p:spPr>
          <a:xfrm>
            <a:off x="3298124" y="2806096"/>
            <a:ext cx="646996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F09416-16EE-A5FC-3785-7C5DBACA294D}"/>
              </a:ext>
            </a:extLst>
          </p:cNvPr>
          <p:cNvSpPr/>
          <p:nvPr/>
        </p:nvSpPr>
        <p:spPr>
          <a:xfrm>
            <a:off x="10826866" y="2806092"/>
            <a:ext cx="88022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137F2E-BE69-2CED-03E0-F4E0A94252D9}"/>
              </a:ext>
            </a:extLst>
          </p:cNvPr>
          <p:cNvSpPr/>
          <p:nvPr/>
        </p:nvSpPr>
        <p:spPr>
          <a:xfrm>
            <a:off x="1306869" y="2812801"/>
            <a:ext cx="1917836" cy="12747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7DD44C-D830-34C3-7A92-41A67AC8D332}"/>
              </a:ext>
            </a:extLst>
          </p:cNvPr>
          <p:cNvSpPr/>
          <p:nvPr/>
        </p:nvSpPr>
        <p:spPr>
          <a:xfrm>
            <a:off x="1452282" y="2964900"/>
            <a:ext cx="1647265" cy="102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258BB2-A5D5-306C-F0C1-70E00817AB89}"/>
              </a:ext>
            </a:extLst>
          </p:cNvPr>
          <p:cNvSpPr/>
          <p:nvPr/>
        </p:nvSpPr>
        <p:spPr>
          <a:xfrm>
            <a:off x="2075474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143681-3A6B-09D7-2F12-15CD34E9114C}"/>
              </a:ext>
            </a:extLst>
          </p:cNvPr>
          <p:cNvSpPr/>
          <p:nvPr/>
        </p:nvSpPr>
        <p:spPr>
          <a:xfrm>
            <a:off x="2409368" y="2874357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E7AB40-B56C-E686-7F5D-33D185D19203}"/>
              </a:ext>
            </a:extLst>
          </p:cNvPr>
          <p:cNvSpPr/>
          <p:nvPr/>
        </p:nvSpPr>
        <p:spPr>
          <a:xfrm>
            <a:off x="2742343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C23DD6-7008-14E7-57C0-B9E517CECA1D}"/>
              </a:ext>
            </a:extLst>
          </p:cNvPr>
          <p:cNvSpPr/>
          <p:nvPr/>
        </p:nvSpPr>
        <p:spPr>
          <a:xfrm>
            <a:off x="1563024" y="2874357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FCEBEF0-680D-1AFA-0EAE-F458E631A3D1}"/>
              </a:ext>
            </a:extLst>
          </p:cNvPr>
          <p:cNvSpPr/>
          <p:nvPr/>
        </p:nvSpPr>
        <p:spPr>
          <a:xfrm>
            <a:off x="1562507" y="2663072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936845B6-1FC2-2516-6814-ECEF489D0738}"/>
              </a:ext>
            </a:extLst>
          </p:cNvPr>
          <p:cNvSpPr/>
          <p:nvPr/>
        </p:nvSpPr>
        <p:spPr>
          <a:xfrm>
            <a:off x="2053281" y="2663071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8EAB232-802B-A0D2-3135-82EBC724B9FC}"/>
              </a:ext>
            </a:extLst>
          </p:cNvPr>
          <p:cNvSpPr/>
          <p:nvPr/>
        </p:nvSpPr>
        <p:spPr>
          <a:xfrm>
            <a:off x="2392437" y="2654463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7A4AA63-988B-A880-BC3C-269CC2DF69AB}"/>
              </a:ext>
            </a:extLst>
          </p:cNvPr>
          <p:cNvSpPr/>
          <p:nvPr/>
        </p:nvSpPr>
        <p:spPr>
          <a:xfrm>
            <a:off x="2725872" y="2654463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751979-66D9-D67B-9A59-ABC188D81AB8}"/>
              </a:ext>
            </a:extLst>
          </p:cNvPr>
          <p:cNvSpPr txBox="1"/>
          <p:nvPr/>
        </p:nvSpPr>
        <p:spPr>
          <a:xfrm>
            <a:off x="3032804" y="2136987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Hermetic</a:t>
            </a:r>
            <a:r>
              <a:rPr lang="zh-CN" altLang="en-US" sz="1200" dirty="0"/>
              <a:t> </a:t>
            </a:r>
            <a:r>
              <a:rPr lang="en-US" altLang="zh-CN" sz="1200" dirty="0"/>
              <a:t>coating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1C20492-A230-A18F-BFE1-41F0CA037F0A}"/>
              </a:ext>
            </a:extLst>
          </p:cNvPr>
          <p:cNvSpPr/>
          <p:nvPr/>
        </p:nvSpPr>
        <p:spPr>
          <a:xfrm>
            <a:off x="2927351" y="2727276"/>
            <a:ext cx="6840736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76048D-6794-2F4A-30C6-10B3D3AC0877}"/>
              </a:ext>
            </a:extLst>
          </p:cNvPr>
          <p:cNvSpPr/>
          <p:nvPr/>
        </p:nvSpPr>
        <p:spPr>
          <a:xfrm rot="16200000">
            <a:off x="9571796" y="2610612"/>
            <a:ext cx="319164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C9AA9A8-AF76-E220-1616-D588A94417DF}"/>
              </a:ext>
            </a:extLst>
          </p:cNvPr>
          <p:cNvSpPr/>
          <p:nvPr/>
        </p:nvSpPr>
        <p:spPr>
          <a:xfrm rot="16200000">
            <a:off x="10707084" y="2609563"/>
            <a:ext cx="319164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0236F0-5E85-846E-5A50-4368FAD3045D}"/>
              </a:ext>
            </a:extLst>
          </p:cNvPr>
          <p:cNvSpPr/>
          <p:nvPr/>
        </p:nvSpPr>
        <p:spPr>
          <a:xfrm>
            <a:off x="10903378" y="2725602"/>
            <a:ext cx="803712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CD0A829-A3F1-94F8-D38B-BF3BFFE45D70}"/>
                  </a:ext>
                </a:extLst>
              </p14:cNvPr>
              <p14:cNvContentPartPr/>
              <p14:nvPr/>
            </p14:nvContentPartPr>
            <p14:xfrm>
              <a:off x="3411237" y="2383696"/>
              <a:ext cx="560160" cy="2840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CD0A829-A3F1-94F8-D38B-BF3BFFE45D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2597" y="2374696"/>
                <a:ext cx="577800" cy="30168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11041602-FFFE-3884-40EB-0EC03C09C2C0}"/>
              </a:ext>
            </a:extLst>
          </p:cNvPr>
          <p:cNvSpPr/>
          <p:nvPr/>
        </p:nvSpPr>
        <p:spPr>
          <a:xfrm>
            <a:off x="10903378" y="2644173"/>
            <a:ext cx="80371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9789207-28EA-F0B6-73B6-4E19C6A399DC}"/>
                  </a:ext>
                </a:extLst>
              </p14:cNvPr>
              <p14:cNvContentPartPr/>
              <p14:nvPr/>
            </p14:nvContentPartPr>
            <p14:xfrm>
              <a:off x="1560375" y="2639885"/>
              <a:ext cx="235080" cy="1530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9789207-28EA-F0B6-73B6-4E19C6A399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51735" y="2630885"/>
                <a:ext cx="252720" cy="17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C40C1D58-8540-7ECA-DC1A-60C9291130C3}"/>
              </a:ext>
            </a:extLst>
          </p:cNvPr>
          <p:cNvGrpSpPr/>
          <p:nvPr/>
        </p:nvGrpSpPr>
        <p:grpSpPr>
          <a:xfrm>
            <a:off x="1659015" y="2711165"/>
            <a:ext cx="59760" cy="91800"/>
            <a:chOff x="1659015" y="2711165"/>
            <a:chExt cx="59760" cy="9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A6DC435-581B-1152-AF48-1CC3BD494532}"/>
                    </a:ext>
                  </a:extLst>
                </p14:cNvPr>
                <p14:cNvContentPartPr/>
                <p14:nvPr/>
              </p14:nvContentPartPr>
              <p14:xfrm>
                <a:off x="1659015" y="2711165"/>
                <a:ext cx="7200" cy="56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A6DC435-581B-1152-AF48-1CC3BD49453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50375" y="2702165"/>
                  <a:ext cx="248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3ECC93A-4340-04C7-A0A8-DCC616047844}"/>
                    </a:ext>
                  </a:extLst>
                </p14:cNvPr>
                <p14:cNvContentPartPr/>
                <p14:nvPr/>
              </p14:nvContentPartPr>
              <p14:xfrm>
                <a:off x="1716975" y="2795765"/>
                <a:ext cx="1800" cy="7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3ECC93A-4340-04C7-A0A8-DCC61604784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07975" y="2787125"/>
                  <a:ext cx="1944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ECC8F16-631D-97CF-EFD1-37D610AB7D62}"/>
                  </a:ext>
                </a:extLst>
              </p14:cNvPr>
              <p14:cNvContentPartPr/>
              <p14:nvPr/>
            </p14:nvContentPartPr>
            <p14:xfrm>
              <a:off x="2065455" y="2639525"/>
              <a:ext cx="236880" cy="1584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ECC8F16-631D-97CF-EFD1-37D610AB7D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56815" y="2630885"/>
                <a:ext cx="2545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9EA7A98-9D24-DBB8-ADD8-CF0F79EC4758}"/>
                  </a:ext>
                </a:extLst>
              </p14:cNvPr>
              <p14:cNvContentPartPr/>
              <p14:nvPr/>
            </p14:nvContentPartPr>
            <p14:xfrm>
              <a:off x="2391255" y="2627285"/>
              <a:ext cx="237960" cy="1731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9EA7A98-9D24-DBB8-ADD8-CF0F79EC475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82615" y="2618285"/>
                <a:ext cx="255600" cy="19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CCEC44D3-6E30-00B3-548F-D2434EB9B2F3}"/>
              </a:ext>
            </a:extLst>
          </p:cNvPr>
          <p:cNvGrpSpPr/>
          <p:nvPr/>
        </p:nvGrpSpPr>
        <p:grpSpPr>
          <a:xfrm>
            <a:off x="2741535" y="2628365"/>
            <a:ext cx="205200" cy="165960"/>
            <a:chOff x="2741535" y="2628365"/>
            <a:chExt cx="205200" cy="16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F8AE278-88AF-7D21-26CD-2F082259EDFA}"/>
                    </a:ext>
                  </a:extLst>
                </p14:cNvPr>
                <p14:cNvContentPartPr/>
                <p14:nvPr/>
              </p14:nvContentPartPr>
              <p14:xfrm>
                <a:off x="2741535" y="2628365"/>
                <a:ext cx="205200" cy="165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F8AE278-88AF-7D21-26CD-2F082259ED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32895" y="2619725"/>
                  <a:ext cx="2228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06EEFE9-8E76-0EFF-D8FD-560D12FC5071}"/>
                    </a:ext>
                  </a:extLst>
                </p14:cNvPr>
                <p14:cNvContentPartPr/>
                <p14:nvPr/>
              </p14:nvContentPartPr>
              <p14:xfrm>
                <a:off x="2782575" y="2639525"/>
                <a:ext cx="29880" cy="4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06EEFE9-8E76-0EFF-D8FD-560D12FC507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773575" y="2630885"/>
                  <a:ext cx="47520" cy="21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AA89B81C-7F59-00B0-D997-F5354C0DA62B}"/>
              </a:ext>
            </a:extLst>
          </p:cNvPr>
          <p:cNvSpPr/>
          <p:nvPr/>
        </p:nvSpPr>
        <p:spPr>
          <a:xfrm rot="5400000">
            <a:off x="9486520" y="2529777"/>
            <a:ext cx="31669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D7C3D8A-2101-914C-696E-9652BE963FD7}"/>
              </a:ext>
            </a:extLst>
          </p:cNvPr>
          <p:cNvSpPr/>
          <p:nvPr/>
        </p:nvSpPr>
        <p:spPr>
          <a:xfrm rot="5400000">
            <a:off x="10788906" y="2527454"/>
            <a:ext cx="31669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E41DC-785E-F3E8-501C-B4B8C8C4DB99}"/>
              </a:ext>
            </a:extLst>
          </p:cNvPr>
          <p:cNvSpPr/>
          <p:nvPr/>
        </p:nvSpPr>
        <p:spPr>
          <a:xfrm>
            <a:off x="9688487" y="2411230"/>
            <a:ext cx="1214891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074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AD6CE9A-2B77-DF3F-725C-0C7410FAD730}"/>
              </a:ext>
            </a:extLst>
          </p:cNvPr>
          <p:cNvSpPr/>
          <p:nvPr/>
        </p:nvSpPr>
        <p:spPr>
          <a:xfrm>
            <a:off x="2576852" y="2651287"/>
            <a:ext cx="216184" cy="722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293C35-F773-7BAC-1BE3-6D5E62567A32}"/>
              </a:ext>
            </a:extLst>
          </p:cNvPr>
          <p:cNvSpPr/>
          <p:nvPr/>
        </p:nvSpPr>
        <p:spPr>
          <a:xfrm>
            <a:off x="2235668" y="2662018"/>
            <a:ext cx="223692" cy="591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D74647-B219-EE74-5C59-32BA6C629F33}"/>
              </a:ext>
            </a:extLst>
          </p:cNvPr>
          <p:cNvSpPr/>
          <p:nvPr/>
        </p:nvSpPr>
        <p:spPr>
          <a:xfrm>
            <a:off x="1776497" y="2662018"/>
            <a:ext cx="330623" cy="637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2C2B0C-64BC-5F04-C35E-90019F42A41C}"/>
              </a:ext>
            </a:extLst>
          </p:cNvPr>
          <p:cNvSpPr/>
          <p:nvPr/>
        </p:nvSpPr>
        <p:spPr>
          <a:xfrm>
            <a:off x="838196" y="2663070"/>
            <a:ext cx="736178" cy="674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D5D9EE-D40F-23F5-7B0A-81C6942832EC}"/>
              </a:ext>
            </a:extLst>
          </p:cNvPr>
          <p:cNvSpPr/>
          <p:nvPr/>
        </p:nvSpPr>
        <p:spPr>
          <a:xfrm>
            <a:off x="2952595" y="2648321"/>
            <a:ext cx="6726214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3A4495-A40D-C110-B108-3BDF43B2A2D9}"/>
              </a:ext>
            </a:extLst>
          </p:cNvPr>
          <p:cNvSpPr/>
          <p:nvPr/>
        </p:nvSpPr>
        <p:spPr>
          <a:xfrm>
            <a:off x="2583248" y="2734646"/>
            <a:ext cx="209787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0F16A9-20E3-EDA4-9698-A10026954181}"/>
              </a:ext>
            </a:extLst>
          </p:cNvPr>
          <p:cNvSpPr/>
          <p:nvPr/>
        </p:nvSpPr>
        <p:spPr>
          <a:xfrm>
            <a:off x="2245555" y="2729226"/>
            <a:ext cx="223691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381186-26A8-B2A7-AE50-4F843BA00932}"/>
              </a:ext>
            </a:extLst>
          </p:cNvPr>
          <p:cNvSpPr/>
          <p:nvPr/>
        </p:nvSpPr>
        <p:spPr>
          <a:xfrm>
            <a:off x="1750405" y="2728606"/>
            <a:ext cx="356715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0300823-6B64-9383-0FC6-501EEC7B1523}"/>
              </a:ext>
            </a:extLst>
          </p:cNvPr>
          <p:cNvSpPr/>
          <p:nvPr/>
        </p:nvSpPr>
        <p:spPr>
          <a:xfrm>
            <a:off x="838415" y="2734597"/>
            <a:ext cx="797899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17: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745" t="34543" r="7001" b="58825"/>
          <a:stretch/>
        </p:blipFill>
        <p:spPr>
          <a:xfrm>
            <a:off x="3215811" y="636998"/>
            <a:ext cx="4736387" cy="6570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DB1A3-CB6D-5328-637C-F8EAD4C5BA89}"/>
              </a:ext>
            </a:extLst>
          </p:cNvPr>
          <p:cNvSpPr/>
          <p:nvPr/>
        </p:nvSpPr>
        <p:spPr>
          <a:xfrm>
            <a:off x="838201" y="2965909"/>
            <a:ext cx="10065178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8ABF9-8B47-E543-0109-70F8C245C705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B5498-6F7B-D47C-6486-9128228D8C0B}"/>
              </a:ext>
            </a:extLst>
          </p:cNvPr>
          <p:cNvSpPr/>
          <p:nvPr/>
        </p:nvSpPr>
        <p:spPr>
          <a:xfrm>
            <a:off x="9768087" y="2485915"/>
            <a:ext cx="1058780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DEDE1-BBD4-62D5-B56A-5DB274758B44}"/>
              </a:ext>
            </a:extLst>
          </p:cNvPr>
          <p:cNvSpPr/>
          <p:nvPr/>
        </p:nvSpPr>
        <p:spPr>
          <a:xfrm>
            <a:off x="9768087" y="2168456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12B8BE-E7C9-0E3D-7562-54712203CA43}"/>
              </a:ext>
            </a:extLst>
          </p:cNvPr>
          <p:cNvSpPr/>
          <p:nvPr/>
        </p:nvSpPr>
        <p:spPr>
          <a:xfrm>
            <a:off x="9876692" y="2161976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DF2B39-E0BE-2315-ADF7-AEDA604F2022}"/>
              </a:ext>
            </a:extLst>
          </p:cNvPr>
          <p:cNvSpPr/>
          <p:nvPr/>
        </p:nvSpPr>
        <p:spPr>
          <a:xfrm>
            <a:off x="10114251" y="2161975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C2871C-6A42-28CA-4A93-B9C0AE0855BE}"/>
              </a:ext>
            </a:extLst>
          </p:cNvPr>
          <p:cNvSpPr/>
          <p:nvPr/>
        </p:nvSpPr>
        <p:spPr>
          <a:xfrm>
            <a:off x="10362660" y="2161974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85FC6E-7E1A-05CD-1189-3E394A38E347}"/>
              </a:ext>
            </a:extLst>
          </p:cNvPr>
          <p:cNvSpPr/>
          <p:nvPr/>
        </p:nvSpPr>
        <p:spPr>
          <a:xfrm>
            <a:off x="10611069" y="2161973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A6ECBA-EA1C-1F54-D375-193CCF59FCB1}"/>
              </a:ext>
            </a:extLst>
          </p:cNvPr>
          <p:cNvSpPr/>
          <p:nvPr/>
        </p:nvSpPr>
        <p:spPr>
          <a:xfrm>
            <a:off x="1233451" y="2964506"/>
            <a:ext cx="2070857" cy="1222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BBB07-EA2D-2867-607A-1E5624420091}"/>
              </a:ext>
            </a:extLst>
          </p:cNvPr>
          <p:cNvSpPr/>
          <p:nvPr/>
        </p:nvSpPr>
        <p:spPr>
          <a:xfrm>
            <a:off x="838197" y="2812801"/>
            <a:ext cx="395253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12B6B5-F46C-73BD-D241-ED7C71EFB56E}"/>
              </a:ext>
            </a:extLst>
          </p:cNvPr>
          <p:cNvSpPr/>
          <p:nvPr/>
        </p:nvSpPr>
        <p:spPr>
          <a:xfrm rot="5400000">
            <a:off x="580176" y="3459893"/>
            <a:ext cx="1373784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2E52E6-0745-28EF-3050-AF6B5EF8B408}"/>
              </a:ext>
            </a:extLst>
          </p:cNvPr>
          <p:cNvSpPr/>
          <p:nvPr/>
        </p:nvSpPr>
        <p:spPr>
          <a:xfrm>
            <a:off x="1306869" y="4106984"/>
            <a:ext cx="1917836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879883-6E0E-BDA2-C006-2E025AF83CBA}"/>
              </a:ext>
            </a:extLst>
          </p:cNvPr>
          <p:cNvSpPr/>
          <p:nvPr/>
        </p:nvSpPr>
        <p:spPr>
          <a:xfrm rot="5400000">
            <a:off x="2576028" y="3461482"/>
            <a:ext cx="1376958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A9859-17A1-B10F-9E40-3271FAC25EAF}"/>
              </a:ext>
            </a:extLst>
          </p:cNvPr>
          <p:cNvSpPr/>
          <p:nvPr/>
        </p:nvSpPr>
        <p:spPr>
          <a:xfrm>
            <a:off x="3298124" y="2806096"/>
            <a:ext cx="646996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F09416-16EE-A5FC-3785-7C5DBACA294D}"/>
              </a:ext>
            </a:extLst>
          </p:cNvPr>
          <p:cNvSpPr/>
          <p:nvPr/>
        </p:nvSpPr>
        <p:spPr>
          <a:xfrm>
            <a:off x="10826866" y="2806092"/>
            <a:ext cx="88022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137F2E-BE69-2CED-03E0-F4E0A94252D9}"/>
              </a:ext>
            </a:extLst>
          </p:cNvPr>
          <p:cNvSpPr/>
          <p:nvPr/>
        </p:nvSpPr>
        <p:spPr>
          <a:xfrm>
            <a:off x="1306869" y="2812801"/>
            <a:ext cx="1917836" cy="12747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7DD44C-D830-34C3-7A92-41A67AC8D332}"/>
              </a:ext>
            </a:extLst>
          </p:cNvPr>
          <p:cNvSpPr/>
          <p:nvPr/>
        </p:nvSpPr>
        <p:spPr>
          <a:xfrm>
            <a:off x="1452282" y="2964900"/>
            <a:ext cx="1647265" cy="102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258BB2-A5D5-306C-F0C1-70E00817AB89}"/>
              </a:ext>
            </a:extLst>
          </p:cNvPr>
          <p:cNvSpPr/>
          <p:nvPr/>
        </p:nvSpPr>
        <p:spPr>
          <a:xfrm>
            <a:off x="2075474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143681-3A6B-09D7-2F12-15CD34E9114C}"/>
              </a:ext>
            </a:extLst>
          </p:cNvPr>
          <p:cNvSpPr/>
          <p:nvPr/>
        </p:nvSpPr>
        <p:spPr>
          <a:xfrm>
            <a:off x="2409368" y="2874357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E7AB40-B56C-E686-7F5D-33D185D19203}"/>
              </a:ext>
            </a:extLst>
          </p:cNvPr>
          <p:cNvSpPr/>
          <p:nvPr/>
        </p:nvSpPr>
        <p:spPr>
          <a:xfrm>
            <a:off x="2742343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C23DD6-7008-14E7-57C0-B9E517CECA1D}"/>
              </a:ext>
            </a:extLst>
          </p:cNvPr>
          <p:cNvSpPr/>
          <p:nvPr/>
        </p:nvSpPr>
        <p:spPr>
          <a:xfrm>
            <a:off x="1563024" y="2874357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FCEBEF0-680D-1AFA-0EAE-F458E631A3D1}"/>
              </a:ext>
            </a:extLst>
          </p:cNvPr>
          <p:cNvSpPr/>
          <p:nvPr/>
        </p:nvSpPr>
        <p:spPr>
          <a:xfrm>
            <a:off x="1562507" y="2663072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936845B6-1FC2-2516-6814-ECEF489D0738}"/>
              </a:ext>
            </a:extLst>
          </p:cNvPr>
          <p:cNvSpPr/>
          <p:nvPr/>
        </p:nvSpPr>
        <p:spPr>
          <a:xfrm>
            <a:off x="2053281" y="2663071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8EAB232-802B-A0D2-3135-82EBC724B9FC}"/>
              </a:ext>
            </a:extLst>
          </p:cNvPr>
          <p:cNvSpPr/>
          <p:nvPr/>
        </p:nvSpPr>
        <p:spPr>
          <a:xfrm>
            <a:off x="2392437" y="2654463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7A4AA63-988B-A880-BC3C-269CC2DF69AB}"/>
              </a:ext>
            </a:extLst>
          </p:cNvPr>
          <p:cNvSpPr/>
          <p:nvPr/>
        </p:nvSpPr>
        <p:spPr>
          <a:xfrm>
            <a:off x="2725872" y="2654463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1C20492-A230-A18F-BFE1-41F0CA037F0A}"/>
              </a:ext>
            </a:extLst>
          </p:cNvPr>
          <p:cNvSpPr/>
          <p:nvPr/>
        </p:nvSpPr>
        <p:spPr>
          <a:xfrm>
            <a:off x="2927351" y="2727276"/>
            <a:ext cx="6840736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76048D-6794-2F4A-30C6-10B3D3AC0877}"/>
              </a:ext>
            </a:extLst>
          </p:cNvPr>
          <p:cNvSpPr/>
          <p:nvPr/>
        </p:nvSpPr>
        <p:spPr>
          <a:xfrm rot="16200000">
            <a:off x="9571796" y="2610612"/>
            <a:ext cx="319164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C9AA9A8-AF76-E220-1616-D588A94417DF}"/>
              </a:ext>
            </a:extLst>
          </p:cNvPr>
          <p:cNvSpPr/>
          <p:nvPr/>
        </p:nvSpPr>
        <p:spPr>
          <a:xfrm rot="16200000">
            <a:off x="10707084" y="2609563"/>
            <a:ext cx="319164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0236F0-5E85-846E-5A50-4368FAD3045D}"/>
              </a:ext>
            </a:extLst>
          </p:cNvPr>
          <p:cNvSpPr/>
          <p:nvPr/>
        </p:nvSpPr>
        <p:spPr>
          <a:xfrm>
            <a:off x="10903378" y="2725602"/>
            <a:ext cx="803712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041602-FFFE-3884-40EB-0EC03C09C2C0}"/>
              </a:ext>
            </a:extLst>
          </p:cNvPr>
          <p:cNvSpPr/>
          <p:nvPr/>
        </p:nvSpPr>
        <p:spPr>
          <a:xfrm>
            <a:off x="10903378" y="2644173"/>
            <a:ext cx="80371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A89B81C-7F59-00B0-D997-F5354C0DA62B}"/>
              </a:ext>
            </a:extLst>
          </p:cNvPr>
          <p:cNvSpPr/>
          <p:nvPr/>
        </p:nvSpPr>
        <p:spPr>
          <a:xfrm rot="5400000">
            <a:off x="9486520" y="2529777"/>
            <a:ext cx="31669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D7C3D8A-2101-914C-696E-9652BE963FD7}"/>
              </a:ext>
            </a:extLst>
          </p:cNvPr>
          <p:cNvSpPr/>
          <p:nvPr/>
        </p:nvSpPr>
        <p:spPr>
          <a:xfrm rot="5400000">
            <a:off x="10788906" y="2527454"/>
            <a:ext cx="31669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719BD01-D51B-84F4-96EA-1BEE200C36B2}"/>
                  </a:ext>
                </a:extLst>
              </p14:cNvPr>
              <p14:cNvContentPartPr/>
              <p14:nvPr/>
            </p14:nvContentPartPr>
            <p14:xfrm>
              <a:off x="1560375" y="2639885"/>
              <a:ext cx="235080" cy="1530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719BD01-D51B-84F4-96EA-1BEE200C36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1735" y="2630885"/>
                <a:ext cx="25272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538ABED-ECFD-3DFE-E913-C439434EE9A2}"/>
                  </a:ext>
                </a:extLst>
              </p14:cNvPr>
              <p14:cNvContentPartPr/>
              <p14:nvPr/>
            </p14:nvContentPartPr>
            <p14:xfrm>
              <a:off x="2065455" y="2639525"/>
              <a:ext cx="236880" cy="1584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538ABED-ECFD-3DFE-E913-C439434EE9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56815" y="2630885"/>
                <a:ext cx="2545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2C1C572-367F-5B5C-59F2-ADC5D300902A}"/>
                  </a:ext>
                </a:extLst>
              </p14:cNvPr>
              <p14:cNvContentPartPr/>
              <p14:nvPr/>
            </p14:nvContentPartPr>
            <p14:xfrm>
              <a:off x="2391255" y="2627285"/>
              <a:ext cx="237960" cy="1731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2C1C572-367F-5B5C-59F2-ADC5D300902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82615" y="2618285"/>
                <a:ext cx="255600" cy="19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B3821EB4-CCCA-074F-EB1B-41696CD82D21}"/>
              </a:ext>
            </a:extLst>
          </p:cNvPr>
          <p:cNvGrpSpPr/>
          <p:nvPr/>
        </p:nvGrpSpPr>
        <p:grpSpPr>
          <a:xfrm>
            <a:off x="2741535" y="2628365"/>
            <a:ext cx="205200" cy="165960"/>
            <a:chOff x="2741535" y="2628365"/>
            <a:chExt cx="205200" cy="16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529C8CB-3295-29EE-6149-4EC98E281DA4}"/>
                    </a:ext>
                  </a:extLst>
                </p14:cNvPr>
                <p14:cNvContentPartPr/>
                <p14:nvPr/>
              </p14:nvContentPartPr>
              <p14:xfrm>
                <a:off x="2741535" y="2628365"/>
                <a:ext cx="205200" cy="165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529C8CB-3295-29EE-6149-4EC98E281DA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32895" y="2619725"/>
                  <a:ext cx="2228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51B4019-ECBB-915F-2646-979827FE5185}"/>
                    </a:ext>
                  </a:extLst>
                </p14:cNvPr>
                <p14:cNvContentPartPr/>
                <p14:nvPr/>
              </p14:nvContentPartPr>
              <p14:xfrm>
                <a:off x="2782575" y="2639525"/>
                <a:ext cx="29880" cy="4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51B4019-ECBB-915F-2646-979827FE518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73575" y="2630885"/>
                  <a:ext cx="47520" cy="21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89B684D7-6F95-3EA5-DA12-7B84BF5E47E5}"/>
              </a:ext>
            </a:extLst>
          </p:cNvPr>
          <p:cNvSpPr/>
          <p:nvPr/>
        </p:nvSpPr>
        <p:spPr>
          <a:xfrm>
            <a:off x="838196" y="5203783"/>
            <a:ext cx="2663442" cy="140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C64987B-F39F-A8F2-FB72-9360CADA0D1A}"/>
              </a:ext>
            </a:extLst>
          </p:cNvPr>
          <p:cNvSpPr/>
          <p:nvPr/>
        </p:nvSpPr>
        <p:spPr>
          <a:xfrm>
            <a:off x="9688488" y="5203712"/>
            <a:ext cx="1214890" cy="140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6C22E0E-5D4C-48FD-7679-273DF55A1B98}"/>
              </a:ext>
            </a:extLst>
          </p:cNvPr>
          <p:cNvSpPr/>
          <p:nvPr/>
        </p:nvSpPr>
        <p:spPr>
          <a:xfrm>
            <a:off x="3501638" y="2888950"/>
            <a:ext cx="6186849" cy="2455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ABE8A8C-BD61-C542-B580-CE61F469B0A3}"/>
                  </a:ext>
                </a:extLst>
              </p14:cNvPr>
              <p14:cNvContentPartPr/>
              <p14:nvPr/>
            </p14:nvContentPartPr>
            <p14:xfrm>
              <a:off x="3116816" y="5269489"/>
              <a:ext cx="423360" cy="4950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ABE8A8C-BD61-C542-B580-CE61F469B0A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07816" y="5260849"/>
                <a:ext cx="441000" cy="512640"/>
              </a:xfrm>
              <a:prstGeom prst="rect">
                <a:avLst/>
              </a:prstGeom>
            </p:spPr>
          </p:pic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7C478719-E1CF-004E-2DD3-E684B44227D1}"/>
              </a:ext>
            </a:extLst>
          </p:cNvPr>
          <p:cNvSpPr txBox="1"/>
          <p:nvPr/>
        </p:nvSpPr>
        <p:spPr>
          <a:xfrm>
            <a:off x="2927351" y="5691695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Etch</a:t>
            </a:r>
            <a:r>
              <a:rPr lang="zh-CN" altLang="en-US" sz="1200" dirty="0"/>
              <a:t> </a:t>
            </a:r>
            <a:r>
              <a:rPr lang="en-US" altLang="zh-CN" sz="1200" dirty="0"/>
              <a:t>stop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E41DC-785E-F3E8-501C-B4B8C8C4DB99}"/>
              </a:ext>
            </a:extLst>
          </p:cNvPr>
          <p:cNvSpPr/>
          <p:nvPr/>
        </p:nvSpPr>
        <p:spPr>
          <a:xfrm>
            <a:off x="9688487" y="2411230"/>
            <a:ext cx="1214891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12CB0D-9941-52F7-F48D-60819659A546}"/>
              </a:ext>
            </a:extLst>
          </p:cNvPr>
          <p:cNvSpPr txBox="1"/>
          <p:nvPr/>
        </p:nvSpPr>
        <p:spPr>
          <a:xfrm>
            <a:off x="8043393" y="5679721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Etch</a:t>
            </a:r>
            <a:r>
              <a:rPr lang="zh-CN" altLang="en-US" sz="1200" dirty="0"/>
              <a:t> </a:t>
            </a:r>
            <a:r>
              <a:rPr lang="en-US" altLang="zh-CN" sz="1200" dirty="0"/>
              <a:t>stop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A353CAA-FB63-07B5-D92D-F4C9229F833F}"/>
                  </a:ext>
                </a:extLst>
              </p14:cNvPr>
              <p14:cNvContentPartPr/>
              <p14:nvPr/>
            </p14:nvContentPartPr>
            <p14:xfrm>
              <a:off x="9553337" y="5305634"/>
              <a:ext cx="568800" cy="5317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A353CAA-FB63-07B5-D92D-F4C9229F833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544697" y="5296634"/>
                <a:ext cx="586440" cy="54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59193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76C0995A-673C-58A7-A207-32A8C8DD7324}"/>
              </a:ext>
            </a:extLst>
          </p:cNvPr>
          <p:cNvSpPr/>
          <p:nvPr/>
        </p:nvSpPr>
        <p:spPr>
          <a:xfrm>
            <a:off x="838201" y="2965909"/>
            <a:ext cx="10065178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D6CE9A-2B77-DF3F-725C-0C7410FAD730}"/>
              </a:ext>
            </a:extLst>
          </p:cNvPr>
          <p:cNvSpPr/>
          <p:nvPr/>
        </p:nvSpPr>
        <p:spPr>
          <a:xfrm>
            <a:off x="2576852" y="2651287"/>
            <a:ext cx="216184" cy="722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293C35-F773-7BAC-1BE3-6D5E62567A32}"/>
              </a:ext>
            </a:extLst>
          </p:cNvPr>
          <p:cNvSpPr/>
          <p:nvPr/>
        </p:nvSpPr>
        <p:spPr>
          <a:xfrm>
            <a:off x="2235668" y="2662018"/>
            <a:ext cx="223692" cy="591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D74647-B219-EE74-5C59-32BA6C629F33}"/>
              </a:ext>
            </a:extLst>
          </p:cNvPr>
          <p:cNvSpPr/>
          <p:nvPr/>
        </p:nvSpPr>
        <p:spPr>
          <a:xfrm>
            <a:off x="1776497" y="2662018"/>
            <a:ext cx="330623" cy="637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2C2B0C-64BC-5F04-C35E-90019F42A41C}"/>
              </a:ext>
            </a:extLst>
          </p:cNvPr>
          <p:cNvSpPr/>
          <p:nvPr/>
        </p:nvSpPr>
        <p:spPr>
          <a:xfrm>
            <a:off x="838196" y="2663070"/>
            <a:ext cx="736178" cy="674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D5D9EE-D40F-23F5-7B0A-81C6942832EC}"/>
              </a:ext>
            </a:extLst>
          </p:cNvPr>
          <p:cNvSpPr/>
          <p:nvPr/>
        </p:nvSpPr>
        <p:spPr>
          <a:xfrm>
            <a:off x="2952595" y="2648321"/>
            <a:ext cx="6726214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3A4495-A40D-C110-B108-3BDF43B2A2D9}"/>
              </a:ext>
            </a:extLst>
          </p:cNvPr>
          <p:cNvSpPr/>
          <p:nvPr/>
        </p:nvSpPr>
        <p:spPr>
          <a:xfrm>
            <a:off x="2583248" y="2734646"/>
            <a:ext cx="209787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0F16A9-20E3-EDA4-9698-A10026954181}"/>
              </a:ext>
            </a:extLst>
          </p:cNvPr>
          <p:cNvSpPr/>
          <p:nvPr/>
        </p:nvSpPr>
        <p:spPr>
          <a:xfrm>
            <a:off x="2245555" y="2729226"/>
            <a:ext cx="223691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381186-26A8-B2A7-AE50-4F843BA00932}"/>
              </a:ext>
            </a:extLst>
          </p:cNvPr>
          <p:cNvSpPr/>
          <p:nvPr/>
        </p:nvSpPr>
        <p:spPr>
          <a:xfrm>
            <a:off x="1750405" y="2728606"/>
            <a:ext cx="356715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0300823-6B64-9383-0FC6-501EEC7B1523}"/>
              </a:ext>
            </a:extLst>
          </p:cNvPr>
          <p:cNvSpPr/>
          <p:nvPr/>
        </p:nvSpPr>
        <p:spPr>
          <a:xfrm>
            <a:off x="838415" y="2734597"/>
            <a:ext cx="797899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18: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602" t="25378" r="7144" b="66859"/>
          <a:stretch/>
        </p:blipFill>
        <p:spPr>
          <a:xfrm>
            <a:off x="3215811" y="524933"/>
            <a:ext cx="4736387" cy="769163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8ABF9-8B47-E543-0109-70F8C245C705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B5498-6F7B-D47C-6486-9128228D8C0B}"/>
              </a:ext>
            </a:extLst>
          </p:cNvPr>
          <p:cNvSpPr/>
          <p:nvPr/>
        </p:nvSpPr>
        <p:spPr>
          <a:xfrm>
            <a:off x="9768087" y="2485915"/>
            <a:ext cx="1058780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E41DC-785E-F3E8-501C-B4B8C8C4DB99}"/>
              </a:ext>
            </a:extLst>
          </p:cNvPr>
          <p:cNvSpPr/>
          <p:nvPr/>
        </p:nvSpPr>
        <p:spPr>
          <a:xfrm>
            <a:off x="9688487" y="2411230"/>
            <a:ext cx="1214891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DEDE1-BBD4-62D5-B56A-5DB274758B44}"/>
              </a:ext>
            </a:extLst>
          </p:cNvPr>
          <p:cNvSpPr/>
          <p:nvPr/>
        </p:nvSpPr>
        <p:spPr>
          <a:xfrm>
            <a:off x="9768087" y="2168456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12B8BE-E7C9-0E3D-7562-54712203CA43}"/>
              </a:ext>
            </a:extLst>
          </p:cNvPr>
          <p:cNvSpPr/>
          <p:nvPr/>
        </p:nvSpPr>
        <p:spPr>
          <a:xfrm>
            <a:off x="9876692" y="2161976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DF2B39-E0BE-2315-ADF7-AEDA604F2022}"/>
              </a:ext>
            </a:extLst>
          </p:cNvPr>
          <p:cNvSpPr/>
          <p:nvPr/>
        </p:nvSpPr>
        <p:spPr>
          <a:xfrm>
            <a:off x="10114251" y="2161975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C2871C-6A42-28CA-4A93-B9C0AE0855BE}"/>
              </a:ext>
            </a:extLst>
          </p:cNvPr>
          <p:cNvSpPr/>
          <p:nvPr/>
        </p:nvSpPr>
        <p:spPr>
          <a:xfrm>
            <a:off x="10362660" y="2161974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85FC6E-7E1A-05CD-1189-3E394A38E347}"/>
              </a:ext>
            </a:extLst>
          </p:cNvPr>
          <p:cNvSpPr/>
          <p:nvPr/>
        </p:nvSpPr>
        <p:spPr>
          <a:xfrm>
            <a:off x="10611069" y="2161973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A6ECBA-EA1C-1F54-D375-193CCF59FCB1}"/>
              </a:ext>
            </a:extLst>
          </p:cNvPr>
          <p:cNvSpPr/>
          <p:nvPr/>
        </p:nvSpPr>
        <p:spPr>
          <a:xfrm>
            <a:off x="1233451" y="2964506"/>
            <a:ext cx="2070857" cy="1222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BBB07-EA2D-2867-607A-1E5624420091}"/>
              </a:ext>
            </a:extLst>
          </p:cNvPr>
          <p:cNvSpPr/>
          <p:nvPr/>
        </p:nvSpPr>
        <p:spPr>
          <a:xfrm>
            <a:off x="838197" y="2812801"/>
            <a:ext cx="395253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12B6B5-F46C-73BD-D241-ED7C71EFB56E}"/>
              </a:ext>
            </a:extLst>
          </p:cNvPr>
          <p:cNvSpPr/>
          <p:nvPr/>
        </p:nvSpPr>
        <p:spPr>
          <a:xfrm rot="5400000">
            <a:off x="580176" y="3459893"/>
            <a:ext cx="1373784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2E52E6-0745-28EF-3050-AF6B5EF8B408}"/>
              </a:ext>
            </a:extLst>
          </p:cNvPr>
          <p:cNvSpPr/>
          <p:nvPr/>
        </p:nvSpPr>
        <p:spPr>
          <a:xfrm>
            <a:off x="1306869" y="4106984"/>
            <a:ext cx="1917836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879883-6E0E-BDA2-C006-2E025AF83CBA}"/>
              </a:ext>
            </a:extLst>
          </p:cNvPr>
          <p:cNvSpPr/>
          <p:nvPr/>
        </p:nvSpPr>
        <p:spPr>
          <a:xfrm rot="5400000">
            <a:off x="2576028" y="3461482"/>
            <a:ext cx="1376958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A9859-17A1-B10F-9E40-3271FAC25EAF}"/>
              </a:ext>
            </a:extLst>
          </p:cNvPr>
          <p:cNvSpPr/>
          <p:nvPr/>
        </p:nvSpPr>
        <p:spPr>
          <a:xfrm>
            <a:off x="3298124" y="2806096"/>
            <a:ext cx="646996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F09416-16EE-A5FC-3785-7C5DBACA294D}"/>
              </a:ext>
            </a:extLst>
          </p:cNvPr>
          <p:cNvSpPr/>
          <p:nvPr/>
        </p:nvSpPr>
        <p:spPr>
          <a:xfrm>
            <a:off x="10826866" y="2806092"/>
            <a:ext cx="88022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137F2E-BE69-2CED-03E0-F4E0A94252D9}"/>
              </a:ext>
            </a:extLst>
          </p:cNvPr>
          <p:cNvSpPr/>
          <p:nvPr/>
        </p:nvSpPr>
        <p:spPr>
          <a:xfrm>
            <a:off x="1306869" y="2812801"/>
            <a:ext cx="1917836" cy="12747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7DD44C-D830-34C3-7A92-41A67AC8D332}"/>
              </a:ext>
            </a:extLst>
          </p:cNvPr>
          <p:cNvSpPr/>
          <p:nvPr/>
        </p:nvSpPr>
        <p:spPr>
          <a:xfrm>
            <a:off x="1452282" y="2964900"/>
            <a:ext cx="1647265" cy="102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258BB2-A5D5-306C-F0C1-70E00817AB89}"/>
              </a:ext>
            </a:extLst>
          </p:cNvPr>
          <p:cNvSpPr/>
          <p:nvPr/>
        </p:nvSpPr>
        <p:spPr>
          <a:xfrm>
            <a:off x="2075474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143681-3A6B-09D7-2F12-15CD34E9114C}"/>
              </a:ext>
            </a:extLst>
          </p:cNvPr>
          <p:cNvSpPr/>
          <p:nvPr/>
        </p:nvSpPr>
        <p:spPr>
          <a:xfrm>
            <a:off x="2409368" y="2874357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E7AB40-B56C-E686-7F5D-33D185D19203}"/>
              </a:ext>
            </a:extLst>
          </p:cNvPr>
          <p:cNvSpPr/>
          <p:nvPr/>
        </p:nvSpPr>
        <p:spPr>
          <a:xfrm>
            <a:off x="2742343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C23DD6-7008-14E7-57C0-B9E517CECA1D}"/>
              </a:ext>
            </a:extLst>
          </p:cNvPr>
          <p:cNvSpPr/>
          <p:nvPr/>
        </p:nvSpPr>
        <p:spPr>
          <a:xfrm>
            <a:off x="1563024" y="2874357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FCEBEF0-680D-1AFA-0EAE-F458E631A3D1}"/>
              </a:ext>
            </a:extLst>
          </p:cNvPr>
          <p:cNvSpPr/>
          <p:nvPr/>
        </p:nvSpPr>
        <p:spPr>
          <a:xfrm>
            <a:off x="1562507" y="2663072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936845B6-1FC2-2516-6814-ECEF489D0738}"/>
              </a:ext>
            </a:extLst>
          </p:cNvPr>
          <p:cNvSpPr/>
          <p:nvPr/>
        </p:nvSpPr>
        <p:spPr>
          <a:xfrm>
            <a:off x="2053281" y="2663071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8EAB232-802B-A0D2-3135-82EBC724B9FC}"/>
              </a:ext>
            </a:extLst>
          </p:cNvPr>
          <p:cNvSpPr/>
          <p:nvPr/>
        </p:nvSpPr>
        <p:spPr>
          <a:xfrm>
            <a:off x="2392437" y="2654463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7A4AA63-988B-A880-BC3C-269CC2DF69AB}"/>
              </a:ext>
            </a:extLst>
          </p:cNvPr>
          <p:cNvSpPr/>
          <p:nvPr/>
        </p:nvSpPr>
        <p:spPr>
          <a:xfrm>
            <a:off x="2725872" y="2654463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751979-66D9-D67B-9A59-ABC188D81AB8}"/>
              </a:ext>
            </a:extLst>
          </p:cNvPr>
          <p:cNvSpPr txBox="1"/>
          <p:nvPr/>
        </p:nvSpPr>
        <p:spPr>
          <a:xfrm>
            <a:off x="1237364" y="2183867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Hermetic</a:t>
            </a:r>
            <a:r>
              <a:rPr lang="zh-CN" altLang="en-US" sz="1200" dirty="0"/>
              <a:t> </a:t>
            </a:r>
            <a:r>
              <a:rPr lang="en-US" altLang="zh-CN" sz="1200" dirty="0"/>
              <a:t>coating</a:t>
            </a:r>
            <a:r>
              <a:rPr lang="zh-CN" altLang="en-US" sz="1200" dirty="0"/>
              <a:t> </a:t>
            </a:r>
            <a:r>
              <a:rPr lang="en-US" altLang="zh-CN" sz="1200" dirty="0"/>
              <a:t>etched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1C20492-A230-A18F-BFE1-41F0CA037F0A}"/>
              </a:ext>
            </a:extLst>
          </p:cNvPr>
          <p:cNvSpPr/>
          <p:nvPr/>
        </p:nvSpPr>
        <p:spPr>
          <a:xfrm>
            <a:off x="2927351" y="2727276"/>
            <a:ext cx="6840736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76048D-6794-2F4A-30C6-10B3D3AC0877}"/>
              </a:ext>
            </a:extLst>
          </p:cNvPr>
          <p:cNvSpPr/>
          <p:nvPr/>
        </p:nvSpPr>
        <p:spPr>
          <a:xfrm rot="16200000">
            <a:off x="9571796" y="2610612"/>
            <a:ext cx="319164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C9AA9A8-AF76-E220-1616-D588A94417DF}"/>
              </a:ext>
            </a:extLst>
          </p:cNvPr>
          <p:cNvSpPr/>
          <p:nvPr/>
        </p:nvSpPr>
        <p:spPr>
          <a:xfrm rot="16200000">
            <a:off x="10707084" y="2609563"/>
            <a:ext cx="319164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0236F0-5E85-846E-5A50-4368FAD3045D}"/>
              </a:ext>
            </a:extLst>
          </p:cNvPr>
          <p:cNvSpPr/>
          <p:nvPr/>
        </p:nvSpPr>
        <p:spPr>
          <a:xfrm>
            <a:off x="10903378" y="2725602"/>
            <a:ext cx="803712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041602-FFFE-3884-40EB-0EC03C09C2C0}"/>
              </a:ext>
            </a:extLst>
          </p:cNvPr>
          <p:cNvSpPr/>
          <p:nvPr/>
        </p:nvSpPr>
        <p:spPr>
          <a:xfrm>
            <a:off x="10903378" y="2644173"/>
            <a:ext cx="80371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A89B81C-7F59-00B0-D997-F5354C0DA62B}"/>
              </a:ext>
            </a:extLst>
          </p:cNvPr>
          <p:cNvSpPr/>
          <p:nvPr/>
        </p:nvSpPr>
        <p:spPr>
          <a:xfrm rot="5400000">
            <a:off x="9486520" y="2529777"/>
            <a:ext cx="31669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D7C3D8A-2101-914C-696E-9652BE963FD7}"/>
              </a:ext>
            </a:extLst>
          </p:cNvPr>
          <p:cNvSpPr/>
          <p:nvPr/>
        </p:nvSpPr>
        <p:spPr>
          <a:xfrm rot="5400000">
            <a:off x="10788906" y="2527454"/>
            <a:ext cx="31669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8888355-75F0-AE05-23E0-4A9BD17920D4}"/>
                  </a:ext>
                </a:extLst>
              </p14:cNvPr>
              <p14:cNvContentPartPr/>
              <p14:nvPr/>
            </p14:nvContentPartPr>
            <p14:xfrm>
              <a:off x="1699177" y="2411183"/>
              <a:ext cx="8280" cy="2865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8888355-75F0-AE05-23E0-4A9BD17920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0177" y="2402183"/>
                <a:ext cx="2592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22054F2-4225-B8CF-C551-F97AA20DDC26}"/>
                  </a:ext>
                </a:extLst>
              </p14:cNvPr>
              <p14:cNvContentPartPr/>
              <p14:nvPr/>
            </p14:nvContentPartPr>
            <p14:xfrm>
              <a:off x="2156737" y="2419823"/>
              <a:ext cx="19080" cy="2952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22054F2-4225-B8CF-C551-F97AA20DDC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48097" y="2410823"/>
                <a:ext cx="3672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78BED91-1316-6F64-2197-2107659145C7}"/>
                  </a:ext>
                </a:extLst>
              </p14:cNvPr>
              <p14:cNvContentPartPr/>
              <p14:nvPr/>
            </p14:nvContentPartPr>
            <p14:xfrm>
              <a:off x="2490097" y="2427383"/>
              <a:ext cx="32040" cy="2703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78BED91-1316-6F64-2197-2107659145C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81457" y="2418383"/>
                <a:ext cx="496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53EBDE5-5770-096B-EF97-43E7533CCDA4}"/>
                  </a:ext>
                </a:extLst>
              </p14:cNvPr>
              <p14:cNvContentPartPr/>
              <p14:nvPr/>
            </p14:nvContentPartPr>
            <p14:xfrm>
              <a:off x="2850097" y="2417663"/>
              <a:ext cx="8280" cy="2872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53EBDE5-5770-096B-EF97-43E7533CCDA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41457" y="2409023"/>
                <a:ext cx="25920" cy="30492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4569F713-7B0E-D91A-1015-C8B1FA2F42DE}"/>
              </a:ext>
            </a:extLst>
          </p:cNvPr>
          <p:cNvSpPr txBox="1"/>
          <p:nvPr/>
        </p:nvSpPr>
        <p:spPr>
          <a:xfrm>
            <a:off x="9177289" y="1704310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Hermetic</a:t>
            </a:r>
            <a:r>
              <a:rPr lang="zh-CN" altLang="en-US" sz="1200" dirty="0"/>
              <a:t> </a:t>
            </a:r>
            <a:r>
              <a:rPr lang="en-US" altLang="zh-CN" sz="1200" dirty="0"/>
              <a:t>coating</a:t>
            </a:r>
            <a:r>
              <a:rPr lang="zh-CN" altLang="en-US" sz="1200" dirty="0"/>
              <a:t> </a:t>
            </a:r>
            <a:r>
              <a:rPr lang="en-US" altLang="zh-CN" sz="1200" dirty="0"/>
              <a:t>etched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799C703-8E38-801B-F634-760AD7C4CB6B}"/>
                  </a:ext>
                </a:extLst>
              </p14:cNvPr>
              <p14:cNvContentPartPr/>
              <p14:nvPr/>
            </p14:nvContentPartPr>
            <p14:xfrm>
              <a:off x="9960173" y="1958667"/>
              <a:ext cx="360" cy="3492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799C703-8E38-801B-F634-760AD7C4CB6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951173" y="1949667"/>
                <a:ext cx="1800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67FD8D1-8FC2-7128-D9F6-6E8AA5F0B639}"/>
                  </a:ext>
                </a:extLst>
              </p14:cNvPr>
              <p14:cNvContentPartPr/>
              <p14:nvPr/>
            </p14:nvContentPartPr>
            <p14:xfrm>
              <a:off x="10194893" y="1972347"/>
              <a:ext cx="360" cy="3229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67FD8D1-8FC2-7128-D9F6-6E8AA5F0B63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186253" y="1963347"/>
                <a:ext cx="1800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C0DEFAF-BA15-65F0-B28F-E7B94C45F12F}"/>
                  </a:ext>
                </a:extLst>
              </p14:cNvPr>
              <p14:cNvContentPartPr/>
              <p14:nvPr/>
            </p14:nvContentPartPr>
            <p14:xfrm>
              <a:off x="10441493" y="1967667"/>
              <a:ext cx="360" cy="2595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C0DEFAF-BA15-65F0-B28F-E7B94C45F12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32493" y="1958667"/>
                <a:ext cx="1800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B415E92-914D-55BE-930D-3A94230A1046}"/>
                  </a:ext>
                </a:extLst>
              </p14:cNvPr>
              <p14:cNvContentPartPr/>
              <p14:nvPr/>
            </p14:nvContentPartPr>
            <p14:xfrm>
              <a:off x="10696733" y="1976307"/>
              <a:ext cx="360" cy="3096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B415E92-914D-55BE-930D-3A94230A104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688093" y="1967307"/>
                <a:ext cx="18000" cy="327240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B86BC7A3-21DA-FEC8-DE5B-60CFEC4B67EF}"/>
              </a:ext>
            </a:extLst>
          </p:cNvPr>
          <p:cNvSpPr/>
          <p:nvPr/>
        </p:nvSpPr>
        <p:spPr>
          <a:xfrm>
            <a:off x="3501638" y="2888950"/>
            <a:ext cx="6186849" cy="2455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628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BD2C2B0C-64BC-5F04-C35E-90019F42A41C}"/>
              </a:ext>
            </a:extLst>
          </p:cNvPr>
          <p:cNvSpPr/>
          <p:nvPr/>
        </p:nvSpPr>
        <p:spPr>
          <a:xfrm>
            <a:off x="838196" y="2663070"/>
            <a:ext cx="736178" cy="674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D5D9EE-D40F-23F5-7B0A-81C6942832EC}"/>
              </a:ext>
            </a:extLst>
          </p:cNvPr>
          <p:cNvSpPr/>
          <p:nvPr/>
        </p:nvSpPr>
        <p:spPr>
          <a:xfrm>
            <a:off x="2952595" y="2648321"/>
            <a:ext cx="6726214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3A4495-A40D-C110-B108-3BDF43B2A2D9}"/>
              </a:ext>
            </a:extLst>
          </p:cNvPr>
          <p:cNvSpPr/>
          <p:nvPr/>
        </p:nvSpPr>
        <p:spPr>
          <a:xfrm>
            <a:off x="2583248" y="2734646"/>
            <a:ext cx="209787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0F16A9-20E3-EDA4-9698-A10026954181}"/>
              </a:ext>
            </a:extLst>
          </p:cNvPr>
          <p:cNvSpPr/>
          <p:nvPr/>
        </p:nvSpPr>
        <p:spPr>
          <a:xfrm>
            <a:off x="2245555" y="2729226"/>
            <a:ext cx="223691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381186-26A8-B2A7-AE50-4F843BA00932}"/>
              </a:ext>
            </a:extLst>
          </p:cNvPr>
          <p:cNvSpPr/>
          <p:nvPr/>
        </p:nvSpPr>
        <p:spPr>
          <a:xfrm>
            <a:off x="1750405" y="2728606"/>
            <a:ext cx="356715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0300823-6B64-9383-0FC6-501EEC7B1523}"/>
              </a:ext>
            </a:extLst>
          </p:cNvPr>
          <p:cNvSpPr/>
          <p:nvPr/>
        </p:nvSpPr>
        <p:spPr>
          <a:xfrm>
            <a:off x="838415" y="2734597"/>
            <a:ext cx="797899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19: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602" t="17321" r="7144" b="74916"/>
          <a:stretch/>
        </p:blipFill>
        <p:spPr>
          <a:xfrm>
            <a:off x="3215811" y="524933"/>
            <a:ext cx="4736387" cy="7691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DB1A3-CB6D-5328-637C-F8EAD4C5BA89}"/>
              </a:ext>
            </a:extLst>
          </p:cNvPr>
          <p:cNvSpPr/>
          <p:nvPr/>
        </p:nvSpPr>
        <p:spPr>
          <a:xfrm>
            <a:off x="838200" y="2965909"/>
            <a:ext cx="10065178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8ABF9-8B47-E543-0109-70F8C245C705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B5498-6F7B-D47C-6486-9128228D8C0B}"/>
              </a:ext>
            </a:extLst>
          </p:cNvPr>
          <p:cNvSpPr/>
          <p:nvPr/>
        </p:nvSpPr>
        <p:spPr>
          <a:xfrm>
            <a:off x="9768087" y="2485915"/>
            <a:ext cx="1058780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E41DC-785E-F3E8-501C-B4B8C8C4DB99}"/>
              </a:ext>
            </a:extLst>
          </p:cNvPr>
          <p:cNvSpPr/>
          <p:nvPr/>
        </p:nvSpPr>
        <p:spPr>
          <a:xfrm>
            <a:off x="9688487" y="2411230"/>
            <a:ext cx="1214891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DEDE1-BBD4-62D5-B56A-5DB274758B44}"/>
              </a:ext>
            </a:extLst>
          </p:cNvPr>
          <p:cNvSpPr/>
          <p:nvPr/>
        </p:nvSpPr>
        <p:spPr>
          <a:xfrm>
            <a:off x="9768087" y="2168456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12B8BE-E7C9-0E3D-7562-54712203CA43}"/>
              </a:ext>
            </a:extLst>
          </p:cNvPr>
          <p:cNvSpPr/>
          <p:nvPr/>
        </p:nvSpPr>
        <p:spPr>
          <a:xfrm>
            <a:off x="9876692" y="2161976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DF2B39-E0BE-2315-ADF7-AEDA604F2022}"/>
              </a:ext>
            </a:extLst>
          </p:cNvPr>
          <p:cNvSpPr/>
          <p:nvPr/>
        </p:nvSpPr>
        <p:spPr>
          <a:xfrm>
            <a:off x="10114251" y="2161975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C2871C-6A42-28CA-4A93-B9C0AE0855BE}"/>
              </a:ext>
            </a:extLst>
          </p:cNvPr>
          <p:cNvSpPr/>
          <p:nvPr/>
        </p:nvSpPr>
        <p:spPr>
          <a:xfrm>
            <a:off x="10362660" y="2161974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85FC6E-7E1A-05CD-1189-3E394A38E347}"/>
              </a:ext>
            </a:extLst>
          </p:cNvPr>
          <p:cNvSpPr/>
          <p:nvPr/>
        </p:nvSpPr>
        <p:spPr>
          <a:xfrm>
            <a:off x="10611069" y="2161973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A6ECBA-EA1C-1F54-D375-193CCF59FCB1}"/>
              </a:ext>
            </a:extLst>
          </p:cNvPr>
          <p:cNvSpPr/>
          <p:nvPr/>
        </p:nvSpPr>
        <p:spPr>
          <a:xfrm>
            <a:off x="1233451" y="2964506"/>
            <a:ext cx="2070857" cy="1222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BBB07-EA2D-2867-607A-1E5624420091}"/>
              </a:ext>
            </a:extLst>
          </p:cNvPr>
          <p:cNvSpPr/>
          <p:nvPr/>
        </p:nvSpPr>
        <p:spPr>
          <a:xfrm>
            <a:off x="838197" y="2812801"/>
            <a:ext cx="395253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12B6B5-F46C-73BD-D241-ED7C71EFB56E}"/>
              </a:ext>
            </a:extLst>
          </p:cNvPr>
          <p:cNvSpPr/>
          <p:nvPr/>
        </p:nvSpPr>
        <p:spPr>
          <a:xfrm rot="5400000">
            <a:off x="580176" y="3459893"/>
            <a:ext cx="1373784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2E52E6-0745-28EF-3050-AF6B5EF8B408}"/>
              </a:ext>
            </a:extLst>
          </p:cNvPr>
          <p:cNvSpPr/>
          <p:nvPr/>
        </p:nvSpPr>
        <p:spPr>
          <a:xfrm>
            <a:off x="1306869" y="4106984"/>
            <a:ext cx="1917836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879883-6E0E-BDA2-C006-2E025AF83CBA}"/>
              </a:ext>
            </a:extLst>
          </p:cNvPr>
          <p:cNvSpPr/>
          <p:nvPr/>
        </p:nvSpPr>
        <p:spPr>
          <a:xfrm rot="5400000">
            <a:off x="2576028" y="3461482"/>
            <a:ext cx="1376958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A9859-17A1-B10F-9E40-3271FAC25EAF}"/>
              </a:ext>
            </a:extLst>
          </p:cNvPr>
          <p:cNvSpPr/>
          <p:nvPr/>
        </p:nvSpPr>
        <p:spPr>
          <a:xfrm>
            <a:off x="3298124" y="2806096"/>
            <a:ext cx="646996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F09416-16EE-A5FC-3785-7C5DBACA294D}"/>
              </a:ext>
            </a:extLst>
          </p:cNvPr>
          <p:cNvSpPr/>
          <p:nvPr/>
        </p:nvSpPr>
        <p:spPr>
          <a:xfrm>
            <a:off x="10826866" y="2806092"/>
            <a:ext cx="88022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137F2E-BE69-2CED-03E0-F4E0A94252D9}"/>
              </a:ext>
            </a:extLst>
          </p:cNvPr>
          <p:cNvSpPr/>
          <p:nvPr/>
        </p:nvSpPr>
        <p:spPr>
          <a:xfrm>
            <a:off x="1306869" y="2812801"/>
            <a:ext cx="1917836" cy="12747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7DD44C-D830-34C3-7A92-41A67AC8D332}"/>
              </a:ext>
            </a:extLst>
          </p:cNvPr>
          <p:cNvSpPr/>
          <p:nvPr/>
        </p:nvSpPr>
        <p:spPr>
          <a:xfrm>
            <a:off x="1452282" y="2964900"/>
            <a:ext cx="1647265" cy="102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258BB2-A5D5-306C-F0C1-70E00817AB89}"/>
              </a:ext>
            </a:extLst>
          </p:cNvPr>
          <p:cNvSpPr/>
          <p:nvPr/>
        </p:nvSpPr>
        <p:spPr>
          <a:xfrm>
            <a:off x="2075474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143681-3A6B-09D7-2F12-15CD34E9114C}"/>
              </a:ext>
            </a:extLst>
          </p:cNvPr>
          <p:cNvSpPr/>
          <p:nvPr/>
        </p:nvSpPr>
        <p:spPr>
          <a:xfrm>
            <a:off x="2409368" y="2874357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E7AB40-B56C-E686-7F5D-33D185D19203}"/>
              </a:ext>
            </a:extLst>
          </p:cNvPr>
          <p:cNvSpPr/>
          <p:nvPr/>
        </p:nvSpPr>
        <p:spPr>
          <a:xfrm>
            <a:off x="2742343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C23DD6-7008-14E7-57C0-B9E517CECA1D}"/>
              </a:ext>
            </a:extLst>
          </p:cNvPr>
          <p:cNvSpPr/>
          <p:nvPr/>
        </p:nvSpPr>
        <p:spPr>
          <a:xfrm>
            <a:off x="1563024" y="2874357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FCEBEF0-680D-1AFA-0EAE-F458E631A3D1}"/>
              </a:ext>
            </a:extLst>
          </p:cNvPr>
          <p:cNvSpPr/>
          <p:nvPr/>
        </p:nvSpPr>
        <p:spPr>
          <a:xfrm>
            <a:off x="1562507" y="2663072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936845B6-1FC2-2516-6814-ECEF489D0738}"/>
              </a:ext>
            </a:extLst>
          </p:cNvPr>
          <p:cNvSpPr/>
          <p:nvPr/>
        </p:nvSpPr>
        <p:spPr>
          <a:xfrm>
            <a:off x="2053281" y="2663071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8EAB232-802B-A0D2-3135-82EBC724B9FC}"/>
              </a:ext>
            </a:extLst>
          </p:cNvPr>
          <p:cNvSpPr/>
          <p:nvPr/>
        </p:nvSpPr>
        <p:spPr>
          <a:xfrm>
            <a:off x="2392437" y="2654463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7A4AA63-988B-A880-BC3C-269CC2DF69AB}"/>
              </a:ext>
            </a:extLst>
          </p:cNvPr>
          <p:cNvSpPr/>
          <p:nvPr/>
        </p:nvSpPr>
        <p:spPr>
          <a:xfrm>
            <a:off x="2725872" y="2654463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1C20492-A230-A18F-BFE1-41F0CA037F0A}"/>
              </a:ext>
            </a:extLst>
          </p:cNvPr>
          <p:cNvSpPr/>
          <p:nvPr/>
        </p:nvSpPr>
        <p:spPr>
          <a:xfrm>
            <a:off x="2927351" y="2727276"/>
            <a:ext cx="6840736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76048D-6794-2F4A-30C6-10B3D3AC0877}"/>
              </a:ext>
            </a:extLst>
          </p:cNvPr>
          <p:cNvSpPr/>
          <p:nvPr/>
        </p:nvSpPr>
        <p:spPr>
          <a:xfrm rot="16200000">
            <a:off x="9571796" y="2610612"/>
            <a:ext cx="319164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C9AA9A8-AF76-E220-1616-D588A94417DF}"/>
              </a:ext>
            </a:extLst>
          </p:cNvPr>
          <p:cNvSpPr/>
          <p:nvPr/>
        </p:nvSpPr>
        <p:spPr>
          <a:xfrm rot="16200000">
            <a:off x="10707084" y="2609563"/>
            <a:ext cx="319164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0236F0-5E85-846E-5A50-4368FAD3045D}"/>
              </a:ext>
            </a:extLst>
          </p:cNvPr>
          <p:cNvSpPr/>
          <p:nvPr/>
        </p:nvSpPr>
        <p:spPr>
          <a:xfrm>
            <a:off x="10903378" y="2725602"/>
            <a:ext cx="803712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041602-FFFE-3884-40EB-0EC03C09C2C0}"/>
              </a:ext>
            </a:extLst>
          </p:cNvPr>
          <p:cNvSpPr/>
          <p:nvPr/>
        </p:nvSpPr>
        <p:spPr>
          <a:xfrm>
            <a:off x="10903378" y="2644173"/>
            <a:ext cx="80371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A89B81C-7F59-00B0-D997-F5354C0DA62B}"/>
              </a:ext>
            </a:extLst>
          </p:cNvPr>
          <p:cNvSpPr/>
          <p:nvPr/>
        </p:nvSpPr>
        <p:spPr>
          <a:xfrm rot="5400000">
            <a:off x="9486520" y="2529777"/>
            <a:ext cx="31669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D7C3D8A-2101-914C-696E-9652BE963FD7}"/>
              </a:ext>
            </a:extLst>
          </p:cNvPr>
          <p:cNvSpPr/>
          <p:nvPr/>
        </p:nvSpPr>
        <p:spPr>
          <a:xfrm rot="5400000">
            <a:off x="10788906" y="2527454"/>
            <a:ext cx="31669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86BC7A3-21DA-FEC8-DE5B-60CFEC4B67EF}"/>
              </a:ext>
            </a:extLst>
          </p:cNvPr>
          <p:cNvSpPr/>
          <p:nvPr/>
        </p:nvSpPr>
        <p:spPr>
          <a:xfrm>
            <a:off x="3501638" y="2888950"/>
            <a:ext cx="6186849" cy="2455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47B21CF-D8AD-93FD-1CBC-6C215E68F44C}"/>
              </a:ext>
            </a:extLst>
          </p:cNvPr>
          <p:cNvSpPr/>
          <p:nvPr/>
        </p:nvSpPr>
        <p:spPr>
          <a:xfrm>
            <a:off x="9864417" y="2328294"/>
            <a:ext cx="155384" cy="1668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761BE79-16EA-E3AC-54D5-B93F1162197E}"/>
              </a:ext>
            </a:extLst>
          </p:cNvPr>
          <p:cNvSpPr/>
          <p:nvPr/>
        </p:nvSpPr>
        <p:spPr>
          <a:xfrm>
            <a:off x="10095383" y="2328294"/>
            <a:ext cx="155384" cy="1668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66D6336-2B38-99FC-250A-A011C799AFA4}"/>
              </a:ext>
            </a:extLst>
          </p:cNvPr>
          <p:cNvSpPr/>
          <p:nvPr/>
        </p:nvSpPr>
        <p:spPr>
          <a:xfrm>
            <a:off x="10347277" y="2328294"/>
            <a:ext cx="155384" cy="1668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E15E117-82BD-E9BB-4050-4E0CB78BA785}"/>
              </a:ext>
            </a:extLst>
          </p:cNvPr>
          <p:cNvSpPr/>
          <p:nvPr/>
        </p:nvSpPr>
        <p:spPr>
          <a:xfrm>
            <a:off x="10600158" y="2330482"/>
            <a:ext cx="155384" cy="1668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7EFD1A5-9ADB-A599-A937-183E020989EC}"/>
                  </a:ext>
                </a:extLst>
              </p14:cNvPr>
              <p14:cNvContentPartPr/>
              <p14:nvPr/>
            </p14:nvContentPartPr>
            <p14:xfrm>
              <a:off x="9936781" y="1983916"/>
              <a:ext cx="32040" cy="3920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7EFD1A5-9ADB-A599-A937-183E020989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28141" y="1974916"/>
                <a:ext cx="4968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7094BB3-D43A-8FEF-1F5F-B6D18864E96F}"/>
                  </a:ext>
                </a:extLst>
              </p14:cNvPr>
              <p14:cNvContentPartPr/>
              <p14:nvPr/>
            </p14:nvContentPartPr>
            <p14:xfrm>
              <a:off x="10185901" y="2034676"/>
              <a:ext cx="5040" cy="3430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7094BB3-D43A-8FEF-1F5F-B6D18864E9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76901" y="2026036"/>
                <a:ext cx="2268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E109E7F0-E15B-FED4-F7F9-61CDFEC4AEF9}"/>
                  </a:ext>
                </a:extLst>
              </p14:cNvPr>
              <p14:cNvContentPartPr/>
              <p14:nvPr/>
            </p14:nvContentPartPr>
            <p14:xfrm>
              <a:off x="10434301" y="2007676"/>
              <a:ext cx="3240" cy="3553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E109E7F0-E15B-FED4-F7F9-61CDFEC4AEF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25661" y="1999036"/>
                <a:ext cx="2088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4925CC1-8932-AC33-CA37-5CFE75498602}"/>
                  </a:ext>
                </a:extLst>
              </p14:cNvPr>
              <p14:cNvContentPartPr/>
              <p14:nvPr/>
            </p14:nvContentPartPr>
            <p14:xfrm>
              <a:off x="10624021" y="1968076"/>
              <a:ext cx="68760" cy="4111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4925CC1-8932-AC33-CA37-5CFE7549860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15021" y="1959076"/>
                <a:ext cx="86400" cy="42876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02EB4361-B0B9-897B-FCB5-8DC9F4AE64C9}"/>
              </a:ext>
            </a:extLst>
          </p:cNvPr>
          <p:cNvSpPr txBox="1"/>
          <p:nvPr/>
        </p:nvSpPr>
        <p:spPr>
          <a:xfrm>
            <a:off x="9177289" y="1704310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Electrode</a:t>
            </a:r>
            <a:r>
              <a:rPr lang="zh-CN" altLang="en-US" sz="1200" dirty="0"/>
              <a:t> </a:t>
            </a:r>
            <a:r>
              <a:rPr lang="en-US" altLang="zh-CN" sz="1200" dirty="0"/>
              <a:t>metal</a:t>
            </a:r>
          </a:p>
        </p:txBody>
      </p:sp>
    </p:spTree>
    <p:extLst>
      <p:ext uri="{BB962C8B-B14F-4D97-AF65-F5344CB8AC3E}">
        <p14:creationId xmlns:p14="http://schemas.microsoft.com/office/powerpoint/2010/main" val="220532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9ACB4-8A57-D45D-F946-6C6D676C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Vertical cross-section of sealed electrical device with embedded IC chip + housing</a:t>
            </a:r>
            <a:endParaRPr lang="en-US" dirty="0"/>
          </a:p>
        </p:txBody>
      </p:sp>
      <p:pic>
        <p:nvPicPr>
          <p:cNvPr id="5" name="Content Placeholder 4" descr="A diagram of a section of a wall&#10;&#10;Description automatically generated">
            <a:extLst>
              <a:ext uri="{FF2B5EF4-FFF2-40B4-BE49-F238E27FC236}">
                <a16:creationId xmlns:a16="http://schemas.microsoft.com/office/drawing/2014/main" id="{EE1217F7-CC0B-A430-3434-08FBCFEBD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2335" y="1825625"/>
            <a:ext cx="6927330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346F73-12C5-0E02-152C-77A2A0A9C54A}"/>
              </a:ext>
            </a:extLst>
          </p:cNvPr>
          <p:cNvSpPr txBox="1"/>
          <p:nvPr/>
        </p:nvSpPr>
        <p:spPr>
          <a:xfrm>
            <a:off x="2069467" y="2430192"/>
            <a:ext cx="15339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Housing</a:t>
            </a:r>
          </a:p>
          <a:p>
            <a:r>
              <a:rPr lang="en-US" altLang="zh-CN" sz="1000" dirty="0"/>
              <a:t>(mounted</a:t>
            </a:r>
            <a:r>
              <a:rPr lang="zh-CN" altLang="en-US" sz="1000" dirty="0"/>
              <a:t> </a:t>
            </a:r>
            <a:r>
              <a:rPr lang="en-US" altLang="zh-CN" sz="1000" dirty="0"/>
              <a:t>on</a:t>
            </a:r>
            <a:r>
              <a:rPr lang="zh-CN" altLang="en-US" sz="1000" dirty="0"/>
              <a:t> </a:t>
            </a:r>
            <a:r>
              <a:rPr lang="en-US" altLang="zh-CN" sz="1000" dirty="0"/>
              <a:t>metal</a:t>
            </a:r>
            <a:r>
              <a:rPr lang="zh-CN" altLang="en-US" sz="1000" dirty="0"/>
              <a:t> </a:t>
            </a:r>
            <a:r>
              <a:rPr lang="en-US" altLang="zh-CN" sz="1000" dirty="0"/>
              <a:t>ring;</a:t>
            </a:r>
            <a:r>
              <a:rPr lang="zh-CN" altLang="en-US" sz="1000" dirty="0"/>
              <a:t> </a:t>
            </a:r>
            <a:r>
              <a:rPr lang="en-US" altLang="zh-CN" sz="1000" dirty="0"/>
              <a:t>enclose</a:t>
            </a:r>
            <a:r>
              <a:rPr lang="zh-CN" altLang="en-US" sz="1000" dirty="0"/>
              <a:t> </a:t>
            </a:r>
            <a:r>
              <a:rPr lang="en-US" altLang="zh-CN" sz="1000" dirty="0"/>
              <a:t>+</a:t>
            </a:r>
            <a:r>
              <a:rPr lang="zh-CN" altLang="en-US" sz="1000" dirty="0"/>
              <a:t> </a:t>
            </a:r>
            <a:r>
              <a:rPr lang="en-US" altLang="zh-CN" sz="1000" dirty="0"/>
              <a:t>seal</a:t>
            </a:r>
            <a:r>
              <a:rPr lang="zh-CN" altLang="en-US" sz="1000" dirty="0"/>
              <a:t> </a:t>
            </a:r>
            <a:r>
              <a:rPr lang="en-US" altLang="zh-CN" sz="1000" dirty="0"/>
              <a:t>IC</a:t>
            </a:r>
            <a:r>
              <a:rPr lang="zh-CN" altLang="en-US" sz="1000" dirty="0"/>
              <a:t> </a:t>
            </a:r>
            <a:r>
              <a:rPr lang="en-US" altLang="zh-CN" sz="1000" dirty="0"/>
              <a:t>chip;</a:t>
            </a:r>
            <a:r>
              <a:rPr lang="zh-CN" altLang="en-US" sz="1000" dirty="0"/>
              <a:t> </a:t>
            </a:r>
            <a:r>
              <a:rPr lang="en-US" altLang="zh-CN" sz="1000" dirty="0"/>
              <a:t>may</a:t>
            </a:r>
            <a:r>
              <a:rPr lang="zh-CN" altLang="en-US" sz="1000" dirty="0"/>
              <a:t> </a:t>
            </a:r>
            <a:r>
              <a:rPr lang="en-US" altLang="zh-CN" sz="1000" dirty="0"/>
              <a:t>be</a:t>
            </a:r>
            <a:r>
              <a:rPr lang="zh-CN" altLang="en-US" sz="1000" dirty="0"/>
              <a:t> </a:t>
            </a:r>
            <a:r>
              <a:rPr lang="en-US" altLang="zh-CN" sz="1000" dirty="0"/>
              <a:t>cap</a:t>
            </a:r>
            <a:r>
              <a:rPr lang="zh-CN" altLang="en-US" sz="1000" dirty="0"/>
              <a:t> </a:t>
            </a:r>
            <a:r>
              <a:rPr lang="en-US" altLang="zh-CN" sz="1000" dirty="0"/>
              <a:t>or</a:t>
            </a:r>
            <a:r>
              <a:rPr lang="zh-CN" altLang="en-US" sz="1000" dirty="0"/>
              <a:t> </a:t>
            </a:r>
            <a:r>
              <a:rPr lang="en-US" altLang="zh-CN" sz="1000" dirty="0"/>
              <a:t>lid)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12A660-5AD8-92A9-0D06-451569E66F30}"/>
              </a:ext>
            </a:extLst>
          </p:cNvPr>
          <p:cNvSpPr txBox="1"/>
          <p:nvPr/>
        </p:nvSpPr>
        <p:spPr>
          <a:xfrm>
            <a:off x="8485024" y="2894674"/>
            <a:ext cx="1334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Metal</a:t>
            </a:r>
            <a:r>
              <a:rPr lang="zh-CN" altLang="en-US" sz="1200" dirty="0"/>
              <a:t> </a:t>
            </a:r>
            <a:r>
              <a:rPr lang="en-US" altLang="zh-CN" sz="1200" dirty="0"/>
              <a:t>ring</a:t>
            </a:r>
          </a:p>
          <a:p>
            <a:r>
              <a:rPr lang="en-US" altLang="zh-CN" sz="1000" dirty="0"/>
              <a:t>(formed</a:t>
            </a:r>
            <a:r>
              <a:rPr lang="zh-CN" altLang="en-US" sz="1000" dirty="0"/>
              <a:t> </a:t>
            </a:r>
            <a:r>
              <a:rPr lang="en-US" altLang="zh-CN" sz="1000" dirty="0"/>
              <a:t>around</a:t>
            </a:r>
            <a:r>
              <a:rPr lang="zh-CN" altLang="en-US" sz="1000" dirty="0"/>
              <a:t> </a:t>
            </a:r>
            <a:r>
              <a:rPr lang="en-US" altLang="zh-CN" sz="1000" dirty="0"/>
              <a:t>perimeter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pocket)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43BDE5-A580-8C6B-842B-6FF95969A344}"/>
              </a:ext>
            </a:extLst>
          </p:cNvPr>
          <p:cNvSpPr txBox="1"/>
          <p:nvPr/>
        </p:nvSpPr>
        <p:spPr>
          <a:xfrm>
            <a:off x="4502024" y="2662296"/>
            <a:ext cx="1129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Circuit</a:t>
            </a:r>
            <a:r>
              <a:rPr lang="zh-CN" altLang="en-US" sz="1200" dirty="0"/>
              <a:t> </a:t>
            </a:r>
            <a:r>
              <a:rPr lang="en-US" altLang="zh-CN" sz="1200" dirty="0"/>
              <a:t>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0F4F8D-A717-8AA7-50E5-EA07F7FCC0E4}"/>
              </a:ext>
            </a:extLst>
          </p:cNvPr>
          <p:cNvSpPr txBox="1"/>
          <p:nvPr/>
        </p:nvSpPr>
        <p:spPr>
          <a:xfrm>
            <a:off x="5759438" y="2613163"/>
            <a:ext cx="207100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Power</a:t>
            </a:r>
            <a:r>
              <a:rPr lang="zh-CN" altLang="en-US" sz="1100" dirty="0"/>
              <a:t> </a:t>
            </a:r>
            <a:r>
              <a:rPr lang="en-US" altLang="zh-CN" sz="1100" dirty="0"/>
              <a:t>input</a:t>
            </a:r>
            <a:r>
              <a:rPr lang="zh-CN" altLang="en-US" sz="1100" dirty="0"/>
              <a:t> </a:t>
            </a:r>
            <a:r>
              <a:rPr lang="en-US" altLang="zh-CN" sz="1100" dirty="0"/>
              <a:t>pin</a:t>
            </a:r>
          </a:p>
          <a:p>
            <a:pPr marL="171450" indent="-171450">
              <a:buFontTx/>
              <a:buChar char="-"/>
            </a:pPr>
            <a:r>
              <a:rPr lang="en-US" altLang="zh-CN" sz="900" dirty="0"/>
              <a:t>Connect</a:t>
            </a:r>
            <a:r>
              <a:rPr lang="zh-CN" altLang="en-US" sz="900" dirty="0"/>
              <a:t> </a:t>
            </a:r>
            <a:r>
              <a:rPr lang="en-US" altLang="zh-CN" sz="900" dirty="0"/>
              <a:t>to</a:t>
            </a:r>
            <a:r>
              <a:rPr lang="zh-CN" altLang="en-US" sz="900" dirty="0"/>
              <a:t> </a:t>
            </a:r>
            <a:r>
              <a:rPr lang="en-US" altLang="zh-CN" sz="900" dirty="0"/>
              <a:t>components</a:t>
            </a:r>
            <a:r>
              <a:rPr lang="zh-CN" altLang="en-US" sz="900" dirty="0"/>
              <a:t> </a:t>
            </a:r>
            <a:r>
              <a:rPr lang="en-US" altLang="zh-CN" sz="900" dirty="0"/>
              <a:t>in</a:t>
            </a:r>
            <a:r>
              <a:rPr lang="zh-CN" altLang="en-US" sz="900" dirty="0"/>
              <a:t> </a:t>
            </a:r>
            <a:r>
              <a:rPr lang="en-US" altLang="zh-CN" sz="900" dirty="0"/>
              <a:t>housing</a:t>
            </a:r>
            <a:r>
              <a:rPr lang="zh-CN" altLang="en-US" sz="900" dirty="0"/>
              <a:t> </a:t>
            </a:r>
            <a:r>
              <a:rPr lang="en-US" altLang="zh-CN" sz="900" dirty="0"/>
              <a:t>to</a:t>
            </a:r>
            <a:r>
              <a:rPr lang="zh-CN" altLang="en-US" sz="900" dirty="0"/>
              <a:t> </a:t>
            </a:r>
            <a:r>
              <a:rPr lang="en-US" altLang="zh-CN" sz="900" b="1" dirty="0"/>
              <a:t>power</a:t>
            </a:r>
            <a:r>
              <a:rPr lang="zh-CN" altLang="en-US" sz="900" b="1" dirty="0"/>
              <a:t> </a:t>
            </a:r>
            <a:r>
              <a:rPr lang="en-US" altLang="zh-CN" sz="900" b="1" dirty="0"/>
              <a:t>sealed</a:t>
            </a:r>
            <a:r>
              <a:rPr lang="zh-CN" altLang="en-US" sz="900" b="1" dirty="0"/>
              <a:t> </a:t>
            </a:r>
            <a:r>
              <a:rPr lang="en-US" altLang="zh-CN" sz="900" b="1" dirty="0"/>
              <a:t>electrical</a:t>
            </a:r>
            <a:r>
              <a:rPr lang="zh-CN" altLang="en-US" sz="900" b="1" dirty="0"/>
              <a:t> </a:t>
            </a:r>
            <a:r>
              <a:rPr lang="en-US" altLang="zh-CN" sz="900" b="1" dirty="0"/>
              <a:t>device</a:t>
            </a:r>
          </a:p>
          <a:p>
            <a:pPr marL="171450" indent="-171450">
              <a:buFontTx/>
              <a:buChar char="-"/>
            </a:pPr>
            <a:r>
              <a:rPr lang="en-US" altLang="zh-CN" sz="900" dirty="0"/>
              <a:t>Connect</a:t>
            </a:r>
            <a:r>
              <a:rPr lang="zh-CN" altLang="en-US" sz="900" dirty="0"/>
              <a:t> </a:t>
            </a:r>
            <a:r>
              <a:rPr lang="en-US" altLang="zh-CN" sz="900" dirty="0"/>
              <a:t>to</a:t>
            </a:r>
            <a:r>
              <a:rPr lang="zh-CN" altLang="en-US" sz="900" dirty="0"/>
              <a:t> </a:t>
            </a:r>
            <a:r>
              <a:rPr lang="en-US" altLang="zh-CN" sz="900" dirty="0"/>
              <a:t>circuit</a:t>
            </a:r>
            <a:r>
              <a:rPr lang="zh-CN" altLang="en-US" sz="900" dirty="0"/>
              <a:t> </a:t>
            </a:r>
            <a:r>
              <a:rPr lang="en-US" altLang="zh-CN" sz="900" dirty="0"/>
              <a:t>board</a:t>
            </a:r>
          </a:p>
          <a:p>
            <a:pPr marL="171450" indent="-171450">
              <a:buFontTx/>
              <a:buChar char="-"/>
            </a:pPr>
            <a:r>
              <a:rPr lang="en-US" altLang="zh-CN" sz="900" dirty="0"/>
              <a:t>Include</a:t>
            </a:r>
            <a:r>
              <a:rPr lang="zh-CN" altLang="en-US" sz="900" dirty="0"/>
              <a:t> </a:t>
            </a:r>
            <a:r>
              <a:rPr lang="en-US" altLang="zh-CN" sz="900" b="1" dirty="0"/>
              <a:t>VCC</a:t>
            </a:r>
            <a:r>
              <a:rPr lang="zh-CN" altLang="en-US" sz="900" dirty="0"/>
              <a:t> </a:t>
            </a:r>
            <a:r>
              <a:rPr lang="en-US" altLang="zh-CN" sz="900" dirty="0"/>
              <a:t>(voltage</a:t>
            </a:r>
            <a:r>
              <a:rPr lang="zh-CN" altLang="en-US" sz="900" dirty="0"/>
              <a:t> </a:t>
            </a:r>
            <a:r>
              <a:rPr lang="en-US" altLang="zh-CN" sz="900" dirty="0"/>
              <a:t>&gt;</a:t>
            </a:r>
            <a:r>
              <a:rPr lang="zh-CN" altLang="en-US" sz="900" dirty="0"/>
              <a:t> </a:t>
            </a:r>
            <a:r>
              <a:rPr lang="en-US" altLang="zh-CN" sz="900" dirty="0"/>
              <a:t>ground)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A1594A-A48E-4F01-BCFB-152C22ED6370}"/>
              </a:ext>
            </a:extLst>
          </p:cNvPr>
          <p:cNvSpPr txBox="1"/>
          <p:nvPr/>
        </p:nvSpPr>
        <p:spPr>
          <a:xfrm>
            <a:off x="2753298" y="3208878"/>
            <a:ext cx="876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Metal</a:t>
            </a:r>
            <a:r>
              <a:rPr lang="zh-CN" altLang="en-US" sz="1200" dirty="0"/>
              <a:t> </a:t>
            </a:r>
            <a:r>
              <a:rPr lang="en-US" altLang="zh-CN" sz="1200" dirty="0"/>
              <a:t>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FB5013-8ED7-12E7-7E4F-BACBA2774F89}"/>
              </a:ext>
            </a:extLst>
          </p:cNvPr>
          <p:cNvSpPr txBox="1"/>
          <p:nvPr/>
        </p:nvSpPr>
        <p:spPr>
          <a:xfrm>
            <a:off x="2842262" y="3479449"/>
            <a:ext cx="876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IC</a:t>
            </a:r>
            <a:r>
              <a:rPr lang="zh-CN" altLang="en-US" sz="1200" dirty="0"/>
              <a:t> </a:t>
            </a:r>
            <a:r>
              <a:rPr lang="en-US" altLang="zh-CN" sz="1200" dirty="0"/>
              <a:t>Chip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33350C-894D-E48B-69C7-87B5D454B5EA}"/>
              </a:ext>
            </a:extLst>
          </p:cNvPr>
          <p:cNvSpPr txBox="1"/>
          <p:nvPr/>
        </p:nvSpPr>
        <p:spPr>
          <a:xfrm>
            <a:off x="3956110" y="1825625"/>
            <a:ext cx="20057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Unsealed</a:t>
            </a:r>
            <a:r>
              <a:rPr lang="zh-CN" altLang="en-US" sz="1200" dirty="0"/>
              <a:t> </a:t>
            </a:r>
            <a:r>
              <a:rPr lang="en-US" altLang="zh-CN" sz="1200" dirty="0"/>
              <a:t>connection</a:t>
            </a:r>
            <a:r>
              <a:rPr lang="zh-CN" altLang="en-US" sz="1200" dirty="0"/>
              <a:t> </a:t>
            </a:r>
            <a:r>
              <a:rPr lang="en-US" altLang="zh-CN" sz="1200" dirty="0"/>
              <a:t>pad</a:t>
            </a:r>
          </a:p>
          <a:p>
            <a:r>
              <a:rPr lang="en-US" altLang="zh-CN" sz="1000" dirty="0"/>
              <a:t>(e.g.,</a:t>
            </a:r>
            <a:r>
              <a:rPr lang="zh-CN" altLang="en-US" sz="1000" dirty="0"/>
              <a:t> </a:t>
            </a:r>
            <a:r>
              <a:rPr lang="en-US" altLang="zh-CN" sz="1000" dirty="0"/>
              <a:t>power</a:t>
            </a:r>
            <a:r>
              <a:rPr lang="zh-CN" altLang="en-US" sz="1000" dirty="0"/>
              <a:t> </a:t>
            </a:r>
            <a:r>
              <a:rPr lang="en-US" altLang="zh-CN" sz="1000" dirty="0"/>
              <a:t>input</a:t>
            </a:r>
            <a:r>
              <a:rPr lang="zh-CN" altLang="en-US" sz="1000" dirty="0"/>
              <a:t> </a:t>
            </a:r>
            <a:r>
              <a:rPr lang="en-US" altLang="zh-CN" sz="1000" dirty="0"/>
              <a:t>pin)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85601ED-1FEE-4A64-6F66-A5EBA1F18063}"/>
                  </a:ext>
                </a:extLst>
              </p14:cNvPr>
              <p14:cNvContentPartPr/>
              <p14:nvPr/>
            </p14:nvContentPartPr>
            <p14:xfrm>
              <a:off x="4242421" y="2294780"/>
              <a:ext cx="388440" cy="854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85601ED-1FEE-4A64-6F66-A5EBA1F180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33421" y="2285780"/>
                <a:ext cx="406080" cy="87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5E4C82B-4FE3-D248-8E79-5008EBED8780}"/>
                  </a:ext>
                </a:extLst>
              </p14:cNvPr>
              <p14:cNvContentPartPr/>
              <p14:nvPr/>
            </p14:nvContentPartPr>
            <p14:xfrm>
              <a:off x="5474347" y="2799524"/>
              <a:ext cx="300600" cy="398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5E4C82B-4FE3-D248-8E79-5008EBED87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65707" y="2790884"/>
                <a:ext cx="318240" cy="4158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E8E96BE-8A3F-91A4-639C-4FAA01110EFA}"/>
              </a:ext>
            </a:extLst>
          </p:cNvPr>
          <p:cNvSpPr txBox="1"/>
          <p:nvPr/>
        </p:nvSpPr>
        <p:spPr>
          <a:xfrm>
            <a:off x="2069466" y="3724295"/>
            <a:ext cx="876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Substrate</a:t>
            </a:r>
          </a:p>
        </p:txBody>
      </p:sp>
    </p:spTree>
    <p:extLst>
      <p:ext uri="{BB962C8B-B14F-4D97-AF65-F5344CB8AC3E}">
        <p14:creationId xmlns:p14="http://schemas.microsoft.com/office/powerpoint/2010/main" val="28238364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BD2C2B0C-64BC-5F04-C35E-90019F42A41C}"/>
              </a:ext>
            </a:extLst>
          </p:cNvPr>
          <p:cNvSpPr/>
          <p:nvPr/>
        </p:nvSpPr>
        <p:spPr>
          <a:xfrm>
            <a:off x="838196" y="2663070"/>
            <a:ext cx="736178" cy="674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D5D9EE-D40F-23F5-7B0A-81C6942832EC}"/>
              </a:ext>
            </a:extLst>
          </p:cNvPr>
          <p:cNvSpPr/>
          <p:nvPr/>
        </p:nvSpPr>
        <p:spPr>
          <a:xfrm>
            <a:off x="2952595" y="2648321"/>
            <a:ext cx="6726214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3A4495-A40D-C110-B108-3BDF43B2A2D9}"/>
              </a:ext>
            </a:extLst>
          </p:cNvPr>
          <p:cNvSpPr/>
          <p:nvPr/>
        </p:nvSpPr>
        <p:spPr>
          <a:xfrm>
            <a:off x="2583248" y="2734646"/>
            <a:ext cx="209787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0F16A9-20E3-EDA4-9698-A10026954181}"/>
              </a:ext>
            </a:extLst>
          </p:cNvPr>
          <p:cNvSpPr/>
          <p:nvPr/>
        </p:nvSpPr>
        <p:spPr>
          <a:xfrm>
            <a:off x="2245555" y="2729226"/>
            <a:ext cx="223691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381186-26A8-B2A7-AE50-4F843BA00932}"/>
              </a:ext>
            </a:extLst>
          </p:cNvPr>
          <p:cNvSpPr/>
          <p:nvPr/>
        </p:nvSpPr>
        <p:spPr>
          <a:xfrm>
            <a:off x="1750405" y="2728606"/>
            <a:ext cx="356715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0300823-6B64-9383-0FC6-501EEC7B1523}"/>
              </a:ext>
            </a:extLst>
          </p:cNvPr>
          <p:cNvSpPr/>
          <p:nvPr/>
        </p:nvSpPr>
        <p:spPr>
          <a:xfrm>
            <a:off x="838415" y="2734597"/>
            <a:ext cx="797899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20: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765" t="8289" r="6981" b="83948"/>
          <a:stretch/>
        </p:blipFill>
        <p:spPr>
          <a:xfrm>
            <a:off x="3215811" y="524933"/>
            <a:ext cx="4736387" cy="7691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DB1A3-CB6D-5328-637C-F8EAD4C5BA89}"/>
              </a:ext>
            </a:extLst>
          </p:cNvPr>
          <p:cNvSpPr/>
          <p:nvPr/>
        </p:nvSpPr>
        <p:spPr>
          <a:xfrm>
            <a:off x="838200" y="2965909"/>
            <a:ext cx="10065178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8ABF9-8B47-E543-0109-70F8C245C705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B5498-6F7B-D47C-6486-9128228D8C0B}"/>
              </a:ext>
            </a:extLst>
          </p:cNvPr>
          <p:cNvSpPr/>
          <p:nvPr/>
        </p:nvSpPr>
        <p:spPr>
          <a:xfrm>
            <a:off x="9768087" y="2485915"/>
            <a:ext cx="1058780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E41DC-785E-F3E8-501C-B4B8C8C4DB99}"/>
              </a:ext>
            </a:extLst>
          </p:cNvPr>
          <p:cNvSpPr/>
          <p:nvPr/>
        </p:nvSpPr>
        <p:spPr>
          <a:xfrm>
            <a:off x="9688487" y="2411230"/>
            <a:ext cx="1214891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DEDE1-BBD4-62D5-B56A-5DB274758B44}"/>
              </a:ext>
            </a:extLst>
          </p:cNvPr>
          <p:cNvSpPr/>
          <p:nvPr/>
        </p:nvSpPr>
        <p:spPr>
          <a:xfrm>
            <a:off x="9768087" y="2168456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12B8BE-E7C9-0E3D-7562-54712203CA43}"/>
              </a:ext>
            </a:extLst>
          </p:cNvPr>
          <p:cNvSpPr/>
          <p:nvPr/>
        </p:nvSpPr>
        <p:spPr>
          <a:xfrm>
            <a:off x="9876692" y="2161976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DF2B39-E0BE-2315-ADF7-AEDA604F2022}"/>
              </a:ext>
            </a:extLst>
          </p:cNvPr>
          <p:cNvSpPr/>
          <p:nvPr/>
        </p:nvSpPr>
        <p:spPr>
          <a:xfrm>
            <a:off x="10114251" y="2161975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C2871C-6A42-28CA-4A93-B9C0AE0855BE}"/>
              </a:ext>
            </a:extLst>
          </p:cNvPr>
          <p:cNvSpPr/>
          <p:nvPr/>
        </p:nvSpPr>
        <p:spPr>
          <a:xfrm>
            <a:off x="10362660" y="2161974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85FC6E-7E1A-05CD-1189-3E394A38E347}"/>
              </a:ext>
            </a:extLst>
          </p:cNvPr>
          <p:cNvSpPr/>
          <p:nvPr/>
        </p:nvSpPr>
        <p:spPr>
          <a:xfrm>
            <a:off x="10611069" y="2161973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A6ECBA-EA1C-1F54-D375-193CCF59FCB1}"/>
              </a:ext>
            </a:extLst>
          </p:cNvPr>
          <p:cNvSpPr/>
          <p:nvPr/>
        </p:nvSpPr>
        <p:spPr>
          <a:xfrm>
            <a:off x="1233451" y="2964506"/>
            <a:ext cx="2070857" cy="1222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BBB07-EA2D-2867-607A-1E5624420091}"/>
              </a:ext>
            </a:extLst>
          </p:cNvPr>
          <p:cNvSpPr/>
          <p:nvPr/>
        </p:nvSpPr>
        <p:spPr>
          <a:xfrm>
            <a:off x="838197" y="2812801"/>
            <a:ext cx="395253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12B6B5-F46C-73BD-D241-ED7C71EFB56E}"/>
              </a:ext>
            </a:extLst>
          </p:cNvPr>
          <p:cNvSpPr/>
          <p:nvPr/>
        </p:nvSpPr>
        <p:spPr>
          <a:xfrm rot="5400000">
            <a:off x="580176" y="3459893"/>
            <a:ext cx="1373784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2E52E6-0745-28EF-3050-AF6B5EF8B408}"/>
              </a:ext>
            </a:extLst>
          </p:cNvPr>
          <p:cNvSpPr/>
          <p:nvPr/>
        </p:nvSpPr>
        <p:spPr>
          <a:xfrm>
            <a:off x="1306869" y="4106984"/>
            <a:ext cx="1917836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879883-6E0E-BDA2-C006-2E025AF83CBA}"/>
              </a:ext>
            </a:extLst>
          </p:cNvPr>
          <p:cNvSpPr/>
          <p:nvPr/>
        </p:nvSpPr>
        <p:spPr>
          <a:xfrm rot="5400000">
            <a:off x="2576028" y="3461482"/>
            <a:ext cx="1376958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A9859-17A1-B10F-9E40-3271FAC25EAF}"/>
              </a:ext>
            </a:extLst>
          </p:cNvPr>
          <p:cNvSpPr/>
          <p:nvPr/>
        </p:nvSpPr>
        <p:spPr>
          <a:xfrm>
            <a:off x="3298124" y="2806096"/>
            <a:ext cx="646996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F09416-16EE-A5FC-3785-7C5DBACA294D}"/>
              </a:ext>
            </a:extLst>
          </p:cNvPr>
          <p:cNvSpPr/>
          <p:nvPr/>
        </p:nvSpPr>
        <p:spPr>
          <a:xfrm>
            <a:off x="10826866" y="2806092"/>
            <a:ext cx="88022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137F2E-BE69-2CED-03E0-F4E0A94252D9}"/>
              </a:ext>
            </a:extLst>
          </p:cNvPr>
          <p:cNvSpPr/>
          <p:nvPr/>
        </p:nvSpPr>
        <p:spPr>
          <a:xfrm>
            <a:off x="1306869" y="2812801"/>
            <a:ext cx="1917836" cy="12747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7DD44C-D830-34C3-7A92-41A67AC8D332}"/>
              </a:ext>
            </a:extLst>
          </p:cNvPr>
          <p:cNvSpPr/>
          <p:nvPr/>
        </p:nvSpPr>
        <p:spPr>
          <a:xfrm>
            <a:off x="1452282" y="2964900"/>
            <a:ext cx="1647265" cy="102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258BB2-A5D5-306C-F0C1-70E00817AB89}"/>
              </a:ext>
            </a:extLst>
          </p:cNvPr>
          <p:cNvSpPr/>
          <p:nvPr/>
        </p:nvSpPr>
        <p:spPr>
          <a:xfrm>
            <a:off x="2075474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143681-3A6B-09D7-2F12-15CD34E9114C}"/>
              </a:ext>
            </a:extLst>
          </p:cNvPr>
          <p:cNvSpPr/>
          <p:nvPr/>
        </p:nvSpPr>
        <p:spPr>
          <a:xfrm>
            <a:off x="2409368" y="2874357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E7AB40-B56C-E686-7F5D-33D185D19203}"/>
              </a:ext>
            </a:extLst>
          </p:cNvPr>
          <p:cNvSpPr/>
          <p:nvPr/>
        </p:nvSpPr>
        <p:spPr>
          <a:xfrm>
            <a:off x="2742343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C23DD6-7008-14E7-57C0-B9E517CECA1D}"/>
              </a:ext>
            </a:extLst>
          </p:cNvPr>
          <p:cNvSpPr/>
          <p:nvPr/>
        </p:nvSpPr>
        <p:spPr>
          <a:xfrm>
            <a:off x="1563024" y="2874357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FCEBEF0-680D-1AFA-0EAE-F458E631A3D1}"/>
              </a:ext>
            </a:extLst>
          </p:cNvPr>
          <p:cNvSpPr/>
          <p:nvPr/>
        </p:nvSpPr>
        <p:spPr>
          <a:xfrm>
            <a:off x="1562507" y="2663072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936845B6-1FC2-2516-6814-ECEF489D0738}"/>
              </a:ext>
            </a:extLst>
          </p:cNvPr>
          <p:cNvSpPr/>
          <p:nvPr/>
        </p:nvSpPr>
        <p:spPr>
          <a:xfrm>
            <a:off x="2053281" y="2663071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8EAB232-802B-A0D2-3135-82EBC724B9FC}"/>
              </a:ext>
            </a:extLst>
          </p:cNvPr>
          <p:cNvSpPr/>
          <p:nvPr/>
        </p:nvSpPr>
        <p:spPr>
          <a:xfrm>
            <a:off x="2392437" y="2654463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7A4AA63-988B-A880-BC3C-269CC2DF69AB}"/>
              </a:ext>
            </a:extLst>
          </p:cNvPr>
          <p:cNvSpPr/>
          <p:nvPr/>
        </p:nvSpPr>
        <p:spPr>
          <a:xfrm>
            <a:off x="2725872" y="2654463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1C20492-A230-A18F-BFE1-41F0CA037F0A}"/>
              </a:ext>
            </a:extLst>
          </p:cNvPr>
          <p:cNvSpPr/>
          <p:nvPr/>
        </p:nvSpPr>
        <p:spPr>
          <a:xfrm>
            <a:off x="2927351" y="2727276"/>
            <a:ext cx="6840736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76048D-6794-2F4A-30C6-10B3D3AC0877}"/>
              </a:ext>
            </a:extLst>
          </p:cNvPr>
          <p:cNvSpPr/>
          <p:nvPr/>
        </p:nvSpPr>
        <p:spPr>
          <a:xfrm rot="16200000">
            <a:off x="9571796" y="2610612"/>
            <a:ext cx="319164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C9AA9A8-AF76-E220-1616-D588A94417DF}"/>
              </a:ext>
            </a:extLst>
          </p:cNvPr>
          <p:cNvSpPr/>
          <p:nvPr/>
        </p:nvSpPr>
        <p:spPr>
          <a:xfrm rot="16200000">
            <a:off x="10707084" y="2609563"/>
            <a:ext cx="319164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0236F0-5E85-846E-5A50-4368FAD3045D}"/>
              </a:ext>
            </a:extLst>
          </p:cNvPr>
          <p:cNvSpPr/>
          <p:nvPr/>
        </p:nvSpPr>
        <p:spPr>
          <a:xfrm>
            <a:off x="10903378" y="2725602"/>
            <a:ext cx="803712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041602-FFFE-3884-40EB-0EC03C09C2C0}"/>
              </a:ext>
            </a:extLst>
          </p:cNvPr>
          <p:cNvSpPr/>
          <p:nvPr/>
        </p:nvSpPr>
        <p:spPr>
          <a:xfrm>
            <a:off x="10903378" y="2644173"/>
            <a:ext cx="80371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A89B81C-7F59-00B0-D997-F5354C0DA62B}"/>
              </a:ext>
            </a:extLst>
          </p:cNvPr>
          <p:cNvSpPr/>
          <p:nvPr/>
        </p:nvSpPr>
        <p:spPr>
          <a:xfrm rot="5400000">
            <a:off x="9486520" y="2529777"/>
            <a:ext cx="31669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D7C3D8A-2101-914C-696E-9652BE963FD7}"/>
              </a:ext>
            </a:extLst>
          </p:cNvPr>
          <p:cNvSpPr/>
          <p:nvPr/>
        </p:nvSpPr>
        <p:spPr>
          <a:xfrm rot="5400000">
            <a:off x="10788906" y="2527454"/>
            <a:ext cx="31669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86BC7A3-21DA-FEC8-DE5B-60CFEC4B67EF}"/>
              </a:ext>
            </a:extLst>
          </p:cNvPr>
          <p:cNvSpPr/>
          <p:nvPr/>
        </p:nvSpPr>
        <p:spPr>
          <a:xfrm>
            <a:off x="3501638" y="2888950"/>
            <a:ext cx="6186849" cy="2455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47B21CF-D8AD-93FD-1CBC-6C215E68F44C}"/>
              </a:ext>
            </a:extLst>
          </p:cNvPr>
          <p:cNvSpPr/>
          <p:nvPr/>
        </p:nvSpPr>
        <p:spPr>
          <a:xfrm>
            <a:off x="9864417" y="2328294"/>
            <a:ext cx="155384" cy="1668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761BE79-16EA-E3AC-54D5-B93F1162197E}"/>
              </a:ext>
            </a:extLst>
          </p:cNvPr>
          <p:cNvSpPr/>
          <p:nvPr/>
        </p:nvSpPr>
        <p:spPr>
          <a:xfrm>
            <a:off x="10095383" y="2328294"/>
            <a:ext cx="155384" cy="1668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66D6336-2B38-99FC-250A-A011C799AFA4}"/>
              </a:ext>
            </a:extLst>
          </p:cNvPr>
          <p:cNvSpPr/>
          <p:nvPr/>
        </p:nvSpPr>
        <p:spPr>
          <a:xfrm>
            <a:off x="10347277" y="2328294"/>
            <a:ext cx="155384" cy="1668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E15E117-82BD-E9BB-4050-4E0CB78BA785}"/>
              </a:ext>
            </a:extLst>
          </p:cNvPr>
          <p:cNvSpPr/>
          <p:nvPr/>
        </p:nvSpPr>
        <p:spPr>
          <a:xfrm>
            <a:off x="10600158" y="2330482"/>
            <a:ext cx="155384" cy="1668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99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81CB-7DE0-F146-902F-2DBB3E1A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en-US" sz="4400" dirty="0"/>
              <a:t>Flowchart for manufacturing a sealed electrical device </a:t>
            </a:r>
          </a:p>
        </p:txBody>
      </p:sp>
      <p:pic>
        <p:nvPicPr>
          <p:cNvPr id="5" name="Content Placeholder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566E1F15-D843-ECB9-0890-9E88A3744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9691" y="1140031"/>
            <a:ext cx="4802013" cy="5352843"/>
          </a:xfrm>
        </p:spPr>
      </p:pic>
    </p:spTree>
    <p:extLst>
      <p:ext uri="{BB962C8B-B14F-4D97-AF65-F5344CB8AC3E}">
        <p14:creationId xmlns:p14="http://schemas.microsoft.com/office/powerpoint/2010/main" val="1910623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0039-6522-59A2-D159-D16B2EF2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endParaRPr lang="en-US" dirty="0"/>
          </a:p>
        </p:txBody>
      </p:sp>
      <p:pic>
        <p:nvPicPr>
          <p:cNvPr id="4" name="Content Placeholder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C73A5AF7-010D-D689-73BE-1CB965662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27" b="84105"/>
          <a:stretch/>
        </p:blipFill>
        <p:spPr>
          <a:xfrm>
            <a:off x="2892805" y="681037"/>
            <a:ext cx="8048367" cy="6789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8DAB9A-53BD-D431-8A65-E8A9D55A9255}"/>
              </a:ext>
            </a:extLst>
          </p:cNvPr>
          <p:cNvSpPr/>
          <p:nvPr/>
        </p:nvSpPr>
        <p:spPr>
          <a:xfrm>
            <a:off x="924791" y="2719137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EAF9A45-2473-61E2-3035-CDC41A125884}"/>
                  </a:ext>
                </a:extLst>
              </p14:cNvPr>
              <p14:cNvContentPartPr/>
              <p14:nvPr/>
            </p14:nvContentPartPr>
            <p14:xfrm>
              <a:off x="9542781" y="2445991"/>
              <a:ext cx="597600" cy="401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EAF9A45-2473-61E2-3035-CDC41A1258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34141" y="2437351"/>
                <a:ext cx="615240" cy="4190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212451F-4DA6-90BE-B290-FF87D7D92776}"/>
              </a:ext>
            </a:extLst>
          </p:cNvPr>
          <p:cNvSpPr txBox="1"/>
          <p:nvPr/>
        </p:nvSpPr>
        <p:spPr>
          <a:xfrm>
            <a:off x="10140381" y="1904416"/>
            <a:ext cx="14339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Substrate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r>
              <a:rPr lang="en-US" altLang="zh-CN" sz="1000" dirty="0"/>
              <a:t>(silicon</a:t>
            </a:r>
            <a:r>
              <a:rPr lang="zh-CN" altLang="en-US" sz="1000" dirty="0"/>
              <a:t> </a:t>
            </a:r>
            <a:r>
              <a:rPr lang="en-US" altLang="zh-CN" sz="1000" dirty="0"/>
              <a:t>wafer,</a:t>
            </a:r>
            <a:r>
              <a:rPr lang="zh-CN" altLang="en-US" sz="1000" dirty="0"/>
              <a:t> </a:t>
            </a:r>
            <a:r>
              <a:rPr lang="en-US" altLang="zh-CN" sz="1000" dirty="0"/>
              <a:t>glass</a:t>
            </a:r>
            <a:r>
              <a:rPr lang="zh-CN" altLang="en-US" sz="1000" dirty="0"/>
              <a:t> </a:t>
            </a:r>
            <a:r>
              <a:rPr lang="en-US" altLang="zh-CN" sz="1000" dirty="0"/>
              <a:t>wafer,</a:t>
            </a:r>
            <a:r>
              <a:rPr lang="zh-CN" altLang="en-US" sz="1000" dirty="0"/>
              <a:t> </a:t>
            </a:r>
            <a:r>
              <a:rPr lang="en-US" altLang="zh-CN" sz="1000" dirty="0"/>
              <a:t>polymer</a:t>
            </a:r>
            <a:r>
              <a:rPr lang="zh-CN" altLang="en-US" sz="1000" dirty="0"/>
              <a:t> </a:t>
            </a:r>
            <a:r>
              <a:rPr lang="en-US" altLang="zh-CN" sz="1000" dirty="0"/>
              <a:t>panel,</a:t>
            </a:r>
            <a:r>
              <a:rPr lang="zh-CN" altLang="en-US" sz="1000" dirty="0"/>
              <a:t> </a:t>
            </a:r>
            <a:r>
              <a:rPr lang="en-US" altLang="zh-CN" sz="1000" dirty="0"/>
              <a:t>or</a:t>
            </a:r>
            <a:r>
              <a:rPr lang="zh-CN" altLang="en-US" sz="1000" dirty="0"/>
              <a:t> </a:t>
            </a:r>
            <a:r>
              <a:rPr lang="en-US" altLang="zh-CN" sz="1000" dirty="0"/>
              <a:t>ceramic</a:t>
            </a:r>
            <a:r>
              <a:rPr lang="zh-CN" altLang="en-US" sz="1000" dirty="0"/>
              <a:t> </a:t>
            </a:r>
            <a:r>
              <a:rPr lang="en-US" altLang="zh-CN" sz="1000" dirty="0"/>
              <a:t>plate)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7150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0039-6522-59A2-D159-D16B2EF2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endParaRPr lang="en-US" dirty="0"/>
          </a:p>
        </p:txBody>
      </p:sp>
      <p:pic>
        <p:nvPicPr>
          <p:cNvPr id="4" name="Content Placeholder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C73A5AF7-010D-D689-73BE-1CB965662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71" b="73061"/>
          <a:stretch/>
        </p:blipFill>
        <p:spPr>
          <a:xfrm>
            <a:off x="2892805" y="681037"/>
            <a:ext cx="8048367" cy="6789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CC7A82-7EFD-3F0C-426A-07E1D6433E05}"/>
              </a:ext>
            </a:extLst>
          </p:cNvPr>
          <p:cNvSpPr txBox="1"/>
          <p:nvPr/>
        </p:nvSpPr>
        <p:spPr>
          <a:xfrm>
            <a:off x="3633142" y="2097913"/>
            <a:ext cx="1433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Pocket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r>
              <a:rPr lang="en-US" altLang="zh-CN" sz="1000" dirty="0"/>
              <a:t>(etched</a:t>
            </a:r>
            <a:r>
              <a:rPr lang="zh-CN" altLang="en-US" sz="1000" dirty="0"/>
              <a:t> </a:t>
            </a:r>
            <a:r>
              <a:rPr lang="en-US" altLang="zh-CN" sz="1000" dirty="0"/>
              <a:t>or</a:t>
            </a:r>
            <a:r>
              <a:rPr lang="zh-CN" altLang="en-US" sz="1000" dirty="0"/>
              <a:t> </a:t>
            </a:r>
            <a:r>
              <a:rPr lang="en-US" altLang="zh-CN" sz="1000" dirty="0"/>
              <a:t>milled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accommodate</a:t>
            </a:r>
            <a:r>
              <a:rPr lang="zh-CN" altLang="en-US" sz="1000" dirty="0"/>
              <a:t> </a:t>
            </a:r>
            <a:r>
              <a:rPr lang="en-US" altLang="zh-CN" sz="1000" dirty="0"/>
              <a:t>IC</a:t>
            </a:r>
            <a:r>
              <a:rPr lang="zh-CN" altLang="en-US" sz="1000" dirty="0"/>
              <a:t> </a:t>
            </a:r>
            <a:r>
              <a:rPr lang="en-US" altLang="zh-CN" sz="1000" dirty="0"/>
              <a:t>chip)</a:t>
            </a:r>
            <a:endParaRPr lang="en-US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CFC86D-8323-76BB-FC18-F92FC84D2B7E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4314B1-EA9F-3AEF-4B26-C87471EF088B}"/>
              </a:ext>
            </a:extLst>
          </p:cNvPr>
          <p:cNvSpPr/>
          <p:nvPr/>
        </p:nvSpPr>
        <p:spPr>
          <a:xfrm>
            <a:off x="1233451" y="2964506"/>
            <a:ext cx="2070858" cy="1222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BAE8765-A625-023F-881C-1811CB1FE749}"/>
                  </a:ext>
                </a:extLst>
              </p14:cNvPr>
              <p14:cNvContentPartPr/>
              <p14:nvPr/>
            </p14:nvContentPartPr>
            <p14:xfrm>
              <a:off x="2521822" y="2347142"/>
              <a:ext cx="1111320" cy="872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BAE8765-A625-023F-881C-1811CB1FE7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3182" y="2338502"/>
                <a:ext cx="1128960" cy="89028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A370A727-E9EA-8933-A5C9-A384C7A31966}"/>
              </a:ext>
            </a:extLst>
          </p:cNvPr>
          <p:cNvSpPr/>
          <p:nvPr/>
        </p:nvSpPr>
        <p:spPr>
          <a:xfrm>
            <a:off x="1233451" y="4048407"/>
            <a:ext cx="2070858" cy="1381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741F0F-51C9-F704-ED2F-6DFC1C5624C1}"/>
              </a:ext>
            </a:extLst>
          </p:cNvPr>
          <p:cNvSpPr/>
          <p:nvPr/>
        </p:nvSpPr>
        <p:spPr>
          <a:xfrm rot="5400000">
            <a:off x="691498" y="3506456"/>
            <a:ext cx="1222081" cy="1381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FE1420-2448-EEC1-44DB-155A50AB82F8}"/>
              </a:ext>
            </a:extLst>
          </p:cNvPr>
          <p:cNvSpPr/>
          <p:nvPr/>
        </p:nvSpPr>
        <p:spPr>
          <a:xfrm rot="5400000">
            <a:off x="2624176" y="3506456"/>
            <a:ext cx="1222081" cy="1381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9929EA1-DE4F-52B2-D6EA-E983431D93D2}"/>
                  </a:ext>
                </a:extLst>
              </p14:cNvPr>
              <p14:cNvContentPartPr/>
              <p14:nvPr/>
            </p14:nvContentPartPr>
            <p14:xfrm>
              <a:off x="1321762" y="2526062"/>
              <a:ext cx="644400" cy="5148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9929EA1-DE4F-52B2-D6EA-E983431D93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12762" y="2517422"/>
                <a:ext cx="662040" cy="53244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AB0BCFE4-DA3C-2616-0932-33A8A197CEE2}"/>
              </a:ext>
            </a:extLst>
          </p:cNvPr>
          <p:cNvSpPr txBox="1"/>
          <p:nvPr/>
        </p:nvSpPr>
        <p:spPr>
          <a:xfrm>
            <a:off x="942789" y="1759800"/>
            <a:ext cx="2223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Hermetic</a:t>
            </a:r>
            <a:r>
              <a:rPr lang="zh-CN" altLang="en-US" sz="1200" dirty="0"/>
              <a:t> </a:t>
            </a:r>
            <a:r>
              <a:rPr lang="en-US" altLang="zh-CN" sz="1200" dirty="0"/>
              <a:t>coating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r>
              <a:rPr lang="en-US" altLang="zh-CN" sz="1000" dirty="0"/>
              <a:t>(e.g.,</a:t>
            </a:r>
            <a:r>
              <a:rPr lang="zh-CN" altLang="en-US" sz="1000" dirty="0"/>
              <a:t> </a:t>
            </a:r>
            <a:r>
              <a:rPr lang="en-US" altLang="zh-CN" sz="1000" dirty="0"/>
              <a:t>atomic</a:t>
            </a:r>
            <a:r>
              <a:rPr lang="zh-CN" altLang="en-US" sz="1000" dirty="0"/>
              <a:t> </a:t>
            </a:r>
            <a:r>
              <a:rPr lang="en-US" altLang="zh-CN" sz="1000" dirty="0"/>
              <a:t>layer</a:t>
            </a:r>
            <a:r>
              <a:rPr lang="zh-CN" altLang="en-US" sz="1000" dirty="0"/>
              <a:t> </a:t>
            </a:r>
            <a:r>
              <a:rPr lang="en-US" altLang="zh-CN" sz="1000" dirty="0"/>
              <a:t>decomposition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hafnium</a:t>
            </a:r>
            <a:r>
              <a:rPr lang="zh-CN" altLang="en-US" sz="1000" dirty="0"/>
              <a:t> </a:t>
            </a:r>
            <a:r>
              <a:rPr lang="en-US" altLang="zh-CN" sz="1000" dirty="0"/>
              <a:t>oxide,</a:t>
            </a:r>
            <a:r>
              <a:rPr lang="zh-CN" altLang="en-US" sz="1000" dirty="0"/>
              <a:t> </a:t>
            </a:r>
            <a:r>
              <a:rPr lang="en-US" altLang="zh-CN" sz="1000" dirty="0"/>
              <a:t>or</a:t>
            </a:r>
            <a:r>
              <a:rPr lang="zh-CN" altLang="en-US" sz="1000" dirty="0"/>
              <a:t> </a:t>
            </a:r>
            <a:r>
              <a:rPr lang="en-US" altLang="zh-CN" sz="1000" dirty="0"/>
              <a:t>chemical</a:t>
            </a:r>
            <a:r>
              <a:rPr lang="zh-CN" altLang="en-US" sz="1000" dirty="0"/>
              <a:t> </a:t>
            </a:r>
            <a:r>
              <a:rPr lang="en-US" altLang="zh-CN" sz="1000" dirty="0"/>
              <a:t>vapor</a:t>
            </a:r>
            <a:r>
              <a:rPr lang="zh-CN" altLang="en-US" sz="1000" dirty="0"/>
              <a:t> </a:t>
            </a:r>
            <a:r>
              <a:rPr lang="en-US" altLang="zh-CN" sz="1000" dirty="0"/>
              <a:t>decomposition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diamond)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6811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0039-6522-59A2-D159-D16B2EF2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3:</a:t>
            </a:r>
            <a:endParaRPr lang="en-US" dirty="0"/>
          </a:p>
        </p:txBody>
      </p:sp>
      <p:pic>
        <p:nvPicPr>
          <p:cNvPr id="4" name="Content Placeholder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C73A5AF7-010D-D689-73BE-1CB965662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" t="30079" r="-144" b="62353"/>
          <a:stretch/>
        </p:blipFill>
        <p:spPr>
          <a:xfrm>
            <a:off x="2892805" y="681037"/>
            <a:ext cx="8048367" cy="67898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050001B-4215-5432-E082-61F95430D71D}"/>
              </a:ext>
            </a:extLst>
          </p:cNvPr>
          <p:cNvGrpSpPr/>
          <p:nvPr/>
        </p:nvGrpSpPr>
        <p:grpSpPr>
          <a:xfrm>
            <a:off x="838200" y="2964505"/>
            <a:ext cx="10868891" cy="2239278"/>
            <a:chOff x="838200" y="2964505"/>
            <a:chExt cx="10868891" cy="22392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4E01DF-3A1A-9559-9848-FDF30A76C93D}"/>
                </a:ext>
              </a:extLst>
            </p:cNvPr>
            <p:cNvSpPr/>
            <p:nvPr/>
          </p:nvSpPr>
          <p:spPr>
            <a:xfrm>
              <a:off x="838200" y="2965909"/>
              <a:ext cx="10868891" cy="22378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874B50-2F62-C5B4-7B45-272337DC9D9D}"/>
                </a:ext>
              </a:extLst>
            </p:cNvPr>
            <p:cNvSpPr/>
            <p:nvPr/>
          </p:nvSpPr>
          <p:spPr>
            <a:xfrm>
              <a:off x="1233451" y="2964506"/>
              <a:ext cx="2070858" cy="122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64C42D-6259-1F47-9F24-5801B102DFCA}"/>
                </a:ext>
              </a:extLst>
            </p:cNvPr>
            <p:cNvSpPr/>
            <p:nvPr/>
          </p:nvSpPr>
          <p:spPr>
            <a:xfrm>
              <a:off x="1233451" y="4048407"/>
              <a:ext cx="2070858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35F14E3-D27F-6541-6551-6BDB22A4A85D}"/>
                </a:ext>
              </a:extLst>
            </p:cNvPr>
            <p:cNvSpPr/>
            <p:nvPr/>
          </p:nvSpPr>
          <p:spPr>
            <a:xfrm rot="5400000">
              <a:off x="691498" y="3506456"/>
              <a:ext cx="1222081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CB8B5F-C22A-CA43-FD6F-6354725F4705}"/>
                </a:ext>
              </a:extLst>
            </p:cNvPr>
            <p:cNvSpPr/>
            <p:nvPr/>
          </p:nvSpPr>
          <p:spPr>
            <a:xfrm rot="5400000">
              <a:off x="2624176" y="3506456"/>
              <a:ext cx="1222081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8AB7AC0-A939-1509-FEAA-AA0C104542F4}"/>
              </a:ext>
            </a:extLst>
          </p:cNvPr>
          <p:cNvSpPr/>
          <p:nvPr/>
        </p:nvSpPr>
        <p:spPr>
          <a:xfrm>
            <a:off x="1452282" y="3109970"/>
            <a:ext cx="1647265" cy="8770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DE8C8E-8D8F-77B1-8B77-1C6DF0BA58C9}"/>
              </a:ext>
            </a:extLst>
          </p:cNvPr>
          <p:cNvSpPr/>
          <p:nvPr/>
        </p:nvSpPr>
        <p:spPr>
          <a:xfrm>
            <a:off x="2078565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98EE79-F518-9C4F-A73D-C47592A634EB}"/>
              </a:ext>
            </a:extLst>
          </p:cNvPr>
          <p:cNvSpPr/>
          <p:nvPr/>
        </p:nvSpPr>
        <p:spPr>
          <a:xfrm>
            <a:off x="2412459" y="3033852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F8F591-726C-00EA-AC5C-6819AED15F7D}"/>
              </a:ext>
            </a:extLst>
          </p:cNvPr>
          <p:cNvSpPr/>
          <p:nvPr/>
        </p:nvSpPr>
        <p:spPr>
          <a:xfrm>
            <a:off x="2745434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098F67-7121-8C14-BDD3-7AB5BBC1C806}"/>
              </a:ext>
            </a:extLst>
          </p:cNvPr>
          <p:cNvSpPr/>
          <p:nvPr/>
        </p:nvSpPr>
        <p:spPr>
          <a:xfrm>
            <a:off x="1566115" y="3033852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03AA475-8F1D-33A2-0632-08095795330A}"/>
              </a:ext>
            </a:extLst>
          </p:cNvPr>
          <p:cNvSpPr/>
          <p:nvPr/>
        </p:nvSpPr>
        <p:spPr>
          <a:xfrm>
            <a:off x="1565598" y="2822567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FA9EB933-48EA-DF7E-E50E-EDAB04F8D139}"/>
              </a:ext>
            </a:extLst>
          </p:cNvPr>
          <p:cNvSpPr/>
          <p:nvPr/>
        </p:nvSpPr>
        <p:spPr>
          <a:xfrm>
            <a:off x="2056372" y="2822566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7C5D8A55-EF48-F718-B835-EE538AF87A52}"/>
              </a:ext>
            </a:extLst>
          </p:cNvPr>
          <p:cNvSpPr/>
          <p:nvPr/>
        </p:nvSpPr>
        <p:spPr>
          <a:xfrm>
            <a:off x="2395528" y="2813958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1E879E1-A33B-220F-14EB-AF5EC80CABEA}"/>
              </a:ext>
            </a:extLst>
          </p:cNvPr>
          <p:cNvSpPr/>
          <p:nvPr/>
        </p:nvSpPr>
        <p:spPr>
          <a:xfrm>
            <a:off x="2728963" y="2813958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3CE17A-650D-FE47-A0A2-47CB49B88AE4}"/>
              </a:ext>
            </a:extLst>
          </p:cNvPr>
          <p:cNvSpPr txBox="1"/>
          <p:nvPr/>
        </p:nvSpPr>
        <p:spPr>
          <a:xfrm>
            <a:off x="1853112" y="2243469"/>
            <a:ext cx="928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Bond</a:t>
            </a:r>
            <a:r>
              <a:rPr lang="zh-CN" altLang="en-US" sz="1200" dirty="0"/>
              <a:t> </a:t>
            </a:r>
            <a:r>
              <a:rPr lang="en-US" altLang="zh-CN" sz="1200" dirty="0"/>
              <a:t>pads</a:t>
            </a:r>
            <a:r>
              <a:rPr lang="zh-CN" altLang="en-US" sz="1200" dirty="0"/>
              <a:t> </a:t>
            </a:r>
            <a:endParaRPr lang="en-US" altLang="zh-CN" sz="1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F61F815-1BF4-4A85-94E0-5FE90F40F002}"/>
              </a:ext>
            </a:extLst>
          </p:cNvPr>
          <p:cNvGrpSpPr/>
          <p:nvPr/>
        </p:nvGrpSpPr>
        <p:grpSpPr>
          <a:xfrm>
            <a:off x="1682794" y="2501865"/>
            <a:ext cx="491040" cy="286560"/>
            <a:chOff x="1713761" y="2542926"/>
            <a:chExt cx="491040" cy="28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5234BB7-50D6-0D55-8D40-07163782D67A}"/>
                    </a:ext>
                  </a:extLst>
                </p14:cNvPr>
                <p14:cNvContentPartPr/>
                <p14:nvPr/>
              </p14:nvContentPartPr>
              <p14:xfrm>
                <a:off x="1713761" y="2542926"/>
                <a:ext cx="410400" cy="286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5234BB7-50D6-0D55-8D40-07163782D67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04761" y="2533926"/>
                  <a:ext cx="4280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E6D134B-E3A1-C351-CE4D-008F7D8F10EE}"/>
                    </a:ext>
                  </a:extLst>
                </p14:cNvPr>
                <p14:cNvContentPartPr/>
                <p14:nvPr/>
              </p14:nvContentPartPr>
              <p14:xfrm>
                <a:off x="2203001" y="2544366"/>
                <a:ext cx="1800" cy="283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E6D134B-E3A1-C351-CE4D-008F7D8F10E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94361" y="2535366"/>
                  <a:ext cx="19440" cy="30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CB39643-BF46-2ADA-CF60-629FE11E9B9B}"/>
                  </a:ext>
                </a:extLst>
              </p14:cNvPr>
              <p14:cNvContentPartPr/>
              <p14:nvPr/>
            </p14:nvContentPartPr>
            <p14:xfrm>
              <a:off x="2515804" y="2502666"/>
              <a:ext cx="11880" cy="3193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CB39643-BF46-2ADA-CF60-629FE11E9B9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06804" y="2494026"/>
                <a:ext cx="2952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1C37914-2D27-978C-3D63-FAD6304E6C19}"/>
                  </a:ext>
                </a:extLst>
              </p14:cNvPr>
              <p14:cNvContentPartPr/>
              <p14:nvPr/>
            </p14:nvContentPartPr>
            <p14:xfrm>
              <a:off x="2633524" y="2471346"/>
              <a:ext cx="224640" cy="3394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1C37914-2D27-978C-3D63-FAD6304E6C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24524" y="2462706"/>
                <a:ext cx="24228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9BDFACE6-698A-C9C4-7E18-8592F53D8024}"/>
              </a:ext>
            </a:extLst>
          </p:cNvPr>
          <p:cNvSpPr txBox="1"/>
          <p:nvPr/>
        </p:nvSpPr>
        <p:spPr>
          <a:xfrm>
            <a:off x="1799543" y="3366595"/>
            <a:ext cx="928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IC</a:t>
            </a:r>
            <a:r>
              <a:rPr lang="zh-CN" altLang="en-US" sz="1200" dirty="0"/>
              <a:t> </a:t>
            </a:r>
            <a:r>
              <a:rPr lang="en-US" altLang="zh-CN" sz="1200" dirty="0"/>
              <a:t>chip</a:t>
            </a:r>
          </a:p>
        </p:txBody>
      </p:sp>
    </p:spTree>
    <p:extLst>
      <p:ext uri="{BB962C8B-B14F-4D97-AF65-F5344CB8AC3E}">
        <p14:creationId xmlns:p14="http://schemas.microsoft.com/office/powerpoint/2010/main" val="3364076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761</Words>
  <Application>Microsoft Macintosh PowerPoint</Application>
  <PresentationFormat>Widescreen</PresentationFormat>
  <Paragraphs>156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Aptos</vt:lpstr>
      <vt:lpstr>Aptos Display</vt:lpstr>
      <vt:lpstr>Arial</vt:lpstr>
      <vt:lpstr>Wingdings</vt:lpstr>
      <vt:lpstr>Office Theme</vt:lpstr>
      <vt:lpstr>Die Reconstruction and High-Density Interconnects for Embedded Chips</vt:lpstr>
      <vt:lpstr>Background</vt:lpstr>
      <vt:lpstr>Outline</vt:lpstr>
      <vt:lpstr>Vertical cross-section of sealed electrical device with embedded IC chip </vt:lpstr>
      <vt:lpstr>Vertical cross-section of sealed electrical device with embedded IC chip + housing</vt:lpstr>
      <vt:lpstr>Flowchart for manufacturing a sealed electrical device </vt:lpstr>
      <vt:lpstr>Step 1:</vt:lpstr>
      <vt:lpstr>Step 2:</vt:lpstr>
      <vt:lpstr>Step 3:</vt:lpstr>
      <vt:lpstr>Step 4:</vt:lpstr>
      <vt:lpstr>Step 5:</vt:lpstr>
      <vt:lpstr>Step 6:</vt:lpstr>
      <vt:lpstr>Step 7:</vt:lpstr>
      <vt:lpstr>Step 8:</vt:lpstr>
      <vt:lpstr>Flowchart for chip-first process for manufacturing a sealed electrical device </vt:lpstr>
      <vt:lpstr>Step 1: </vt:lpstr>
      <vt:lpstr>Step 2: </vt:lpstr>
      <vt:lpstr>Step 3: </vt:lpstr>
      <vt:lpstr>Step 4: </vt:lpstr>
      <vt:lpstr>Step 5: </vt:lpstr>
      <vt:lpstr>Step 6: </vt:lpstr>
      <vt:lpstr>Step 7: </vt:lpstr>
      <vt:lpstr>Step 8: </vt:lpstr>
      <vt:lpstr>Step 9: </vt:lpstr>
      <vt:lpstr>Step 10: </vt:lpstr>
      <vt:lpstr>Step 11: </vt:lpstr>
      <vt:lpstr>Step 12: </vt:lpstr>
      <vt:lpstr>Step 13: </vt:lpstr>
      <vt:lpstr>Step 14: </vt:lpstr>
      <vt:lpstr>Flowchart for chip-last process for manufacturing a sealed electrical device </vt:lpstr>
      <vt:lpstr>Step 1:</vt:lpstr>
      <vt:lpstr>Step 2:</vt:lpstr>
      <vt:lpstr>Step 3:</vt:lpstr>
      <vt:lpstr>Step 4:</vt:lpstr>
      <vt:lpstr>Step 5:</vt:lpstr>
      <vt:lpstr>Step 6:</vt:lpstr>
      <vt:lpstr>Step 7:</vt:lpstr>
      <vt:lpstr>Step 8:</vt:lpstr>
      <vt:lpstr>Step 9:</vt:lpstr>
      <vt:lpstr>Step 10:</vt:lpstr>
      <vt:lpstr>Step 11:</vt:lpstr>
      <vt:lpstr>Step 12:</vt:lpstr>
      <vt:lpstr>Step 13:</vt:lpstr>
      <vt:lpstr>Step 14:</vt:lpstr>
      <vt:lpstr>Step 15:</vt:lpstr>
      <vt:lpstr>Step 16:</vt:lpstr>
      <vt:lpstr>Step 17:</vt:lpstr>
      <vt:lpstr>Step 18:</vt:lpstr>
      <vt:lpstr>Step 19:</vt:lpstr>
      <vt:lpstr>Step 20: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Zhou</dc:creator>
  <cp:lastModifiedBy>Michael Zhou</cp:lastModifiedBy>
  <cp:revision>306</cp:revision>
  <dcterms:created xsi:type="dcterms:W3CDTF">2024-06-17T02:47:07Z</dcterms:created>
  <dcterms:modified xsi:type="dcterms:W3CDTF">2024-06-17T11:15:14Z</dcterms:modified>
</cp:coreProperties>
</file>