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60" r:id="rId7"/>
    <p:sldId id="261" r:id="rId8"/>
    <p:sldId id="262" r:id="rId9"/>
    <p:sldId id="26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36144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Static &amp; Dynamic Input Multiplexing for High Density Neural Signal </a:t>
            </a:r>
            <a:r>
              <a:rPr lang="en-US" altLang="zh-CN"/>
              <a:t>Recording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086180"/>
            <a:ext cx="9799200" cy="1472400"/>
          </a:xfrm>
        </p:spPr>
        <p:txBody>
          <a:bodyPr/>
          <a:p>
            <a:r>
              <a:rPr lang="en-US" altLang="zh-CN"/>
              <a:t>US 2023/0273681, 8/31/2023</a:t>
            </a:r>
            <a:endParaRPr lang="en-US" altLang="zh-CN"/>
          </a:p>
          <a:p>
            <a:r>
              <a:rPr lang="en-US" altLang="zh-CN"/>
              <a:t>3/24/2024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ym typeface="+mn-ea"/>
              </a:rPr>
              <a:t>Goal: Discuss static and dynamic input multiplexing for high density neural signal recording</a:t>
            </a:r>
            <a:endParaRPr lang="en-US" altLang="zh-CN" sz="1800"/>
          </a:p>
          <a:p>
            <a:r>
              <a:rPr lang="en-US" altLang="zh-CN" sz="1800">
                <a:sym typeface="+mn-ea"/>
              </a:rPr>
              <a:t>Embodiments: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Human head with BMI implants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Implants with and without </a:t>
            </a:r>
            <a:r>
              <a:rPr lang="en-US" altLang="zh-CN" sz="1800">
                <a:sym typeface="+mn-ea"/>
              </a:rPr>
              <a:t>cover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System design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Inputs of Multiplexer </a:t>
            </a:r>
            <a:endParaRPr lang="en-US" altLang="zh-CN" sz="1800"/>
          </a:p>
          <a:p>
            <a:pPr lvl="1"/>
            <a:r>
              <a:rPr lang="en-US" altLang="zh-CN" sz="1800"/>
              <a:t>Schematic Diagram of Input Multiplexer</a:t>
            </a:r>
            <a:endParaRPr lang="en-US" altLang="zh-CN" sz="1800"/>
          </a:p>
          <a:p>
            <a:pPr lvl="1"/>
            <a:r>
              <a:rPr lang="en-US" altLang="zh-CN" sz="1800"/>
              <a:t>Flowchart </a:t>
            </a:r>
            <a:endParaRPr lang="en-US" altLang="zh-CN" sz="1800"/>
          </a:p>
          <a:p>
            <a:pPr lvl="1"/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Human head with BMI impla</a:t>
            </a:r>
            <a:r>
              <a:rPr lang="en-US" altLang="zh-CN"/>
              <a:t>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en-US" altLang="zh-CN"/>
          </a:p>
        </p:txBody>
      </p:sp>
      <p:pic>
        <p:nvPicPr>
          <p:cNvPr id="4" name="图片 3" descr="截图20240323175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1612265"/>
            <a:ext cx="3619500" cy="4514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Implants with &amp; without cover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图20240323175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1702435"/>
            <a:ext cx="6876415" cy="3453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</a:t>
            </a:r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31753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6485" y="1313815"/>
            <a:ext cx="6263005" cy="4371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Inputs </a:t>
            </a:r>
            <a:r>
              <a:rPr lang="en-US" altLang="zh-CN"/>
              <a:t>of Multiplexer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3175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345" y="1581785"/>
            <a:ext cx="4486275" cy="4577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Schematic </a:t>
            </a:r>
            <a:r>
              <a:rPr lang="en-US" altLang="zh-CN"/>
              <a:t>Diagrams of Input </a:t>
            </a:r>
            <a:r>
              <a:rPr lang="en-US" altLang="zh-CN"/>
              <a:t>Multiplexer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截图202403231753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8630" y="1796415"/>
            <a:ext cx="6577330" cy="4453255"/>
          </a:xfrm>
          <a:prstGeom prst="rect">
            <a:avLst/>
          </a:prstGeom>
        </p:spPr>
      </p:pic>
      <p:pic>
        <p:nvPicPr>
          <p:cNvPr id="7" name="图片 6" descr="截图20240323175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496695"/>
            <a:ext cx="4038600" cy="5114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Flowchart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图20240323175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710" y="172720"/>
            <a:ext cx="5386705" cy="6486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ZjJiYzRjZDg4ODIxMmZkMzVjYzYxNzIzMDEwYjJjY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29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Terry_shi</dc:creator>
  <cp:lastModifiedBy>Terry_shi</cp:lastModifiedBy>
  <cp:revision>175</cp:revision>
  <dcterms:created xsi:type="dcterms:W3CDTF">2019-06-19T02:08:00Z</dcterms:created>
  <dcterms:modified xsi:type="dcterms:W3CDTF">2024-03-23T13:55:07Z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7632B6D8DABC4A4E95DEBCA534B79CAC_13</vt:lpwstr>
  </property>
</Properties>
</file>