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notesSlides/notesSlide2.xml" ContentType="application/vnd.openxmlformats-officedocument.presentationml.notesSlide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5" r:id="rId13"/>
    <p:sldId id="283" r:id="rId14"/>
    <p:sldId id="284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8" r:id="rId24"/>
    <p:sldId id="277" r:id="rId25"/>
    <p:sldId id="279" r:id="rId26"/>
    <p:sldId id="280" r:id="rId27"/>
    <p:sldId id="281" r:id="rId28"/>
    <p:sldId id="282" r:id="rId29"/>
    <p:sldId id="26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6:42:40.5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140 47 24575,'0'37'0,"0"9"0,0 12 0,0-5 0,0-19 0,0-12 0,-6 0 0,-6 8 0,-7 9 0,-2 0 0,5-8 0,4-10 0,6-11 0,3-7 0,2-9 0,1-10 0,-1-5 0,1-3 0,0-1 0,0 4 0,0-1 0,2 1 0,1-1 0,3-1 0,1-5 0,2-2 0,2-3 0,2 3 0,1 7 0,-5 6 0,-1 6 0,-4 4 0,-2 0 0,1-4 0,1-7 0,1-2 0,2-3 0,-2 5 0,-1 7 0,-3 8 0,-1 6 0,2 8 0,2 4 0,1 4 0,2 4 0,5 8 0,13 13 0,13 14 0,14 11 0,6 1 0,-2-7 0,-6-12 0,-14-14 0,-11-13 0,-9-10 0,-6-5 0,-1-4 0,-5-2 0,-18-16 0,-3-3 0,-25-25 0,1-4 0,-1-2 0,2-2 0,8 9 0,2 5 0,5 5 0,6 8 0,6 8 0,4 3 0,3 3 0,1 1 0,2 0 0,-1 2 0,-2-3 0,-2-1 0,-2-3 0,2 0 0,1 2 0,2 4 0,2 3 0,1 5 0,0 5 0,2 3 0,0 5 0,1 1 0,1 3 0,1 3 0,2 13 0,2 14 0,1 19 0,1 16 0,0 3 0,1 5 0,-3-2 0,-2-7 0,-3-4 0,-2-9 0,2-8 0,0-6 0,0-2 0,0 3 0,-2 5 0,1 3 0,1-2 0,0-4 0,1-1 0,0 1 0,1 0 0,1-1 0,-3-8 0,0-11 0,-1-13 0,1-8 0,1-6 0,0-2 0,-1 9 0,-1 13 0,-1 17 0,0 8 0,1-5 0,0-12 0,0-17 0,-2-16 0,-6-12 0,-5-9 0,-2-6 0,-3-3 0,-1-3 0,-4-4 0,-6-2 0,-5-3 0,-2-2 0,-1 3 0,5 6 0,8 7 0,12 10 0,9 7 0,7 4 0,2 5 0,1 2 0,0 1 0,0 1 0,1 0 0,1 2 0,0 1 0,0 2 0,5 5 0,6 9 0,8 11 0,5 8 0,0-2 0,-7-7 0,-7-11 0,-9-11 0,-6-4 0,-1-5 0,0-4 0,1-1 0,0-2 0,1 0 0,0 0 0,1-3 0,1-7 0,15-21 0,13-17 0,12-13 0,2 0 0,-11 13 0,-10 11 0,-11 13 0,-9 7 0,-5 6 0,-4 3 0,-1 2 0,-7 4 0,4 1 0,-4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06:27.4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249 117 24575,'0'-9'0,"0"-7"0,0-6 0,-1-1 0,-2 4 0,-1 9 0,-2 6 0,0 1 0,0-1 0,-2 1 0,0 1 0,-1 1 0,0 1 0,-1 0 0,-2 0 0,-2 0 0,1 1 0,1 2 0,0 1 0,3 0 0,1 2 0,1 0 0,2 0 0,-1 0 0,2 0 0,-1 1 0,0 0 0,0 2 0,0 2 0,-2 5 0,0 3 0,1 1 0,-1 2 0,0 1 0,0 3 0,1-2 0,1 0 0,3-3 0,0-1 0,2 5 0,0 6 0,0 4 0,0-2 0,0-5 0,0-8 0,0-7 0,0-4 0,1 2 0,3 4 0,2 5 0,4 3 0,0-2 0,2-4 0,0-3 0,3-4 0,0-4 0,0-3 0,0-2 0,1-3 0,-3-2 0,0-4 0,-2-3 0,-1-4 0,0-4 0,1-3 0,-1-1 0,-2-5 0,-1-2 0,-2-1 0,-1 0 0,-1 0 0,-1 0 0,-1-1 0,-1 0 0,0 1 0,0 0 0,0 2 0,0 5 0,0 8 0,0 4 0,0 0 0,0-1 0,0-4 0,-1 0 0,-1 4 0,-1 4 0,0 3 0,1 4 0,1 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48:19.6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24575,'0'11'0,"0"5"0,0 8 0,0 2 0,0 0 0,0 0 0,0 0 0,0-2 0,0-9 0,0-7 0,0-14 0,0-7 0,0-10 0,0-5 0,0-5 0,1-2 0,3 7 0,4 9 0,2 11 0,1 5 0,0 3 0,1 0 0,-3 0 0,1 0 0,2 0 0,3 0 0,4-1 0,2 0 0,0-1 0,-2 1 0,-1 0 0,-5 1 0,-4 1 0,-5 3 0,-3 2 0,0 4 0,-1 4 0,0 2 0,0 1 0,0 3 0,0 0 0,0 2 0,0 1 0,0-2 0,0-6 0,0-9 0,0-10 0,0-6 0,3-4 0,3-2 0,2 0 0,3 3 0,1 1 0,2 2 0,4 0 0,6-3 0,3 2 0,0 0 0,-1 3 0,-3 2 0,-4 2 0,-3 3 0,-4 0 0,-1 2 0,-4 3 0,-2 2 0,-3 3 0,-2 5 0,0 4 0,0 5 0,0 8 0,0 0 0,0 0 0,0-4 0,0-7 0,0-9 0,0-4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47:45.6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 24575,'5'-3'0,"24"2"0,24-1 0,21 4 0,9 4 0,-6 4 0,-1 3 0,-16-1 0,-16-4 0,-17-3 0,-17-1 0,-3-1 0,-3 1 0,-1 1 0,-5-1 0,0-2 0,-3 0 0,-2-1 0,-1 1 0,-4 0 0,-4 2 0,-8 4 0,-13 6 0,-14 9 0,-11 9 0,-2 7 0,6-1 0,14-7 0,16-11 0,11-8 0,6-7 0,4-3 0,1 0 0,-1-2 0,1 0 0,-1 0 0,1-1 0,3 0 0,-1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47:46.4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24575,'21'0'0,"21"0"0,24 0 0,17 0 0,2 0 0,-17 0 0,-18 0 0,-21 0 0,-15 0 0,-14 0 0,0 0 0,-7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47:47.6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0 24575,'0'23'0,"0"28"0,0 35 0,0-34 0,0 1 0,0 2 0,0-1 0,0 44 0,0-22 0,0-21 0,-1-25 0,0-18 0,0-9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48:42.3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 40 24575,'0'5'0,"0"-1"0,-3-1 0,-2-1 0,-2 1 0,-3-1 0,0-1 0,1-2 0,1-2 0,4-3 0,1-2 0,3-2 0,0-1 0,0 2 0,1 3 0,4 2 0,3 3 0,2 0 0,2 1 0,-1 0 0,-1 0 0,-1 0 0,-2 0 0,-2 1 0,-1 1 0,-2 1 0,-1 2 0,0 0 0,-1 1 0,-1-1 0,-1-2 0,-3-2 0,-1-1 0,-2 0 0,1 0 0,0 0 0,-1 0 0,2-1 0,-1-2 0,3-3 0,3-1 0,2 1 0,4 3 0,4 2 0,-1 1 0,2 0 0,-3 0 0,-1 0 0,0 0 0,-2 1 0,-1 1 0,-1 2 0,-2 0 0,-1 0 0,-2-1 0,-6-1 0,-5-2 0,-4 0 0,-2-2 0,2-3 0,8 1 0,3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27:35.5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24575,'0'24'0,"0"15"0,0 16 0,0 4 0,0-15 0,0-18 0,0-13 0,0-10 0,0-5 0,0-5 0,0-2 0,0-3 0,1 3 0,0 1 0,0 0 0,1 3 0,-2-1 0,2 0 0,0 3 0,3 0 0,1 1 0,1 1 0,5 1 0,9 0 0,12 0 0,17 0 0,14 0 0,5 0 0,-2 1 0,-13 1 0,-17 1 0,-14 0 0,-10 1 0,-4-2 0,-2 0 0,2-1 0,3-1 0,5 0 0,1 0 0,-4 0 0,-5 0 0,-6 0 0,-4 0 0,-4-2 0,-1-2 0,0-2 0,0-2 0,2 2 0,1-1 0,2 1 0,0-1 0,1-1 0,0-2 0,0 1 0,0 2 0,0 0 0,0 1 0,0 0 0,0 0 0,0 1 0,0-1 0,-2 1 0,1-2 0,-1 1 0,1-1 0,1 0 0,0 5 0,0 8 0,0 8 0,0 10 0,0 1 0,0 2 0,1-3 0,0 0 0,2-4 0,0-4 0,-1-2 0,1-3 0,-2-3 0,2-3 0,-1 0 0,0-2 0,-1 2 0,0 1 0,-1-1 0,1 0 0,-1-3 0,2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27:41.7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24575,'0'25'0,"0"-2"0,0 2 0,0 2 0,1 0 0,2 1 0,1-3 0,-1-7 0,-1-7 0,-2-7 0,0-3 0,0-9 0,0-1 0,0-6 0,0-1 0,0 1 0,0 2 0,1 4 0,2 4 0,3 3 0,0 2 0,0 0 0,0 0 0,-1 0 0,1-1 0,4 1 0,9 0 0,7 0 0,7 0 0,-2 0 0,-6 0 0,-6 0 0,-7 0 0,-3 0 0,0 0 0,6 0 0,8 0 0,5 0 0,3 0 0,-5 0 0,-6 0 0,-4 0 0,-4 0 0,-1 0 0,2 0 0,6 0 0,9 0 0,8 0 0,-1 0 0,-6 0 0,-8 0 0,-7 0 0,-4 0 0,-1 2 0,2-1 0,7 1 0,11-1 0,8 1 0,3 0 0,-7 0 0,-8-1 0,-11-2 0,-7-1 0,-3-2 0,-4-1 0,0 0 0,0-1 0,0 1 0,-1-1 0,0 1 0,-1 0 0,1-1 0,0-1 0,1 2 0,0 1 0,0-2 0,0 1 0,0-1 0,0 3 0,0 10 0,0 1 0,0 7 0,0-3 0,0 0 0,0 0 0,0 0 0,0 0 0,0-2 0,0 0 0,0-1 0,0-1 0,0 0 0,0 0 0,0-1 0,0 0 0,0 1 0,0-2 0,0 0 0,0-3 0,0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55:09.5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1 24575,'-6'0'0,"0"0"0,1 0 0,1 1 0,1 1 0,2 1 0,3 1 0,-1 0 0,1 3 0,0 2 0,0 2 0,0 1 0,0-1 0,0 1 0,-1 2 0,-1 3 0,0 1 0,0 0 0,1-3 0,1 2 0,-1 6 0,0 6 0,-1 2 0,0-4 0,0-8 0,1-7 0,1 1 0,-1 8 0,0 7 0,0 10 0,-1 8 0,0 3 0,0-1 0,0-8 0,0-12 0,0-11 0,0-7 0,0 4 0,0 8 0,0 10 0,0 4 0,0-6 0,0-7 0,0-4 0,0 5 0,0 6 0,0 13 0,-2 9 0,0 1 0,0-6 0,1-13 0,1-11 0,0-8 0,0-1 0,0 5 0,0 7 0,0 5 0,0-1 0,0-7 0,0-6 0,0 5 0,0 8 0,-1 8 0,-1 8 0,-1 1 0,-1-3 0,1-7 0,2-11 0,0-11 0,1-5 0,0-3 0,0-4 0,0-1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55:13.3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83 24575,'0'16'0,"0"20"0,0 19 0,0 15 0,0-9 0,0-18 0,0-19 0,0-19 0,0-10 0,-3-10 0,-1-4 0,-1-1 0,0-2 0,4 5 0,0-3 0,1-3 0,0-1 0,0 0 0,0 5 0,0 4 0,0 4 0,0-2 0,0-5 0,0-5 0,0-2 0,0 5 0,1 7 0,2 6 0,1 4 0,2 2 0,2 1 0,6-1 0,8-3 0,12-2 0,6-3 0,1 1 0,-8 3 0,-10 3 0,-6 2 0,-8 1 0,-3 1 0,-2 4 0,-2 2 0,0 2 0,-1 3 0,-1 0 0,0 0 0,0 0 0,0-2 0,-4 1 0,-7 0 0,-7 0 0,-7 0 0,-1 0 0,4-3 0,5-4 0,6-3 0,2-2 0,3 0 0,-1 0 0,-1 0 0,-1 0 0,1 0 0,-1 0 0,3 0 0,5 0 0,6 0 0,6 2 0,4 6 0,3 6 0,0 6 0,-1 3 0,-3-4 0,-2-3 0,-3-5 0,0-4 0,-2-1 0,-1-1 0,0-2 0,-1 2 0,0-2 0,-1 1 0,2 0 0,-1 0 0,1 0 0,-1 1 0,-1-1 0,0-1 0,0 1 0,3 1 0,0 1 0,3 2 0,0 1 0,1 0 0,0 1 0,1-2 0,-1-1 0,-2-4 0,-3-9 0,-3 4 0,-3-5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58:07.1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 24575,'4'-3'0,"21"1"0,46 1 0,-11 0 0,7 2 0,14-1 0,7 0 0,-11 0 0,4 0 0,1 0-368,2 0 1,2 0-1,0 0 368,-2 0 0,0 0 0,-1 0 0,-2 0 0,-1 0 0,-4 0 135,10 0 0,-6 0-135,-8 0 0,-3 0 0,-9 0 0,-4 0 0,32 0 0,-19 0 0,-28 0 833,-15 0-833,-14-2 0,-5 1 0,-4-1 0,-5 1 0,-4 1 0,-2 0 0,1 0 0,1 0 0,-2 0 0,-1 0 0,-3 0 0,2 0 0,4 0 0,2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06:35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24575,'0'16'0,"0"5"0,2 10 0,3 3 0,1-3 0,1-3 0,0-6 0,-1-6 0,-1-3 0,-3-5 0,-1-3 0,-1-1 0,0 0 0,0 0 0,0 4 0,0 4 0,0 4 0,0 3 0,2-3 0,-1-2 0,0-8 0,0-4 0,-1-10 0,0-1 0,0-3 0,0-4 0,0-9 0,0-13 0,1-9 0,1 3 0,1 7 0,0 16 0,0 9 0,1 8 0,0 3 0,3 0 0,0 0 0,4 1 0,3 0 0,1 0 0,0 0 0,-3 0 0,-2 0 0,-5 1 0,-2 2 0,-1 6 0,1 8 0,1 6 0,0 2 0,-2-2 0,1-5 0,-2-4 0,0-5 0,0-6 0,-1-5 0,0-4 0,0-4 0,0-5 0,0-4 0,0-4 0,2 0 0,3 0 0,3 4 0,1 3 0,-2 5 0,0 4 0,-2 4 0,1 2 0,-1 1 0,-1 2 0,-1 2 0,-1 1 0,1 2 0,0 1 0,-1 1 0,3 4 0,0 6 0,3 10 0,0 5 0,-1 2 0,0-1 0,-2-4 0,-1-3 0,0-4 0,-1-5 0,0-6 0,-2-3 0,0-5 0,-1-2 0,1-2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58:10.0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3881 341 24575,'-37'-13'0,"-37"-18"0,15 6 0,-7-3 0,-13-5 0,-6 0 0,22 9 0,-2 1 0,-4 3-532,-12-1 0,-5 3 1,-1 3 531,-6 2 0,0 2 0,-2 3 0,-3 0 0,-1 3 0,1 0 0,2 3 0,0 0 0,2 1 0,10 0 0,3 1 0,0 1-90,0 0 1,0 2 0,1 2 89,2 2 0,0 2 0,1 2 0,1 3 0,2 3 0,1 1 0,7 1 0,1 2 0,3 0 0,-22 10 0,5 0 0,8-4 0,5-2 0,10-4 0,3 0 0,4-2 0,3-1 1167,-34 12-1167,8-5 696,4-3-696,1-4 0,4-2 0,6-6 0,7-4 0,12-5 0,17-1 0,10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03:21.6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24575,'10'0'0,"9"0"0,17 0 0,10 0 0,9 4 0,-3 3 0,-5 9 0,-2 5 0,-6 5 0,-3 4 0,-7-2 0,-8-2 0,-4-5 0,-5-4 0,-2-3 0,-3-5 0,-1-1 0,-1-3 0,0 5 0,7 13 0,8 12 0,7 12 0,2-1 0,-5-11 0,-7-11 0,-7-10 0,-3-6 0,-3-2 0,0-1 0,1 8 0,7 14 0,9 18 0,9 18 0,4 6 0,-2-1 0,-3-5 0,-7-10 0,-4-9 0,-4-10 0,-4-11 0,-3-8 0,-2-6 0,-3-2 0,0-1 0,4 8 0,5 16 0,7 18 0,7 16 0,3 3 0,0-5 0,-5-5 0,-5-10 0,-3-7 0,-3-8 0,-2-8 0,-3-7 0,-2-6 0,-3-2 0,0-5 0,-1-1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03:23.0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24575,'28'0'0,"37"0"0,0 0 0,11 0 0,-5 0 0,6 0 0,3 0-1384,-6 0 0,3 0 1,2 0-1,1 0 1384,8 0 0,3 0 0,0 0 0,-2 0 0,-1 0 0,-1 0 0,0 0 0,-1 0 94,-4 0 0,-1 0 0,-1 0 0,-1 0-94,17 0 0,-1 0 0,-3 1 0,-9 1 0,-3 2 0,-2 0 384,-8 0 1,-2 1-1,-3 2-384,19 4 0,-5 2 0,-15 2 0,-3 2 0,-9-2 0,-2 1 2811,42 16-2811,-20-5 1195,-18-5-1195,-19-8 0,-21-5 0,-8-4 0,-7-4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02:34.6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 4 24575,'-8'0'0,"-2"-1"0,0 0 0,1 0 0,3 0 0,1 3 0,3 5 0,-2 4 0,-1 4 0,0 0 0,1-1 0,2-4 0,0-2 0,2-2 0,0-2 0,1 0 0,1 4 0,5 2 0,6 4 0,3-1 0,1-3 0,0-4 0,-2-4 0,1-2 0,1-1 0,0-2 0,1-5 0,-2-3 0,-1-3 0,-4-2 0,-3-4 0,-4 0 0,-3 1 0,-2 5 0,-5 7 0,-8 3 0,-7 4 0,-2 0 0,3 0 0,7 0 0,5 0 0,2 0 0,0 0 0,-2 0 0,0 0 0,-2 3 0,3-1 0,2 1 0,1 1 0,3-2 0,0 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02:39.1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 24575,'10'-2'0,"6"0"0,11 2 0,7 0 0,-2 0 0,-3 0 0,-7 0 0,-3 0 0,0 0 0,2 2 0,5 3 0,1 4 0,-2 3 0,-5-1 0,-6-3 0,-4-4 0,1 1 0,9 4 0,12 7 0,12 4 0,4 4 0,-5-3 0,-11-5 0,-12-4 0,-9-7 0,-5-2 0,2-2 0,6 0 0,10 4 0,5 1 0,1 2 0,-6-2 0,-8-2 0,-9-2 0,-3-2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02:41.5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 32 24575,'-6'0'0,"-2"0"0,-2 0 0,2 0 0,1 0 0,1 0 0,2 1 0,0 1 0,3 1 0,1 2 0,0 0 0,0 1 0,0 1 0,-1 3 0,1 0 0,0-1 0,0-2 0,5-3 0,5-1 0,3 1 0,0 0 0,-2-2 0,-1 0 0,-1-2 0,2-2 0,2-1 0,-1-5 0,1-2 0,-2-2 0,-3 2 0,-1 0 0,-3 2 0,-2 1 0,-1 1 0,-1 1 0,-1 1 0,-4-2 0,-8-2 0,-12 2 0,-3 0 0,5 3 0,6 2 0,11 1 0,1 3 0,1 3 0,0 3 0,1 2 0,0-3 0,-1-2 0,1-3 0,1-3 0,1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02:43.4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24575,'39'0'0,"-1"0"0,6 0 0,-4 0 0,-6 0 0,-2 2 0,-4 1 0,-1 4 0,3 1 0,0 4 0,0 1 0,0 2 0,-3 0 0,-1-2 0,-4-2 0,-5-2 0,-5-4 0,-4-1 0,-4-2 0,-1 0 0,-1 0 0,3 0 0,6 3 0,8 2 0,7 4 0,3 0 0,-5-2 0,-6-1 0,-6-4 0,-6-1 0,-1-1 0,-1-1 0,1 1 0,7 2 0,9 3 0,5 1 0,1 0 0,-5-3 0,-8-2 0,-6-1 0,-4-2 0,-3 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11:55.8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24575,'2'74'0,"0"0"0,0 0 0,1 15 0,1-7 0,3-15 0,0-7 0,3 16 0,-1 4 0,0-1 0,2-1 0,2-1 0,-1-14 0,-4-10 0,-2-14 0,-3-12 0,-2-8 0,0-8 0,-1-2 0,1-2 0,0-2 0,2 0 0,0-1 0,-1 2 0,1-1 0,-1-1 0,-1 1 0,1-1 0,0 2 0,-1-2 0,1 1 0,0 0 0,0-2 0,1 1 0,0-1 0,0 1 0,1 1 0,-2-3 0,-2-2 0,-2-2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14:19.0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0 217 24575,'9'0'0,"13"0"0,25 4 0,26 6 0,-15-5 0,4 1 0,6-1 0,0-1 0,3-1 0,-1-2 0,-1 0 0,-3-1 0,-10 0 0,-3 0 0,45 0 0,-10 0 0,-9 0 0,-5 0 0,4 0 0,5-2 0,0-1 0,2-2 0,3-2 0,0-4 0,1-3 0,-1-2 0,-9-2 0,-4 1 0,-4-1 0,-6 1 0,0 0 0,-4 0 0,-1 2 0,-3 0 0,-4 3 0,-4 0 0,-4 2 0,-4 1 0,-2 2 0,-6 2 0,-8 0 0,-6 3 0,-7 1 0,-7 0 0,-2 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17:14.5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569 0 24575,'0'22'0,"0"26"0,0 29 0,0 20 0,0 2 0,0-1 0,0-11 0,0-2 0,-5-2 0,-7 0 0,-7 8 0,-4 1 0,2-7 0,3-9 0,2-8 0,0-4 0,0 2 0,1 2 0,-1-4 0,1-6 0,-2-3 0,0 0 0,-2 3 0,-3 9 0,-1 6 0,-3 5 0,1 3 0,1-7 0,3-5 0,1-6 0,-1-6 0,1-4 0,2-7 0,2-12 0,6-10 0,5-9 0,1 5 0,-1 10 0,-3 6 0,1 0 0,2-9 0,3-9 0,1-4 0,-3 6 0,-2 12 0,-3 6 0,0 1 0,2-8 0,3-16 0,3-6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06:48.7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61 24575,'0'13'0,"0"8"0,0 9 0,0 7 0,0-2 0,0 2 0,-1-2 0,-2-4 0,-2-5 0,0-10 0,0-4 0,2-5 0,1-3 0,1 0 0,-2 3 0,-1 3 0,0 2 0,0 0 0,2-4 0,0-1 0,-1 2 0,-1 3 0,0 0 0,1-1 0,0-3 0,2-4 0,0-6 0,2-10 0,3-10 0,6-16 0,3-4 0,0 2 0,-2 9 0,-4 13 0,-4 7 0,-1 4 0,-1 2 0,1 0 0,0-4 0,2-2 0,-1-1 0,1-1 0,1 0 0,1-1 0,-1 1 0,-1 1 0,0 0 0,0 1 0,1-2 0,-1-1 0,0-1 0,1-2 0,-2 2 0,-1 1 0,-1 2 0,-1 1 0,0 2 0,-1 4 0,0 3 0,-3 5 0,-1 8 0,-1 11 0,0 6 0,3 2 0,2-1 0,1-6 0,0-3 0,1-5 0,1-4 0,1-5 0,2-2 0,0-2 0,2-1 0,-1-1 0,0 0 0,-1 0 0,0 0 0,-1-2 0,-1 0 0,0-1 0,0 1 0,0-1 0,0-3 0,0-1 0,0-2 0,-1 0 0,0 2 0,1 0 0,-1-2 0,1-2 0,0 2 0,-1 0 0,0 3 0,0 0 0,1-1 0,1-2 0,0-3 0,1 0 0,0 2 0,-1 2 0,-2 3 0,0 2 0,-1 3 0,-1 7 0,0 6 0,-3 16 0,-1 7 0,1-1 0,2-3 0,1-9 0,1-4 0,2-3 0,0-5 0,0-4 0,0-3 0,0-2 0,0-2 0,0 0 0,0 1 0,1 0 0,1 1 0,0 0 0,-2 0 0,1-1 0,-2 0 0,-1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17:18.1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24575,'0'25'0,"0"14"0,0 15 0,0 1 0,0-16 0,0-15 0,0-13 0,0-6 0,0 5 0,0 28 0,4 44 0,2-19 0,1 6 0,1 8 0,2 2 0,1-4 0,0-2 0,0-12 0,-2-6 0,4 21 0,-5-28 0,-3-24 0,-4-10 0,4 11 0,3 34 0,5 31 0,-4-30 0,0 3 0,-1 2 0,0-1 0,0-9 0,-1-3 0,4 26 0,-5-34 0,-1-23 0,-3-11 0,1-3 0,5 17 0,14 36 0,12 31 0,-13-34 0,0 1 0,-1-5 0,0-2 0,11 23 0,-10-26 0,-8-24 0,-6-11 0,-2-5 0,2 8 0,10 27 0,12 33 0,-10-26 0,2 1 0,0 3 0,-1-3 0,15 31 0,-13-27 0,-9-25 0,-6-16 0,-4-7 0,-1-3 0,0 0 0,-1 0 0,1 1 0,-1 0 0,2-1 0,0 1 0,0 0 0,0 1 0,-1-1 0,2 1 0,-1 1 0,2 1 0,-1 2 0,1 0 0,0 0 0,-1-1 0,0-1 0,-2 0 0,0-2 0,1-1 0,-2 1 0,1 0 0,1 1 0,-1-2 0,1-1 0,0 0 0,-1-1 0,-1 0 0,1-1 0,1 1 0,-1 1 0,-1 1 0,-1 0 0,1-1 0,0-1 0,0-2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17:45.1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24575,'9'0'0,"6"0"0,10 0 0,8 0 0,2 0 0,5 7 0,-1 4 0,-1 6 0,2 4 0,0-2 0,3 2 0,2 1 0,1-2 0,0-3 0,3 1 0,2-1 0,-1-1 0,-2 1 0,-3-3 0,-1 0 0,-3 0 0,0-1 0,-1-2 0,-1-2 0,0-2 0,0-2 0,-3 0 0,-1-2 0,-5 1 0,0-1 0,-2 0 0,2 1 0,-2-3 0,-4 1 0,-4-2 0,-5 0 0,-4 0 0,-1 0 0,5 0 0,10 0 0,9 0 0,4 0 0,-6 0 0,-8 0 0,-9 0 0,-7-1 0,-2-2 0,-2 0 0,0 1 0,-1 0 0,0 1 0,1-1 0,0 1 0,-1 0 0,0 1 0,-3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17:50.1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24575,'13'0'0,"10"0"0,13 0 0,10 3 0,10 10 0,-1 11 0,-7 9 0,-5 3 0,-7 0 0,-2 0 0,-1-3 0,-2-1 0,-3-4 0,0-1 0,2 4 0,3 2 0,5 5 0,1-1 0,-1 0 0,-1-4 0,-4-2 0,0 0 0,-1 0 0,2 0 0,0-2 0,1 0 0,-1-2 0,0-1 0,-1-1 0,-1-1 0,0-3 0,-2-1 0,0-1 0,1-2 0,0 0 0,1 0 0,2-1 0,0 1 0,2-1 0,1 1 0,-2 0 0,-3-2 0,-5 0 0,-2-2 0,-3-2 0,-4-2 0,-3 0 0,-5-3 0,-3 1 0,-4-1 0,0-2 0,0 0 0,0 0 0,1-1 0,-1 0 0,2 1 0,9 4 0,13 7 0,12 7 0,5 2 0,-5-3 0,-13-6 0,-8-8 0,-7-3 0,0-3 0,-2-1 0,0 2 0,1-1 0,-2 2 0,0 0 0,-1 0 0,-2-1 0,-3-1 0,1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22:30.9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183 1 24575,'-7'16'0,"-8"5"0,-13 12 0,-6 4 0,6-6 0,6-6 0,12-13 0,9-10 0,9-14 0,0-1 0,4-7 0,-4 5 0,0 2 0,-2 1 0,0-1 0,1 1 0,0-1 0,-1 1 0,-1 4 0,-1 2 0,0 0 0,0 1 0,0 0 0,0 0 0,1 3 0,3 6 0,9 11 0,7 10 0,6 5 0,-3-4 0,-6-6 0,-10-10 0,-10-7 0,-6-5 0,-4-3 0,-1 0 0,2 0 0,-1 2 0,2-2 0,3 2 0,1 0 0,1 1 0,0-1 0,0-1 0,0 1 0,-1 0 0,-3 0 0,-2 2 0,-3 0 0,0 1 0,0 0 0,3-1 0,3-1 0,3 1 0,1 3 0,1 17 0,1 25 0,1 27 0,-1-19 0,0 4 0,0 3 0,-1 0 0,0-3 0,0-1 0,0 35 0,0-37 0,0-21 0,1-16 0,0-7 0,0-4 0,0-1 0,-1 3 0,0 3 0,0 2 0,0 1 0,0-4 0,0-5 0,-1-5 0,-1-3 0,-1 1 0,-1 0 0,0 1 0,1 1 0,-5-2 0,-5-1 0,-10-3 0,-5-3 0,1 0 0,6 2 0,9 2 0,6 2 0,3 1 0,1 0 0,1 0 0,-1 1 0,2 0 0,2 2 0,2 3 0,4 3 0,1 1 0,0 0 0,2 0 0,-2 0 0,1-1 0,-2 0 0,1 1 0,-1-2 0,0 1 0,0-1 0,-2-1 0,0 1 0,-1 0 0,-1 0 0,0 1 0,0-1 0,0 0 0,-1 0 0,0-1 0,0-1 0,-1 0 0,1 1 0,-1-2 0,0-3 0,-1-6 0,6-6 0,13-7 0,12-3 0,7 0 0,-4 4 0,-8 6 0,-11 5 0,-11 4 0,-7-1 0,-1 2 0,-3 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22:40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223 137 24575,'-14'15'0,"-4"7"0,-4 10 0,1-1 0,3-6 0,8-10 0,8-10 0,2-5 0,5-6 0,2-6 0,4-13 0,6-15 0,6-10 0,2-3 0,-3 12 0,-6 11 0,-6 14 0,-3 10 0,-2 4 0,-1 1 0,0 1 0,-1 1 0,-1 0 0,1 3 0,1 1 0,1 1 0,1 4 0,6 8 0,7 10 0,7 11 0,5 4 0,-2-2 0,-3-7 0,-7-11 0,-8-10 0,-5-6 0,-5-6 0,-7-9 0,0 1 0,-5-7 0,3 7 0,0 0 0,0 1 0,1 2 0,0 1 0,1 0 0,-1-3 0,-5-8 0,-7-8 0,-6-6 0,-2 0 0,6 6 0,8 11 0,8 7 0,3 8 0,2 13 0,0 19 0,0 33 0,0-20 0,0 3 0,-2 8 0,0 1 0,0 2 0,-1-2 0,0-6 0,-1-1 0,-3 35 0,4-24 0,1-21 0,2-19 0,0-12 0,0-4 0,0-3 0,0-2 0,0 1 0,0 2 0,0 3 0,0 3 0,0-1 0,0-3 0,-1-2 0,0-5 0,-5-6 0,-7-6 0,-9-9 0,-16-10 0,-8-5 0,-1 1 0,7 7 0,17 10 0,12 8 0,9 5 0,4 4 0,3 3 0,1 1 0,0 1 0,1 1 0,-1-1 0,2 5 0,6 5 0,6 10 0,4 6 0,-1-2 0,-4-6 0,-6-8 0,-4-7 0,-3-3 0,-3-2 0,1 1 0,2 1 0,3 4 0,3 3 0,1 0 0,-1-2 0,-3-3 0,-2-3 0,-3-3 0,-2-3 0,0-5 0,9-10 0,24-16 0,20-12 0,13-4 0,-2 6 0,-19 14 0,-17 12 0,-13 9 0,-9 6 0,-5 1 0,-3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27:07.2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75 24575,'9'0'0,"-1"-1"0,-1-2 0,-1 1 0,1-3 0,8-3 0,2-1 0,1 0 0,-2 3 0,-7 3 0,0 3 0,-2 0 0,0-2 0,4-2 0,2-2 0,3-1 0,1 1 0,-3 3 0,-3 2 0,-5 1 0,-3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27:09.0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24575,'9'0'0,"6"0"0,12 0 0,8 0 0,-1 0 0,1 0 0,-7 0 0,-2 0 0,-2 1 0,-4 0 0,-2 2 0,-5 1 0,-3 1 0,-3-1 0,-1 0 0,1-2 0,0 1 0,-1-1 0,2 1 0,-1 0 0,1 0 0,1 1 0,-2 0 0,1 0 0,0-1 0,-1 0 0,-1-2 0,0 0 0,-2 1 0,1-2 0,0 0 0,-2 0 0,-1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36:40.7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1132 278 24575,'-7'-12'0,"-18"-16"0,-19-17 0,-17-9 0,-3 2 0,10 16 0,11 15 0,9 10 0,-2 5 0,-2 1 0,-1 1 0,4 1 0,12 3 0,7 0 0,2 0 0,-11 0 0,-23 0 0,-19 6 0,-15 8 0,4 8 0,17 3 0,17 2 0,16-2 0,6 8 0,3 6 0,-3 11 0,1 10 0,-2 10 0,3 15 0,3 12 0,11-43 0,0 2 0,2 0 0,2 0 0,0-2 0,1 0 0,1 43 0,0-10 0,0-8 0,0-7 0,1-4 0,5-3 0,3-3 0,6-2 0,6-2 0,4-3 0,3-3 0,4-4 0,3-6 0,5-2 0,7-7 0,9-4 0,7-6 0,4-6 0,-7-7 0,-13-6 0,-8-3 0,-2-1 0,3-3 0,4-5 0,2-5 0,-4-2 0,-8 1 0,-9 4 0,-8 1 0,2-2 0,11-9 0,16-12 0,18-13 0,7-13 0,-1-10 0,-6-8 0,-10-6 0,-29 38 0,-2-2 0,-2 0 0,-1-2 0,-3 1 0,-1-1 0,9-41 0,-8 16 0,-7 18 0,-6 18 0,-3 15 0,-1-1 0,-3-9 0,-6-12 0,-4-5 0,-3 5 0,2 13 0,-3 0 0,-11-12 0,-10-13 0,-10-12 0,2 8 0,11 16 0,9 17 0,12 14 0,5 8 0,0 4 0,1 0 0,-4-1 0,0 0 0,4 1 0,2 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36:46.5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1460 140 24575,'-13'-2'0,"-14"-7"0,-22-12 0,-17-7 0,-4-2 0,9 5 0,14 11 0,8 7 0,-2 4 0,-14 3 0,-13 1 0,-5 4 0,1 5 0,11 3 0,11 1 0,6 2 0,8-1 0,0 1 0,2 0 0,-6 2 0,-7 4 0,-7 4 0,-5 6 0,0 6 0,3 11 0,4 15 0,7 13 0,6 10 0,10 6 0,10 1 0,7-1 0,7-8 0,3-15 0,2-15 0,0-16 0,2-4 0,4 1 0,8 6 0,9 4 0,6-3 0,-1-5 0,-4-11 0,-7-10 0,-4-5 0,5 0 0,8 6 0,11 3 0,6 3 0,-3-4 0,-10-5 0,-8-4 0,-2-2 0,8 1 0,16 2 0,18 3 0,7-1 0,2-1 0,-6-5 0,-5-4 0,-3-2 0,-2-2 0,-2 0 0,-3 0 0,-4-2 0,-7-2 0,-9-1 0,-8-1 0,-4 1 0,0 0 0,10-2 0,12-3 0,8-3 0,4-2 0,-2-2 0,-6-4 0,-4-2 0,-3-3 0,-4-3 0,-4-3 0,-1-8 0,-2-8 0,-4-6 0,-1-5 0,-4-3 0,-1-5 0,-3-4 0,-3-1 0,-4-3 0,-5 4 0,-1 7 0,0 13 0,-2 16 0,-2 11 0,-4-1 0,-5-8 0,-9-14 0,-8-8 0,-2 5 0,2 11 0,9 15 0,3 8 0,-8-1 0,-13-5 0,-10-5 0,-1 1 0,8 5 0,14 5 0,11 7 0,8 4 0,4 1 0,2 3 0,2-1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36:56.2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729 671 24575,'0'-13'0,"0"-7"0,0-18 0,0-10 0,2-1 0,2 5 0,-1 16 0,0 10 0,-3 8 0,0 5 0,0-1 0,0 0 0,0-4 0,0-16 0,0-14 0,0-9 0,0 1 0,0 18 0,0 10 0,0 9 0,-1 5 0,-1 1 0,-2-2 0,-5-5 0,-7-10 0,-8-5 0,-2-1 0,3 6 0,6 9 0,8 6 0,1 5 0,-5 2 0,-12 0 0,-15 0 0,-11 0 0,1 0 0,9 0 0,13 0 0,11 0 0,1 0 0,-2 0 0,-9 2 0,-7 5 0,-3 7 0,3 5 0,8 2 0,9 2 0,5 1 0,2 8 0,-2 10 0,1 1 0,-2 11 0,2-1 0,3-3 0,0 3 0,3-8 0,0-1 0,0-1 0,1-2 0,0-1 0,0 4 0,0 9 0,1 7 0,-1 3 0,2-6 0,0-14 0,2-10 0,0-4 0,0-1 0,0 1 0,0-6 0,0-4 0,1 1 0,4 11 0,5 9 0,2 4 0,2-6 0,-1-11 0,-3-9 0,-1-7 0,0 0 0,4 3 0,7 7 0,6 4 0,1-1 0,-3-5 0,-6-7 0,-2-3 0,5-1 0,11 0 0,8 1 0,3-3 0,-6-2 0,-9-2 0,-9-2 0,-6 0 0,1-1 0,7-4 0,11-9 0,12-12 0,3-8 0,-5-2 0,-8 2 0,-7-4 0,-4-8 0,-1-12 0,-2-5 0,-3-3 0,0 1 0,-1-4 0,-3-3 0,-2-9 0,-4-4 0,-4 11 0,-1 0 0,-2 13 0,0 6 0,0 10 0,0 15 0,0 7 0,-3-1 0,-5-4 0,-1-2 0,-1 2 0,3 10 0,2 6 0,1 5 0,-4-1 0,-6-7 0,-5-7 0,-5-4 0,3 2 0,4 6 0,4 6 0,3 6 0,0 3 0,1 2 0,3 1 0,3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09:04.3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24575,'23'0'0,"3"0"0,11 0 0,1 0 0,-6 0 0,-5 0 0,-10 0 0,-7 0 0,-7 0 0,-5 0 0,-7 0 0,-3 0 0,-3 0 0,0 0 0,1 0 0,2 1 0,1 0 0,4 0 0,1 1 0,3 1 0,2 0 0,0 2 0,1 2 0,0 1 0,0 1 0,0 0 0,0 1 0,0 0 0,0-1 0,0-2 0,0-2 0,0 0 0,0 2 0,0 3 0,0 6 0,0 4 0,0 2 0,0 2 0,0 1 0,0 3 0,0-2 0,0-4 0,0-7 0,0-5 0,0 2 0,0 2 0,0 2 0,0-1 0,0-3 0,0-4 0,0-2 0,0-2 0,0 1 0,0 5 0,0 4 0,0 3 0,0 0 0,-1-6 0,0-5 0,-2-3 0,-1-3 0,0 0 0,-1 0 0,-2 0 0,0 0 0,-1 0 0,2-2 0,0 1 0,0-1 0,1 1 0,0-1 0,-1 0 0,1 0 0,-2 0 0,1-1 0,0 1 0,3 0 0,5 1 0,4 1 0,7 1 0,6 0 0,3 1 0,-1-1 0,-3-1 0,-5 0 0,-2 0 0,0-1 0,-2 0 0,0-1 0,0-1 0,0 2 0,-1-1 0,1 1 0,0-1 0,-1 1 0,-1 1 0,0 0 0,-1 0 0,-3 0 0,0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41:27.6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1335 203 24575,'-8'-2'0,"-4"-3"0,-13-6 0,-9-4 0,-6-2 0,-2 4 0,5 5 0,-1 4 0,0 3 0,-1 1 0,-5 0 0,-3 0 0,-6 0 0,-2 0 0,1 0 0,2 0 0,4 0 0,4 0 0,5 0 0,1 0 0,2 0 0,-3 2 0,2 3 0,-2 6 0,1 3 0,0 2 0,-3 3 0,-1 3 0,-2 4 0,-1 4 0,3 4 0,5 3 0,9 2 0,9 2 0,7-1 0,6 3 0,3 1 0,1-1 0,2-1 0,0-3 0,0-4 0,0-2 0,0-4 0,2-3 0,3-5 0,3-4 0,7-7 0,3-4 0,6-4 0,4-2 0,5 0 0,6 2 0,5 0 0,6 5 0,6 2 0,8 1 0,7 3 0,7-1 0,6 0 0,4-2 0,2-2 0,-1-3 0,-5-2 0,-9-2 0,-11-1 0,-10 0 0,-6 0 0,-4-3 0,-2-5 0,-1-5 0,0-6 0,-2-2 0,-2-2 0,-3-7 0,-4-4 0,-3-6 0,-2-4 0,-3-3 0,-3-1 0,-4-1 0,-7 1 0,-4 1 0,-4 2 0,-3 1 0,-7 2 0,-7 3 0,-9 3 0,-4 3 0,-2 2 0,-4 4 0,-3 5 0,-6 4 0,-4 1 0,-3-1 0,-3-2 0,0-3 0,0 2 0,-3 2 0,3 8 0,22 7 0,9 2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39:04.4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5076 1311 24575,'0'-18'0,"0"-14"0,0-16 0,0-15 0,0-2 0,-2 8 0,-10-5 0,-11 4 0,-12 2 0,-11 1 0,-3 12 0,-10-2 0,-7-1 0,-1 2 0,-1 1 0,5 5 0,3 3 0,1 1 0,-4 0 0,-6-2 0,-5-1 0,-7 0 0,35 16 0,0 0 0,-5-1 0,-1-1 0,-5-2 0,-1-1 0,-3-2 0,-2 0 0,0 3 0,-1 1 0,1 3 0,-1 2 0,1 5 0,0 3 0,2 4 0,-1 3 0,3 1 0,-1 1 0,1 2 0,0 0 0,1 0 0,0 0 0,0 0 0,0 0 0,0 0 0,0 0 0,0 0 0,0 0 0,0 1 0,0 1 0,0 2 0,1 1 0,-1 2 0,2 2 0,0 1 0,0 1 0,2 1 0,0 1 0,2 1 0,0 1 0,0 0 0,0 1 0,-1 1 0,1-1 0,-1 1 0,-1-1 0,1-1 0,-2 0 0,0 0 0,0-1 0,-2 1 0,-1 0 0,0 0 0,0 1 0,0 0 0,0 0 0,3 0 0,1 0 0,5 0 0,0 0 0,-37 17 0,12 3 0,10 6 0,6 11 0,1 10 0,1 14 0,28-34 0,1 1 0,0 2 0,1 1 0,1 1 0,1 2 0,1 0 0,1 0 0,1 3 0,1 1 0,0 2 0,2 2 0,2 1 0,0 0 0,2 1 0,0 0 0,2-2 0,2 1 0,2-2 0,1 1 0,2 3 0,1 2 0,2 2 0,1 2 0,2 0 0,2 1 0,5 0 0,5 1 0,7-1 0,7-1 0,8 1 0,6 0 0,7 1 0,5-2 0,0-4 0,3-3 0,3-3 0,2-4 0,5-1 0,2-2 0,6-2 0,2-2 0,7-1 0,3-2 0,2-2 0,3-2 0,-29-16 0,0 0 0,2-1 0,0-2 0,1-1 0,1 0 0,0-1 0,2 0 0,0-2 0,-1-2 0,1 0 0,-1-1 0,0-2 0,0-1 0,-1 0 0,29 1 0,-2-2 0,-7-2 0,-2-3 0,-4-1 0,-1-2 0,0 0 0,0-1 0,3 0 0,0 0 0,3 0 0,0 0 0,2 1 0,0-2 0,-2 1 0,1-2 0,2-3 0,1-2 0,2-2 0,-1-2 0,-3-2 0,-1-2 0,-1-2 0,-2-1 0,-5 0 0,-1-1 0,-4-1 0,-2-3 0,0 0 0,-2-2 0,-7-1 0,-1-2 0,-3-2 0,-1-4 0,0-6 0,-2-3 0,-2-4 0,-1-2 0,-3-3 0,-2-1 0,-3-3 0,-5-2 0,-3 0 0,-4-3 0,-1-7 0,-2-2 0,-3-4 0,-2-1 0,-2-3 0,-3 1 0,-2 0 0,-3 1 0,-3 4 0,-3 2 0,0 2 0,-4 0 0,-7 0 0,-5 1 0,-6-1 0,-4 0 0,-5-1 0,-3 0 0,-5-1 0,-3 0 0,1 3 0,0 1 0,1 2 0,1 0 0,1 4 0,2 2 0,2 6 0,3 3 0,-16-35 0,8 21 0,9 19 0,8 15 0,4 15 0,2 9 0,4 3 0,0 2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44:48.3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501 160 24575,'-15'0'0,"-7"0"0,-15 0 0,-4 0 0,10 0 0,8 0 0,13 0 0,-3 0 0,-7 3 0,-9 5 0,-3 5 0,5 3 0,7-3 0,9-2 0,4-4 0,1-2 0,0 0 0,1-2 0,2 1 0,-1 2 0,-2 3 0,-4 3 0,-5 2 0,2 1 0,4-3 0,4-3 0,4-4 0,3-1 0,4-1 0,3-2 0,5 1 0,3-1 0,3 0 0,1 1 0,0-1 0,1-1 0,0 0 0,2 0 0,-1 0 0,-1 0 0,0 0 0,-4-3 0,1 0 0,-3-1 0,1-1 0,2 2 0,0-1 0,0 0 0,-1-1 0,-3 1 0,-3-2 0,1-1 0,1-1 0,3-2 0,4 0 0,5-2 0,5-2 0,1-1 0,-5 1 0,-7 3 0,-9 2 0,-4 1 0,-4 0 0,-4-4 0,-6-2 0,-8-1 0,-7 0 0,-8 1 0,-5 0 0,-1 4 0,1 3 0,4 4 0,6 2 0,4 1 0,2 3 0,3 2 0,0 4 0,1 3 0,1-1 0,-2-2 0,-1 0 0,-5 0 0,-10 2 0,-7 1 0,-4 2 0,4-1 0,12-1 0,11-2 0,8-1 0,4-1 0,0-1 0,0 1 0,1 0 0,2-1 0,1 1 0,0 1 0,-2 0 0,-1 2 0,-2 0 0,-2-1 0,1-1 0,3 0 0,1-1 0,3-1 0,1-1 0,0 0 0,2 0 0,0 0 0,-1 0 0,1-1 0,-1-1 0,-1-1 0,0 0 0,0 0 0,3-2 0,3 0 0,4-1 0,5 0 0,4-4 0,2-2 0,-1-4 0,-3-2 0,-2 1 0,-3 1 0,-1 1 0,0 2 0,-1 0 0,1 1 0,1 1 0,1 0 0,3 0 0,4 1 0,3-2 0,1 2 0,-3-1 0,-5 2 0,-4 0 0,-1 0 0,-3 0 0,0-1 0,-3 1 0,0 1 0,0 1 0,0 0 0,-1 1 0,0-1 0,0 0 0,0 0 0,0-2 0,-1 1 0,-1-1 0,-1-2 0,-2-2 0,-1-3 0,-7-4 0,-5-2 0,-6-2 0,-7 1 0,-2 1 0,0 4 0,2 4 0,6 3 0,5 2 0,2 2 0,3 0 0,0 1 0,2 0 0,1 0 0,-1 0 0,-1 1 0,-3 1 0,-3 2 0,0 2 0,-2-1 0,1 1 0,-1 0 0,-2-1 0,-1 1 0,-4-2 0,1 1 0,-2 1 0,-5 2 0,-5 4 0,-3 3 0,5-1 0,10-2 0,10-2 0,8-3 0,3 1 0,1 0 0,1 1 0,4 2 0,5 1 0,3-1 0,2-1 0,0-1 0,-3-2 0,2-3 0,1-1 0,0-2 0,-1-1 0,-2 0 0,-1 0 0,1 0 0,-1 0 0,-2 0 0,1 0 0,-1-2 0,1-1 0,2-4 0,1-1 0,3-1 0,1 0 0,1 2 0,0 0 0,0 0 0,-1 3 0,-1-1 0,0 1 0,2-1 0,3-1 0,2-1 0,1 0 0,-1-1 0,-2 1 0,-4 1 0,-2 1 0,-4-1 0,-2 2 0,-2-1 0,-1-1 0,0 1 0,-1-1 0,1 0 0,-1 2 0,2-1 0,-2 0 0,-1 0 0,-3-1 0,0 0 0,-5-2 0,-10-3 0,-16-3 0,-14 0 0,-7 1 0,4 5 0,8 4 0,7 3 0,2 3 0,2 3 0,4 4 0,2 2 0,2 1 0,1-1 0,1 1 0,3-1 0,3-1 0,3-2 0,2 1 0,2-1 0,1 1 0,1 0 0,1-1 0,0 0 0,-1 0 0,0 0 0,0 0 0,2 0 0,1 0 0,0 1 0,0-1 0,0-1 0,0 1 0,2-2 0,1-1 0,1 0 0,2-3 0,0-1 0,0 0 0,-1-1 0,1 0 0,1 0 0,1 0 0,2 0 0,0 0 0,1 0 0,0-1 0,1 0 0,1-3 0,2-2 0,2-2 0,1 0 0,-1 1 0,-1 1 0,-1 0 0,-1 0 0,0 0 0,-1 1 0,0 0 0,1 1 0,-1 0 0,0 0 0,2 0 0,2 0 0,1 0 0,6-2 0,6-1 0,5-3 0,4-1 0,-5 1 0,-6 1 0,-7 2 0,-6 2 0,-4-1 0,-4 1 0,-3-1 0,-2-1 0,-1-1 0,-1-2 0,1-3 0,-1-3 0,0 1 0,0 1 0,-2 4 0,-3 3 0,-5 1 0,-9 1 0,-6-1 0,-2 0 0,-4 0 0,-1 1 0,-2 2 0,-1 2 0,2 1 0,6 0 0,3 1 0,3 2 0,2 5 0,1 3 0,-1 2 0,2 2 0,2-2 0,1 0 0,2-1 0,1-2 0,1-3 0,3-2 0,1 0 0,2-2 0,-3 0 0,0-2 0,1-1 0,-2 1 0,1 2 0,-2 1 0,0 0 0,2 0 0,-1-1 0,-1 1 0,-3 0 0,1 0 0,-1 0 0,1 0 0,1 0 0,0-2 0,2 0 0,0-1 0,2 0 0,2 3 0,2 1 0,2 4 0,-3 3 0,-6 4 0,-3 2 0,-2-1 0,5-4 0,6-6 0,4-3 0,3-3 0,2-1 0,-1 0 0,1 0 0,0 0 0,-1 0 0,1 0 0,-1 0 0,0 0 0,-1-2 0,0-1 0,-1 1 0,1-1 0,0 3 0,1 0 0,0 0 0,0 0 0,0 0 0,-1 0 0,1 0 0,0 0 0,0 0 0,0 0 0,0 0 0,0 0 0,0 0 0,-1 0 0,1 0 0,-1 0 0,1 0 0,0 0 0,1 0 0,-1 0 0,0 0 0,0 0 0,-3 0 0,0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44:51.0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0 161 24575,'11'3'0,"7"-7"0,19-13 0,16-10 0,14-11 0,-2 4 0,-12 10 0,-13 10 0,-15 10 0,-7 3 0,-6 1 0,-2 1 0,0 3 0,-1 3 0,2 3 0,-2 1 0,1-1 0,-1-1 0,1 0 0,2 0 0,1 0 0,8 0 0,19 1 0,19 3 0,18 2 0,4 1 0,-10-1 0,-15 0 0,-18-3 0,-4-1 0,17 3 0,30 4 0,-25-5 0,4 1 0,9 1 0,3 0 0,3 1 0,0 0 0,-5-1 0,-1-1 0,-6-2 0,-2 0 0,-6 0 0,-1-2 0,44 9 0,-4 0 0,-2-3 0,-2 0 0,3-1 0,6-3 0,-48-7 0,2-1 0,3-1 0,1-1 0,5-1 0,3 1 0,7-1 0,2-1 0,5 0 0,1 0 0,-2 0 0,-1 0 0,-5 0 0,-1 0 0,-9 0 0,-2-1 0,-6-2 0,-2 0 0,41-7 0,-21-1 0,-22 0 0,-17 3 0,-18 2 0,-8 1 0,-5-1 0,-2-1 0,0-2 0,-2 3 0,1 1 0,-1 3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46:05.8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705 0 24575,'0'20'0,"0"14"0,0 28 0,0 35 0,0-34 0,0 4 0,0 13 0,0 3 0,0 6 0,0 1 0,0 1 0,0 0 0,0-1 0,0-3 0,0-8 0,0-2 0,0-5 0,0-1 0,0-3 0,0-2 0,0-3 0,0 0 0,0-3 0,0 0 0,0-5 0,0-2 0,0 46 0,0-4 0,0 4 0,0-46 0,0 1 0,0 3 0,0 1 0,0 1 0,0 0 0,0-3 0,0-1 0,0-3 0,0-1 0,0 43 0,0-4 0,0 1 0,0 1 0,0 5 0,0-43 0,0 1 0,0 4 0,0 1 0,0 4 0,0 1 0,0-2 0,0-1 0,0-2 0,0-1 0,0-1 0,0-2 0,1 0 0,1-2 0,0-3 0,0-1 0,2 32 0,1-24 0,-2-22 0,3-5 0,1 7 0,-1 17 0,2 20 0,-1 18 0,-2 4 0,-2-8 0,-1-21 0,-2-23 0,0-22 0,-2-15 0,-1-10 0,-3-8 0,-5-4 0,-4-4 0,-3-3 0,-5-5 0,-7-10 0,-17-21 0,-20-17 0,26 31 0,-2 0 0,-3 0 0,1 2 0,4 3 0,0 2 0,-29-28 0,16 13 0,8 3 0,7 6 0,7 7 0,6 6 0,13 13 0,9 12 0,13 12 0,17 12 0,23 21 0,-9-7 0,3 5 0,9 12 0,3 4 0,8 9 0,1 3 0,3 4 0,-2 0 0,-5-6 0,-3-3 0,-6-6 0,-3-2 0,-10-10 0,-4-2 0,14 17 0,-15-18 0,-11-18 0,-7-9 0,-4-4 0,-3-7 0,-6-5 0,-4-4 0,-5-4 0,-3 1 0,0-1 0,-1 0 0,-2 0 0,1-1 0,4-1 0,7-1 0,7-7 0,12-24 0,28-42 0,-12 25 0,4-5 0,11-16 0,4-2 0,-17 26 0,2 1 0,-2 1 0,13-20 0,-3 4 0,-7 12 0,-3 6 0,10-13 0,-19 30 0,-13 19 0,-8 7 0,-3-6 0,5-13 0,7-9 0,6-16 0,3-2 0,0 5 0,-4 9 0,-6 20 0,-6 13 0,-7 14 0,-3 6 0,-4 5 0,-3 2 0,0 2 0,-2 1 0,-1 2 0,-3 2 0,-4 7 0,-8 13 0,-15 20 0,14-24 0,-3 3 0,-6 8 0,-3 3 0,-3 4 0,-1 1 0,-1 0 0,0 0 0,4-5 0,3-2 0,6-10 0,2-4 0,-10 16 0,20-20 0,10-12 0,7-4 0,0 3 0,-7 12 0,-8 11 0,-3 5 0,0-5 0,8-11 0,4-14 0,3-7 0,4-4 0,-1 0 0,3 3 0,0-1 0,0 2 0,-3-5 0,-9-13 0,-10-14 0,-11-17 0,-3-8 0,1 0 0,7 5 0,5 4 0,3 6 0,6 6 0,0 5 0,3 5 0,-7-3 0,-14-12 0,-14-11 0,-10-8 0,5 5 0,14 12 0,14 12 0,9 8 0,4 2 0,-5-2 0,-10-8 0,-14-8 0,-12-7 0,-4 2 0,8 6 0,13 10 0,13 8 0,7 6 0,5 0 0,2-2 0,1 0 0,7-2 0,7 4 0,-3-1 0,5 3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48:58.95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2185 405 20666,'11'-3'0,"-5"-6"1851,-1-15-1851,-12-21 662,-12-20-662,-20-4 340,-17 7-340,-11 17 1056,-7 17-1056,-6 12 0,-11 8 0,0 5 0,3 3 0,5 0 0,8 0 0,-8 0 0,-1 1 0,-4 5 0,-3 5 0,-2 7 0,45-6 0,-1 0 0,-1 0 0,0 2 0,-1 2 0,0 2 0,0 1 0,2 1 0,0 2 0,2 0 0,-38 25 0,10-1 0,11 1 0,12 1 0,8 3 0,10 1 0,4-3 0,5-3 0,10-1 0,6 11 0,6 16 0,3 12 0,0 0 0,4-6 0,25-4 0,-1-35 0,8-2 0,13 3 0,7-4 0,12 2 0,5-4 0,2 0 0,3-4 0,3-4 0,1-2 0,1-5 0,-1-3 0,-1-4 0,-1-4 0,-3-2 0,-2-3 0,-4-1 0,-1-2 0,-3 0 0,-3-2 0,-2-4 0,-1-3 0,-1-4 0,0-5 0,-1-6 0,-1-5 0,0-6 0,-1-4 0,-1-4 0,-2-4 0,-1-3 0,-3-2 0,-5-1 0,-3-2 0,-5-1 0,-3-2 0,-5 3 0,-4-2 0,-6 2 0,-4 1 0,-3 3 0,-3 1 0,-4-42 0,-25 9 0,-37 3 0,11 39 0,-10 4 0,-16 1 0,-7 5 0,-11 5 0,-5 5-162,27 9 0,-1 3 1,-1 2 161,-1 2 0,0 2 0,1 1 0,1 1 0,0 1 0,2 1 0,-30 4 0,3 5 0,7 4 0,1 7 0,7 5 0,1 5 0,6 5 0,1 4 0,4 0 0,3 2 0,7-1 0,3 2 0,6-2 0,3 1 0,6-3 0,3 1 0,-22 33 485,9-11-485,13-15 0,8-9 0,8-3 0,6 11 0,5 15 0,3 8 0,3 2 0,17-4 0,28-5 0,38-5 0,-24-30 0,7-3 0,9-1 0,3-3 0,4-1 0,1-3 0,3-3 0,0-3 0,1-2 0,-1-3 0,-4-1 0,-1-3 0,-2 0 0,-1-2 0,-4-2 0,-1-3 0,-2-5 0,-1-3 0,1-6 0,-1-5 0,-1-6 0,-1-5 0,2-2 0,-2-4 0,1-2 0,-2-3 0,0-1 0,-1-2 0,-2-1 0,-2-3 0,-4-1 0,-4-3 0,-4 0 0,-3-2 0,-6 0 0,-4 1 0,-4 7 0,-4 1 0,9-30 0,-15 24 0,-13 14 0,-21-3 0,-42-8 0,2 20 0,-9 3 0,-21-4 0,-8 4 0,24 11 0,-3 3 0,-1 1-219,-3 3 1,-2 2-1,0 2 219,1 2 0,0 2 0,0 2 0,0 3 0,1 1 0,1 3 0,3 3 0,2 3 0,1 2 0,-27 10 0,5 4 0,11 3 0,5 2 0,15-4 0,6 1 0,-19 26 0,42-31 0,22 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47:13.1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501 160 24575,'-15'0'0,"-7"0"0,-15 0 0,-4 0 0,10 0 0,8 0 0,13 0 0,-3 0 0,-7 3 0,-9 5 0,-3 5 0,5 3 0,7-3 0,9-2 0,4-4 0,1-2 0,0 0 0,1-2 0,2 1 0,-1 2 0,-2 3 0,-4 3 0,-5 2 0,2 1 0,4-3 0,4-3 0,4-4 0,3-1 0,4-1 0,3-2 0,5 1 0,3-1 0,3 0 0,1 1 0,0-1 0,1-1 0,0 0 0,2 0 0,-1 0 0,-1 0 0,0 0 0,-4-3 0,1 0 0,-3-1 0,1-1 0,2 2 0,0-1 0,0 0 0,-1-1 0,-3 1 0,-3-2 0,1-1 0,1-1 0,3-2 0,4 0 0,5-2 0,5-2 0,1-1 0,-5 1 0,-7 3 0,-9 2 0,-4 1 0,-4 0 0,-4-4 0,-6-2 0,-8-1 0,-7 0 0,-8 1 0,-5 0 0,-1 4 0,1 3 0,4 4 0,6 2 0,4 1 0,2 3 0,3 2 0,0 4 0,1 3 0,1-1 0,-2-2 0,-1 0 0,-5 0 0,-10 2 0,-7 1 0,-4 2 0,4-1 0,12-1 0,11-2 0,8-1 0,4-1 0,0-1 0,0 1 0,1 0 0,2-1 0,1 1 0,0 1 0,-2 0 0,-1 2 0,-2 0 0,-2-1 0,1-1 0,3 0 0,1-1 0,3-1 0,1-1 0,0 0 0,2 0 0,0 0 0,-1 0 0,1-1 0,-1-1 0,-1-1 0,0 0 0,0 0 0,3-2 0,3 0 0,4-1 0,5 0 0,4-4 0,2-2 0,-1-4 0,-3-2 0,-2 1 0,-3 1 0,-1 1 0,0 2 0,-1 0 0,1 1 0,1 1 0,1 0 0,3 0 0,4 1 0,3-2 0,1 2 0,-3-1 0,-5 2 0,-4 0 0,-1 0 0,-3 0 0,0-1 0,-3 1 0,0 1 0,0 1 0,0 0 0,-1 1 0,0-1 0,0 0 0,0 0 0,0-2 0,-1 1 0,-1-1 0,-1-2 0,-2-2 0,-1-3 0,-7-4 0,-5-2 0,-6-2 0,-7 1 0,-2 1 0,0 4 0,2 4 0,6 3 0,5 2 0,2 2 0,3 0 0,0 1 0,2 0 0,1 0 0,-1 0 0,-1 1 0,-3 1 0,-3 2 0,0 2 0,-2-1 0,1 1 0,-1 0 0,-2-1 0,-1 1 0,-4-2 0,1 1 0,-2 1 0,-5 2 0,-5 4 0,-3 3 0,5-1 0,10-2 0,10-2 0,8-3 0,3 1 0,1 0 0,1 1 0,4 2 0,5 1 0,3-1 0,2-1 0,0-1 0,-3-2 0,2-3 0,1-1 0,0-2 0,-1-1 0,-2 0 0,-1 0 0,1 0 0,-1 0 0,-2 0 0,1 0 0,-1-2 0,1-1 0,2-4 0,1-1 0,3-1 0,1 0 0,1 2 0,0 0 0,0 0 0,-1 3 0,-1-1 0,0 1 0,2-1 0,3-1 0,2-1 0,1 0 0,-1-1 0,-2 1 0,-4 1 0,-2 1 0,-4-1 0,-2 2 0,-2-1 0,-1-1 0,0 1 0,-1-1 0,1 0 0,-1 2 0,2-1 0,-2 0 0,-1 0 0,-3-1 0,0 0 0,-5-2 0,-10-3 0,-16-3 0,-14 0 0,-7 1 0,4 5 0,8 4 0,7 3 0,2 3 0,2 3 0,4 4 0,2 2 0,2 1 0,1-1 0,1 1 0,3-1 0,3-1 0,3-2 0,2 1 0,2-1 0,1 1 0,1 0 0,1-1 0,0 0 0,-1 0 0,0 0 0,0 0 0,2 0 0,1 0 0,0 1 0,0-1 0,0-1 0,0 1 0,2-2 0,1-1 0,1 0 0,2-3 0,0-1 0,0 0 0,-1-1 0,1 0 0,1 0 0,1 0 0,2 0 0,0 0 0,1 0 0,0-1 0,1 0 0,1-3 0,2-2 0,2-2 0,1 0 0,-1 1 0,-1 1 0,-1 0 0,-1 0 0,0 0 0,-1 1 0,0 0 0,1 1 0,-1 0 0,0 0 0,2 0 0,2 0 0,1 0 0,6-2 0,6-1 0,5-3 0,4-1 0,-5 1 0,-6 1 0,-7 2 0,-6 2 0,-4-1 0,-4 1 0,-3-1 0,-2-1 0,-1-1 0,-1-2 0,1-3 0,-1-3 0,0 1 0,0 1 0,-2 4 0,-3 3 0,-5 1 0,-9 1 0,-6-1 0,-2 0 0,-4 0 0,-1 1 0,-2 2 0,-1 2 0,2 1 0,6 0 0,3 1 0,3 2 0,2 5 0,1 3 0,-1 2 0,2 2 0,2-2 0,1 0 0,2-1 0,1-2 0,1-3 0,3-2 0,1 0 0,2-2 0,-3 0 0,0-2 0,1-1 0,-2 1 0,1 2 0,-2 1 0,0 0 0,2 0 0,-1-1 0,-1 1 0,-3 0 0,1 0 0,-1 0 0,1 0 0,1 0 0,0-2 0,2 0 0,0-1 0,2 0 0,2 3 0,2 1 0,2 4 0,-3 3 0,-6 4 0,-3 2 0,-2-1 0,5-4 0,6-6 0,4-3 0,3-3 0,2-1 0,-1 0 0,1 0 0,0 0 0,-1 0 0,1 0 0,-1 0 0,0 0 0,-1-2 0,0-1 0,-1 1 0,1-1 0,0 3 0,1 0 0,0 0 0,0 0 0,0 0 0,-1 0 0,1 0 0,0 0 0,0 0 0,0 0 0,0 0 0,0 0 0,0 0 0,-1 0 0,1 0 0,-1 0 0,1 0 0,0 0 0,1 0 0,-1 0 0,0 0 0,0 0 0,-3 0 0,0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47:13.1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0 161 24575,'11'3'0,"7"-7"0,19-13 0,16-10 0,14-11 0,-2 4 0,-12 10 0,-13 10 0,-15 10 0,-7 3 0,-6 1 0,-2 1 0,0 3 0,-1 3 0,2 3 0,-2 1 0,1-1 0,-1-1 0,1 0 0,2 0 0,1 0 0,8 0 0,19 1 0,19 3 0,18 2 0,4 1 0,-10-1 0,-15 0 0,-18-3 0,-4-1 0,17 3 0,30 4 0,-25-5 0,4 1 0,9 1 0,3 0 0,3 1 0,0 0 0,-5-1 0,-1-1 0,-6-2 0,-2 0 0,-6 0 0,-1-2 0,44 9 0,-4 0 0,-2-3 0,-2 0 0,3-1 0,6-3 0,-48-7 0,2-1 0,3-1 0,1-1 0,5-1 0,3 1 0,7-1 0,2-1 0,5 0 0,1 0 0,-2 0 0,-1 0 0,-5 0 0,-1 0 0,-9 0 0,-2-1 0,-6-2 0,-2 0 0,41-7 0,-21-1 0,-22 0 0,-17 3 0,-18 2 0,-8 1 0,-5-1 0,-2-1 0,0-2 0,-2 3 0,1 1 0,-1 3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48:25.55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2224 654 24575,'-16'-56'0,"-23"-31"0,9 26 0,-4-2 0,-5-2 0,-2 1 0,4 10 0,1 4 0,-19-16 0,20 34 0,13 20 0,4 10 0,-13-1 0,-27 0 0,-29-4 0,32 2 0,-3 0 0,-4 0 0,0 2 0,-1-1 0,1 1 0,2 1 0,1 0 0,2 2 0,0 0 0,2 0 0,2 0 0,1 0 0,2 2 0,-49 11 0,51 0 0,0 6 0,2 6 0,1 5 0,-1 5 0,1 3 0,1 3 0,2 3 0,1 3 0,1 2 0,1 3 0,1 1 0,3 2 0,3 1 0,1-1 0,3-1 0,5-4 0,3-1 0,-7 40 0,13-3 0,10 2 0,9 3 0,18 6 0,-5-46 0,4-1 0,5 0 0,3-1 0,5 0 0,1-1 0,1-2 0,1-2 0,4-2 0,3-2 0,3 0 0,3 0 0,6-1 0,4-2 0,5 0 0,3-2 0,4 0 0,2-2 0,0-1 0,0-2 0,-3-3 0,-1-2 0,-5-3 0,-1-2 0,-4-2 0,0-2 0,-1-2 0,0-1 0,2-2 0,1-2 0,-2-3 0,-1-1 0,0-2 0,0-1 0,-3-2 0,0 0 0,-4 0 0,0 0 0,1-3 0,-2-3 0,45-17 0,-48 3 0,-2-6 0,1-8 0,-3-7 0,2-7 0,-2-5 0,-1-7 0,-3-3 0,-7-5 0,-4-1 0,-4-1 0,-5 0 0,-6 0 0,-6-1 0,-6 0 0,-7-1 0,-10-4 0,-10-1 0,-14-7 0,-9 2 0,9 27 0,-3 1 0,-3 1 0,-3 0 0,-3 2 0,0 2 0,-26-18 0,-1 5 0,4 8 0,-1 2 0,0 3 0,0 3 0,1 6 0,0 2 0,1 3 0,2 3 0,3 4 0,2 3 0,6 4 0,0 4 0,4 3 0,-1 5 0,2 2 0,-3 3 0,-9 1 0,-2 2 0,-5 3 0,-2 3 0,-6 5 0,0 6 0,-2 5 0,1 5 0,5 7 0,2 6 0,3 3 0,2 5 0,9-1 0,6 3 0,8 2 0,6 5 0,8 4 0,6 6 0,7 9 0,6 4 0,3 14 0,6 4-244,5-25 1,4 1 0,6 1 243,5 3 0,6 0 0,5-1 0,8 1 0,6-1 0,6-3 0,8-1 0,6-3 0,4-5 0,2-4 0,4-5 0,2-4 0,4-6 0,3-4 0,1-6 0,3-6 0,1-6 0,2-3 0,1-4 0,2-5 0,0-4 0,1-4 0,0-4 0,-1-5 0,-4-4 0,0-4 0,-3-3 0,-4-3 0,-2-3 0,-2-2 0,-8-2 0,-1-3 0,-3-2-29,26-18 0,-5-5 29,-12 0 0,-6-5 0,-9-1 0,-5-3 0,-7 2 0,-6 0 0,-9 7 0,-4 2 0,-4 3 0,-1 1 0,11-43 727,-11 0-727,-7 0 61,-9 1-61,-25-4 0,-3 44 0,-10 2 0,-15-8 0,-10 2 0,8 15 0,-5 0 0,-2 2 0,-3 0 0,-2 2 0,-1 1 0,0 1 0,-1 1 0,0 3 0,-27-11 0,1 5 0,9 9 0,2 6 0,4 4 0,0 4 0,6 6 0,1 3 0,-1 2 0,0 3 0,-1 3 0,-2 6 0,-1 7 0,0 8 0,-1 10 0,1 7 0,3 9 0,4 6 0,6 2 0,4 3 0,8-2 0,5 1 0,9-3 0,5 2 0,9-1 0,4 2 0,6 3 0,4 1 0,2 1 0,4 1 0,5 1 0,5-1 0,5 0 0,7-1 0,9 2 0,8-1 0,14 5 0,8-1 0,-15-22 0,5-1 0,2-2-214,6 1 1,3-1-1,2-3 214,3-1 0,3-2 0,1-2 0,3-4 0,2-2 0,-1-3 0,0-3 0,1-2 0,-1-3 0,1-4 0,1-3 0,-2-3 0,-2-3 0,-1-3 0,-2-4 0,28-9 0,-2-8-38,-6-7 1,-4-9 37,-12-5 0,-4-7 0,-5-4 0,-5-4 0,-8 1 0,-4-3 0,-7-2 0,-4-3 0,-4-5 0,-5-2 0,-5-6 0,-4-3 319,-4-4 1,-4-2-320,-3-5 0,-5-1 0,-4 1 0,-6 2 0,-5 2 0,-7 3 0,-6 4 0,-7 3 0,-12 5 0,-9 6 0,-13 3 0,-10 8-326,13 19 1,-5 3 0,-5 5 325,-13 1 0,-5 5 0,-1 5 0,-5 4 0,-1 5 0,1 4 0,0 5 0,2 4 0,3 3 0,14 1 0,3 3 0,8 0 0,4 2 0,11 0 0,-12 9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47:45.0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501 160 24575,'-15'0'0,"-7"0"0,-15 0 0,-4 0 0,10 0 0,8 0 0,13 0 0,-3 0 0,-7 3 0,-9 5 0,-3 5 0,5 3 0,7-3 0,9-2 0,4-4 0,1-2 0,0 0 0,1-2 0,2 1 0,-1 2 0,-2 3 0,-4 3 0,-5 2 0,2 1 0,4-3 0,4-3 0,4-4 0,3-1 0,4-1 0,3-2 0,5 1 0,3-1 0,3 0 0,1 1 0,0-1 0,1-1 0,0 0 0,2 0 0,-1 0 0,-1 0 0,0 0 0,-4-3 0,1 0 0,-3-1 0,1-1 0,2 2 0,0-1 0,0 0 0,-1-1 0,-3 1 0,-3-2 0,1-1 0,1-1 0,3-2 0,4 0 0,5-2 0,5-2 0,1-1 0,-5 1 0,-7 3 0,-9 2 0,-4 1 0,-4 0 0,-4-4 0,-6-2 0,-8-1 0,-7 0 0,-8 1 0,-5 0 0,-1 4 0,1 3 0,4 4 0,6 2 0,4 1 0,2 3 0,3 2 0,0 4 0,1 3 0,1-1 0,-2-2 0,-1 0 0,-5 0 0,-10 2 0,-7 1 0,-4 2 0,4-1 0,12-1 0,11-2 0,8-1 0,4-1 0,0-1 0,0 1 0,1 0 0,2-1 0,1 1 0,0 1 0,-2 0 0,-1 2 0,-2 0 0,-2-1 0,1-1 0,3 0 0,1-1 0,3-1 0,1-1 0,0 0 0,2 0 0,0 0 0,-1 0 0,1-1 0,-1-1 0,-1-1 0,0 0 0,0 0 0,3-2 0,3 0 0,4-1 0,5 0 0,4-4 0,2-2 0,-1-4 0,-3-2 0,-2 1 0,-3 1 0,-1 1 0,0 2 0,-1 0 0,1 1 0,1 1 0,1 0 0,3 0 0,4 1 0,3-2 0,1 2 0,-3-1 0,-5 2 0,-4 0 0,-1 0 0,-3 0 0,0-1 0,-3 1 0,0 1 0,0 1 0,0 0 0,-1 1 0,0-1 0,0 0 0,0 0 0,0-2 0,-1 1 0,-1-1 0,-1-2 0,-2-2 0,-1-3 0,-7-4 0,-5-2 0,-6-2 0,-7 1 0,-2 1 0,0 4 0,2 4 0,6 3 0,5 2 0,2 2 0,3 0 0,0 1 0,2 0 0,1 0 0,-1 0 0,-1 1 0,-3 1 0,-3 2 0,0 2 0,-2-1 0,1 1 0,-1 0 0,-2-1 0,-1 1 0,-4-2 0,1 1 0,-2 1 0,-5 2 0,-5 4 0,-3 3 0,5-1 0,10-2 0,10-2 0,8-3 0,3 1 0,1 0 0,1 1 0,4 2 0,5 1 0,3-1 0,2-1 0,0-1 0,-3-2 0,2-3 0,1-1 0,0-2 0,-1-1 0,-2 0 0,-1 0 0,1 0 0,-1 0 0,-2 0 0,1 0 0,-1-2 0,1-1 0,2-4 0,1-1 0,3-1 0,1 0 0,1 2 0,0 0 0,0 0 0,-1 3 0,-1-1 0,0 1 0,2-1 0,3-1 0,2-1 0,1 0 0,-1-1 0,-2 1 0,-4 1 0,-2 1 0,-4-1 0,-2 2 0,-2-1 0,-1-1 0,0 1 0,-1-1 0,1 0 0,-1 2 0,2-1 0,-2 0 0,-1 0 0,-3-1 0,0 0 0,-5-2 0,-10-3 0,-16-3 0,-14 0 0,-7 1 0,4 5 0,8 4 0,7 3 0,2 3 0,2 3 0,4 4 0,2 2 0,2 1 0,1-1 0,1 1 0,3-1 0,3-1 0,3-2 0,2 1 0,2-1 0,1 1 0,1 0 0,1-1 0,0 0 0,-1 0 0,0 0 0,0 0 0,2 0 0,1 0 0,0 1 0,0-1 0,0-1 0,0 1 0,2-2 0,1-1 0,1 0 0,2-3 0,0-1 0,0 0 0,-1-1 0,1 0 0,1 0 0,1 0 0,2 0 0,0 0 0,1 0 0,0-1 0,1 0 0,1-3 0,2-2 0,2-2 0,1 0 0,-1 1 0,-1 1 0,-1 0 0,-1 0 0,0 0 0,-1 1 0,0 0 0,1 1 0,-1 0 0,0 0 0,2 0 0,2 0 0,1 0 0,6-2 0,6-1 0,5-3 0,4-1 0,-5 1 0,-6 1 0,-7 2 0,-6 2 0,-4-1 0,-4 1 0,-3-1 0,-2-1 0,-1-1 0,-1-2 0,1-3 0,-1-3 0,0 1 0,0 1 0,-2 4 0,-3 3 0,-5 1 0,-9 1 0,-6-1 0,-2 0 0,-4 0 0,-1 1 0,-2 2 0,-1 2 0,2 1 0,6 0 0,3 1 0,3 2 0,2 5 0,1 3 0,-1 2 0,2 2 0,2-2 0,1 0 0,2-1 0,1-2 0,1-3 0,3-2 0,1 0 0,2-2 0,-3 0 0,0-2 0,1-1 0,-2 1 0,1 2 0,-2 1 0,0 0 0,2 0 0,-1-1 0,-1 1 0,-3 0 0,1 0 0,-1 0 0,1 0 0,1 0 0,0-2 0,2 0 0,0-1 0,2 0 0,2 3 0,2 1 0,2 4 0,-3 3 0,-6 4 0,-3 2 0,-2-1 0,5-4 0,6-6 0,4-3 0,3-3 0,2-1 0,-1 0 0,1 0 0,0 0 0,-1 0 0,1 0 0,-1 0 0,0 0 0,-1-2 0,0-1 0,-1 1 0,1-1 0,0 3 0,1 0 0,0 0 0,0 0 0,0 0 0,-1 0 0,1 0 0,0 0 0,0 0 0,0 0 0,0 0 0,0 0 0,0 0 0,-1 0 0,1 0 0,-1 0 0,1 0 0,0 0 0,1 0 0,-1 0 0,0 0 0,0 0 0,-3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09:16.3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31 24575,'0'12'0,"0"2"0,0 3 0,0-2 0,0-7 0,0-6 0,0-9 0,0 2 0,0-5 0,0 3 0,1-1 0,1-1 0,3 0 0,1 2 0,1 2 0,-2 1 0,-1 3 0,0-1 0,0 2 0,0 0 0,1 0 0,0 0 0,3 0 0,1 1 0,2 0 0,-1 1 0,-1 0 0,-4 1 0,-1 1 0,-2 1 0,0 1 0,0-1 0,-1 0 0,0 0 0,0-1 0,0-3 0,0-1 0,0-4 0,-1-1 0,1-2 0,0-1 0,2 1 0,3 1 0,3-1 0,3-1 0,1 1 0,-1 1 0,-2 4 0,-3 1 0,-2 1 0,-2 0 0,0 2 0,-1 2 0,2 2 0,4 4 0,1 0 0,0 0 0,-4-2 0,-3-1 0,-1-2 0,0-1 0,0 1 0,0-1 0,0 0 0,1 0 0,-1 1 0,0 1 0,0-2 0,0 1 0,1-2 0,0 1 0,0 0 0,0-1 0,-1 0 0,1-1 0,-1 1 0,0-1 0,0-1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47:45.0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0 161 24575,'11'3'0,"7"-7"0,19-13 0,16-10 0,14-11 0,-2 4 0,-12 10 0,-13 10 0,-15 10 0,-7 3 0,-6 1 0,-2 1 0,0 3 0,-1 3 0,2 3 0,-2 1 0,1-1 0,-1-1 0,1 0 0,2 0 0,1 0 0,8 0 0,19 1 0,19 3 0,18 2 0,4 1 0,-10-1 0,-15 0 0,-18-3 0,-4-1 0,17 3 0,30 4 0,-25-5 0,4 1 0,9 1 0,3 0 0,3 1 0,0 0 0,-5-1 0,-1-1 0,-6-2 0,-2 0 0,-6 0 0,-1-2 0,44 9 0,-4 0 0,-2-3 0,-2 0 0,3-1 0,6-3 0,-48-7 0,2-1 0,3-1 0,1-1 0,5-1 0,3 1 0,7-1 0,2-1 0,5 0 0,1 0 0,-2 0 0,-1 0 0,-5 0 0,-1 0 0,-9 0 0,-2-1 0,-6-2 0,-2 0 0,41-7 0,-21-1 0,-22 0 0,-17 3 0,-18 2 0,-8 1 0,-5-1 0,-2-1 0,0-2 0,-2 3 0,1 1 0,-1 3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47:45.0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336 35 24575,'0'30'0,"-5"26"0,-11 36 0,2-29 0,-3 1 0,-3 2 0,-2-1 0,-1-2 0,0-2 0,1-4 0,2-3 0,0-6 0,2-2 0,-17 40 0,7-12 0,6-20 0,9-14 0,5-18 0,3-13 0,2-10 0,2-11 0,7-8 0,7-14 0,8-13 0,7-18 0,6-18 0,3-7 0,-16 44 0,-1-1 0,16-34 0,-7 19 0,-8 15 0,-9 17 0,-5 11 0,2-1 0,3-11 0,5-10 0,1-7 0,-4 7 0,-4 14 0,-3 9 0,-4 0 0,1-4 0,2-6 0,3-7 0,0 5 0,-4 5 0,-2 11 0,-3 12 0,0 9 0,1 10 0,6 9 0,8 16 0,14 16 0,10 12 0,7 9 0,2-2 0,-3-7 0,-1-8 0,-4-9 0,0-4 0,-1-3 0,3-5 0,-1-6 0,-6-6 0,-4-4 0,-7-8 0,-7-5 0,-5-3 0,-3-4 0,-3 1 0,0-1 0,-1-1 0,-1 0 0,1 1 0,-2 2 0,-4-2 0,-13-8 0,-12-11 0,-10-8 0,-2-4 0,2-1 0,-6-7 0,-6-8 0,-12-6 0,-3-3 0,3 6 0,10 7 0,16 9 0,13 10 0,12 6 0,3 4 0,1 3 0,-1-4 0,-5-14 0,-8-15 0,-9-12 0,-9-3 0,7 13 0,8 11 0,14 13 0,11 10 0,1 6 0,1 11 0,-3 19 0,0 35 0,2 32 0,-1-29 0,-1 4 0,0 8 0,0 1 0,-1 5 0,-1 0 0,0 2 0,0 0 0,2-5 0,-1-2 0,1-1 0,1-2 0,-1-7 0,0-3 0,0-9 0,-1-3 0,1 29 0,1-17 0,1 2 0,1 14 0,-3-29 0,0 3 0,0 3 0,0 2 0,-1 0 0,0-1 0,1-3 0,-1-2 0,4 43 0,2-9 0,-1-10 0,0-9 0,-2-15 0,1-4 0,0 10 0,-1 24 0,-2-32 0,-1 3 0,0 5 0,-1 1 0,0-1 0,0-2 0,0-7 0,0-4 0,0 24 0,0-25 0,2-26 0,0-9 0,0-9 0,0-2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09:07.3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228 1 24575,'-4'6'0,"-5"4"0,-7 8 0,-7 6 0,-3 2 0,3 0 0,5-7 0,8-7 0,5-5 0,1-4 0,-5 5 0,-5 7 0,-5 5 0,0 2 0,5-5 0,5-6 0,4-5 0,4-3 0,6-2 0,2-1 0,2 0 0,4 2 0,3 5 0,4 5 0,3 6 0,0 2 0,-2-2 0,-6-2 0,-3-4 0,-5-5 0,-2-1 0,-2-3 0,0 0 0,1 0 0,0 0 0,0 0 0,-2-2 0,-1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09:09.8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115 13 24575,'-4'-2'0,"-2"0"0,0 2 0,-2 0 0,-1 0 0,-1 0 0,-2 0 0,2 0 0,2 0 0,2 0 0,0 1 0,0 1 0,0 3 0,0 2 0,2 2 0,0 0 0,2 1 0,1 0 0,0 1 0,1-1 0,0 1 0,0 3 0,0 2 0,1 0 0,2-3 0,0-4 0,1-4 0,-1-1 0,1-2 0,0 2 0,2 2 0,3 1 0,1 0 0,1-2 0,-1-2 0,-1-1 0,1-2 0,1 0 0,1-2 0,-1-2 0,-3-4 0,-2-2 0,-1-4 0,1-4 0,0-1 0,1 1 0,-2 3 0,-3 6 0,-1 2 0,-1 2 0,0-2 0,0-4 0,0-3 0,0-2 0,-2 3 0,-1 4 0,-2 4 0,-1 4 0,1 0 0,0 1 0,1 0 0,0 0 0,-1 0 0,2 0 0,-1 0 0,-1 2 0,1 0 0,0 1 0,2-1 0,1-1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09:11.2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09:13.3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24575,'0'11'0,"2"5"0,1 5 0,3 3 0,0-2 0,-2-3 0,-1-4 0,-1-4 0,0-2 0,0-2 0,-1 1 0,1-2 0,1 1 0,-2-2 0,-1 0 0,1 0 0,0 6 0,2 3 0,-1 3 0,-1-2 0,0-7 0,-1-4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09:21.4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0 24575,'-4'1'0,"1"0"0,3 1 0,0 1 0,0-1 0,0 1 0,0 0 0,0-1 0,0 0 0,0 0 0,1 0 0,1-1 0,0-1 0,0 0 0,0 0 0,1 0 0,-1-1 0,-1 0 0,1-1 0,-2-1 0,1 0 0,-1 0 0,0 1 0,-1 1 0,-1 0 0,0 1 0,-1 0 0,1 1 0,0 1 0,1 0 0,0 1 0,1-2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6:55:23.8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2246 958 24575,'-15'-54'0,"-1"0"0,-8-12 0,-3-2 0,-3-6 0,1 2 0,2 12 0,2 6 0,-7-14 0,23 48 0,3 12 0,0 3 0,-4-5 0,-9-12 0,-15-16 0,-15-14 0,-10-7 0,-3 7 0,1 11 0,1 11 0,1 9 0,-5 6 0,0 6 0,3 4 0,6 5 0,8 0 0,3 1 0,0 7 0,-5 7 0,-5 8 0,-2 6 0,-4 6 0,2 6 0,-1 7 0,0 7 0,4 8 0,3 8 0,7 5 0,5 3 0,3-3 0,0-6 0,0-6 0,1-7 0,0 1 0,3-1 0,1 2 0,2 2 0,0 4 0,1 2 0,-2 3 0,-1-2 0,1 2 0,-1 4 0,1 5 0,3 2 0,5-10 0,7-6 0,4-9 0,4-1 0,1 6 0,-1-1 0,0 7 0,1 7 0,2 9 0,2 12 0,2-45 0,1 0 0,0 2 0,0 0 0,0-1 0,0 1 0,0 0 0,2 1 0,3 2 0,2 0 0,4 4 0,3 1 0,5 5 0,2 0 0,3-1 0,1 0 0,1-1 0,0 0 0,1-2 0,0-1 0,0-3 0,1-1 0,1-2 0,0-2 0,-1-3 0,2-2 0,-1-4 0,1-2 0,3 0 0,3-1 0,3-2 0,3-2 0,3-2 0,3-2 0,4-2 0,3-4 0,0-3 0,1-4 0,2-1 0,1-3 0,1-2 0,0 0 0,-1-3 0,0-1 0,3-1 0,1-2 0,-1-1 0,1-2 0,1-4 0,-1-3 0,0-7 0,0-5 0,-2-9 0,-2-7 0,0-12 0,-3-7 0,0-10 0,-4-5 0,0-9 0,-4-4 0,-1-8 0,-5-4-244,-14 25 1,-2-2 0,-3-2 243,0-4 0,-2-1 0,-3-2 0,-1 1 0,-2-1 0,-2 0 0,-1 0 0,-3 1 0,-1 1 0,-1 4 0,-2 2 0,-1 0-51,0-28 0,-4 1 51,-3 4 0,-5 1 0,-3 3 0,-4 1 0,-3 0 0,-3 2 0,0 3 0,-1 2 0,1 3 0,1 2 0,2 7 0,1 2 0,1 5 0,-1 0 0,0 5 0,0 0 363,-2 1 0,-1 1-363,-4-1 0,-1 0 53,-1 0 0,-1-1-53,-2 2 0,0 0 0,2 6 0,1 3 0,-13-24 0,11 26 0,10 21 0,0 12 0,-7 3 0,-20 3 0,-5 1 0,8 2 0,15 1 0,22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09:42.4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83 24575,'0'-15'0,"0"3"0,0 2 0,0 4 0,2 3 0,1 1 0,2 2 0,1-1 0,0 1 0,0 0 0,1 0 0,1 0 0,2-1 0,3-1 0,0-1 0,-1 1 0,-2 1 0,-3 0 0,-1 2 0,-2 0 0,-2 2 0,-1 0 0,-1 1 0,1 0 0,1 0 0,-1 0 0,1-2 0,1 0 0,1 0 0,1-1 0,0 0 0,0 1 0,-2 0 0,0 0 0,0 0 0,-1 0 0,1 0 0,0 1 0,1-2 0,-1 0 0,0-1 0,0-1 0,0 1 0,0-2 0,1-1 0,0-1 0,0 0 0,2 0 0,-1-1 0,0 0 0,-1 1 0,0 0 0,-1 1 0,-1 0 0,0 0 0,-1 1 0,0-2 0,0 1 0,0 0 0,-1-1 0,0-1 0,-1 2 0,0 0 0,0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09:45.0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189 50 24575,'-4'-5'0,"-1"0"0,-2-1 0,1 1 0,1 1 0,1 2 0,0-1 0,-3 0 0,-5 0 0,-2-2 0,0 1 0,2 2 0,3 0 0,1 2 0,2 0 0,0 0 0,-1 0 0,1 0 0,0 2 0,2 2 0,-1 2 0,0 2 0,0 1 0,1 0 0,0 0 0,1 0 0,0 4 0,-1 2 0,0 2 0,1 1 0,1-1 0,1-2 0,1-2 0,0 1 0,0-2 0,1 3 0,3 2 0,4 0 0,4-2 0,0-3 0,0-4 0,0-3 0,2-2 0,0-2 0,2-1 0,-1-1 0,-1-3 0,0-5 0,-3-2 0,-1-4 0,-1 1 0,-2 1 0,-1 0 0,-3-1 0,-1-2 0,0 0 0,-1 3 0,0 3 0,-1 4 0,0-1 0,0-2 0,0-1 0,0 1 0,0 1 0,0 3 0,0 1 0,-1 1 0,-2-1 0,-3 0 0,-1 0 0,2 1 0,2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09:49.1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50 24575,'6'0'0,"1"0"0,1 0 0,-1 0 0,0 0 0,-2 0 0,0-2 0,-1-1 0,0-1 0,-1-1 0,0-1 0,0 1 0,-2-1 0,0 0 0,-1 2 0,-1 0 0,-2 2 0,-2 0 0,-4 1 0,-2 1 0,1 0 0,2 1 0,1 0 0,2 1 0,0 2 0,3 1 0,0 1 0,2-1 0,0 1 0,0-1 0,0-1 0,1 0 0,1-1 0,1-1 0,2-1 0,-2 0 0,1-1 0,-1 0 0,0 0 0,0-1 0,0-1 0,0 0 0,0-2 0,1 1 0,0 1 0,0-1 0,0 0 0,-1 1 0,-1 1 0,-1 0 0,-1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09:51.7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56 24575,'11'-7'0,"5"-3"0,7-2 0,3 1 0,-4 3 0,-4 4 0,-6 2 0,-4 1 0,-2 1 0,-3 0 0,1 2 0,1 6 0,1 5 0,1 4 0,0 0 0,-1-3 0,-1-4 0,-2-3 0,-2-2 0,-1-1 0,0 0 0,-1 0 0,-2 1 0,-5 3 0,-4 2 0,-2 1 0,1-1 0,3-2 0,2-2 0,0 0 0,0-1 0,-1 0 0,1-1 0,1-2 0,2 1 0,4-3 0,7 0 0,4 0 0,7 1 0,1 1 0,2 3 0,-3 2 0,-2 4 0,-3 2 0,-3 1 0,-3-1 0,-3-2 0,-1-2 0,-2-2 0,-1-2 0,-4 0 0,-5 1 0,-8 1 0,-6 2 0,-2 1 0,2-2 0,6-3 0,7-2 0,4-3 0,3 0 0,2-1 0,1-2 0,0-1 0,-2-1 0,2 2 0,-1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09:54.0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70 29 24575,'0'-5'0,"0"1"0,2 2 0,1 0 0,3 2 0,1-1 0,4 1 0,3-1 0,3-2 0,2-1 0,1 1 0,-1 1 0,-4 1 0,-5 1 0,-2 0 0,-2 0 0,1 0 0,2 3 0,2 4 0,0 4 0,0 1 0,-3-2 0,-3-3 0,-2 0 0,-2 1 0,-1 0 0,-1 4 0,-5 2 0,-5 2 0,-8 1 0,-6-1 0,-1-2 0,3-3 0,5-3 0,9-4 0,6-3 0,4-1 0,3 0 0,1 0 0,5 1 0,5 4 0,3 4 0,-1 4 0,-4 1 0,-3-2 0,-4-4 0,-2-1 0,-2-1 0,-1-2 0,-1 0 0,-2-2 0,-4 1 0,-3 1 0,-5 2 0,-5 0 0,-1 1 0,1-1 0,3-2 0,3-1 0,0-1 0,-4-1 0,-6-1 0,-3 0 0,1 0 0,5 0 0,10 0 0,5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09:56.6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 24575,'0'18'0,"0"7"0,0 7 0,0 2 0,0-9 0,0-8 0,0-9 0,0-6 0,0-3 0,0-4 0,0-6 0,0-4 0,0-3 0,1-2 0,2 5 0,1 0 0,2 2 0,0 3 0,1 0 0,1 3 0,1 0 0,0 1 0,-1 2 0,-1 3 0,-1 0 0,0 1 0,1 0 0,3 3 0,2 3 0,1 3 0,-1 2 0,-3 2 0,-1 1 0,0 0 0,-2-1 0,-2-4 0,-2-3 0,-2-2 0,0-3 0,0-5 0,-1-2 0,0-3 0,1 1 0,-1 0 0,1 3 0,1 1 0,3-2 0,6-1 0,6-3 0,5-1 0,-1-1 0,-2 4 0,-5 1 0,-4 4 0,-3 2 0,-2 1 0,0 2 0,0 6 0,2 6 0,2 5 0,1 2 0,0-1 0,-2-4 0,-3-2 0,-2-2 0,-1-3 0,1-1 0,-2-1 0,2-3 0,-1 1 0,0-2 0,1-1 0,-1-1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11:23.5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7 844 24575,'0'-11'0,"0"-24"0,0-26 0,0-31 0,0 35 0,0-1 0,0 0 0,0 1 0,0 5 0,0 2 0,0-31 0,0 24 0,0 22 0,0 13 0,0 11 0,0 5 0,0 3 0,0-1 0,0 0 0,0 1 0,0 1 0,0-1 0,0 1 0,-1-1 0,0 0 0,0-2 0,0-2 0,0-2 0,0 0 0,1-1 0,0 0 0,0 3 0,0 1 0,0 2 0,0 1 0,0 1 0,0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15:52.7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0 133 24575,'9'0'0,"1"0"0,1 0 0,0 0 0,0 2 0,8 4 0,14 8 0,13 6 0,3 4 0,-6-3 0,-13-7 0,-13-6 0,-7-5 0,-2-3 0,7 0 0,10 0 0,17 0 0,13 0 0,4-1 0,-3-2 0,-14-2 0,-15 1 0,-11 0 0,-7 0 0,5-4 0,10-5 0,12-5 0,13-2 0,4-1 0,-3 0 0,-6 4 0,-5 2 0,-4 2 0,0 1 0,1 2 0,-2 0 0,-2 2 0,-2 0 0,0 0 0,3 1 0,5 1 0,8 3 0,4 2 0,-2 1 0,-7 0 0,-13 0 0,-11 0 0,-8 0 0,-3 0 0,-2 0 0,1 0 0,2 0 0,3 0 0,6-1 0,5 0 0,-2-1 0,-5 1 0,-7 1 0,-5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16:53.4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0 110 24575,'15'0'0,"22"0"0,21 0 0,17 0 0,0 0 0,-24 0 0,-18 0 0,-19 0 0,-8 0 0,-2 0 0,5-1 0,13-4 0,14-7 0,12-3 0,1-2 0,-11 3 0,-12 5 0,-11 4 0,-6 2 0,-2 2 0,3 1 0,7-1 0,13-2 0,10-2 0,2 0 0,-5 1 0,-13 1 0,-9 2 0,-5 0 0,-1 1 0,3 0 0,7 0 0,8 0 0,5 0 0,0 0 0,-7 0 0,-9 0 0,-6 0 0,-4 0 0,-3-2 0,-1 2 0,-1-3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18:05.8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1 475 24575,'0'-14'0,"0"-7"0,0-9 0,0 0 0,0 9 0,0 6 0,0 8 0,0 0 0,0-7 0,0-8 0,0-7 0,0-2 0,1 6 0,1 10 0,0 7 0,2 6 0,0 1 0,0-1 0,-1-1 0,1-3 0,0-1 0,-1-4 0,0 0 0,0 1 0,0 0 0,-1 4 0,0 0 0,0 2 0,1-1 0,0 0 0,-1 0 0,0 0 0,-1-1 0,2 1 0,-2-1 0,1 0 0,-1-1 0,-1 0 0,0 2 0,0 1 0,0 0 0,0 0 0,0 0 0,0-1 0,0 1 0,1-1 0,0 1 0,1 0 0,-1 0 0,-1 2 0,1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6:55:54.4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3494 776 24575,'-76'0'0,"4"-8"0,-17-6 0,-9-3 0,22 2 0,-6-3 0,-5-1 0,-4-2 0,-1 0 0,-1 0-1104,2 0 1,-1-1 0,-3 0 0,-1-1-1,-1-1 1,-1 0 0,0 0 1103,5 1 0,-1 0 0,-3-2 0,1 1 0,0-1 0,1 1 0,1 1 0,4 0 0,-1 0 0,1 0 0,1 1 0,2 0 0,2 1 0,4 1 0,3 2 0,-22-4 0,6 2 0,5 2 0,7 1 0,2 1 0,7 2 0,17 4 0,15 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19:25.8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0 115 24575,'0'-16'0,"0"-4"0,0-5 0,0 3 0,1 7 0,0 7 0,5 7 0,5 1 0,7-2 0,9 0 0,0 0 0,-3 0 0,-6 2 0,-10 1 0,-2 3 0,0 8 0,1 9 0,3 9 0,4 1 0,1-5 0,2-6 0,-1-8 0,1-5 0,-1-5 0,3-6 0,0-4 0,-1-5 0,-2-1 0,-6 2 0,-4 3 0,-3 5 0,-2 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19:27.7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159 33 21287,'2'-2'0,"-2"0"1572,-4-2-1572,-5-1 555,-1-1-555,0 0 284,1 2-284,2 1 877,-2 2-877,-1 5 0,-3 6 0,-2 9 0,-2 7 0,1 4 0,2 1 0,4-1 0,5-1 0,3-2 0,2-3 0,1-4 0,4-3 0,3-5 0,4-1 0,1-3 0,1-2 0,2-3 0,1-2 0,1-1 0,-1 0 0,-2-2 0,-3-2 0,-2-1 0,-3-1 0,0-3 0,0-2 0,0-4 0,0 1 0,-2 1 0,-1 2 0,-3 2 0,-1 0 0,0-6 0,0-4 0,0-2 0,-1 3 0,0 6 0,-1 6 0,0 2 0,-1 2 0,1-1 0,-1 1 0,-1 0 0,-1-1 0,-3 0 0,0-2 0,-1-2 0,0-1 0,2 1 0,3 3 0,2 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19:28.7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0 24575,'-6'0'0,"-2"0"0,1 0 0,2 0 0,2 0 0,3 0 0,1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19:30.3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165 58 24575,'0'-13'0,"0"3"0,0 0 0,-3 4 0,-4 1 0,-9 1 0,-5 0 0,0 1 0,3 1 0,6 1 0,2 2 0,0 2 0,1 5 0,-1 8 0,1 7 0,1 8 0,2 4 0,3 0 0,2-4 0,1-7 0,0-9 0,1-5 0,1-3 0,4-1 0,3 0 0,4-1 0,1-2 0,2-2 0,0 0 0,3-2 0,0-2 0,2-4 0,-2-5 0,-3-2 0,-3-2 0,-3-1 0,-3-2 0,-2 1 0,-2 1 0,-3 2 0,0 1 0,0 1 0,0 3 0,-1 3 0,-1 4 0,0 1 0,0 2 0,1-1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19:32.2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 35 24575,'0'-4'0,"4"-3"0,2-2 0,2 1 0,2 3 0,-2 3 0,3 2 0,4 0 0,3 0 0,3 2 0,1 1 0,-3 3 0,-3 1 0,-6-1 0,-3 1 0,-3-1 0,-2 2 0,-1 6 0,-3 6 0,-5 5 0,-3 0 0,-4-5 0,-2-5 0,-1-6 0,-1-4 0,3-1 0,4-3 0,5-1 0,5 0 0,6 1 0,9 4 0,5 4 0,1 3 0,-3 1 0,-8-3 0,-3-1 0,-3-1 0,-1-1 0,-2-1 0,0 1 0,-1-1 0,-2 0 0,-2-1 0,-1-1 0,-3 1 0,-2 1 0,-3 0 0,0 1 0,0-2 0,2-1 0,0-3 0,-1 0 0,0-2 0,-1-1 0,-1-4 0,1-2 0,2 0 0,3 2 0,5 2 0,2 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19:34.6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28 24575,'0'27'0,"0"2"0,0 3 0,0-5 0,0-6 0,0-10 0,0-6 0,0-7 0,2-10 0,3-8 0,3-3 0,2 1 0,0 7 0,-2 5 0,-1 4 0,-1 1 0,1 4 0,-1 0 0,1 1 0,1 0 0,1 0 0,1 0 0,0 0 0,-1 2 0,-1 2 0,-2 3 0,-2 3 0,-1 1 0,-2 1 0,0-2 0,0-1 0,0-3 0,0-4 0,1-4 0,0-4 0,0-4 0,3-4 0,3-3 0,3-3 0,3 2 0,3 1 0,1 3 0,-2 5 0,-3 3 0,-3 4 0,-3 1 0,-2 2 0,-2 2 0,1 6 0,0 7 0,2 8 0,0 7 0,-1 1 0,-1-2 0,-1-5 0,-1-8 0,-2-7 0,0-5 0,0-3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19:55.3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24575,'17'0'0,"24"0"0,38 0 0,17 0 0,-45 0 0,0 0 0,38 0 0,-18 2 0,-4 1 0,-9 1 0,-8 1 0,-4-1 0,-6-1 0,-3-1 0,-1-2 0,-1 1 0,-1 0 0,-2 1 0,-5 0 0,-5 0 0,-7-1 0,-4 1 0,-4-1 0,-1 0 0,5 0 0,8-1 0,12 0 0,11 0 0,5 0 0,-4 0 0,-9 0 0,-11 1 0,-10-1 0,-7 1 0,-1 0 0,2-1 0,9 0 0,11 0 0,11 0 0,5 0 0,-4 0 0,-7 0 0,-10 0 0,-9 0 0,-5 0 0,-1 0 0,3 0 0,10 0 0,12 0 0,4 0 0,-2 0 0,-8 0 0,-10 0 0,-7 0 0,-3 0 0,-3 0 0,-1-1 0,0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18:51.5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57 24575,'11'1'0,"3"2"0,0 2 0,0 0 0,-4-1 0,-4-2 0,-2-2 0,0 0 0,0 0 0,2 0 0,5 0 0,5 0 0,3 0 0,2 0 0,-3 0 0,-4 0 0,-3 0 0,-3 0 0,-3 0 0,-1-1 0,-1-1 0,0-2 0,2-2 0,1-1 0,5-2 0,1-2 0,2 0 0,-3 2 0,-3 3 0,-3 2 0,-1 1 0,-3 1 0,-1 1 0,-1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18:53.1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1 537 24575,'8'-2'0,"7"1"0,11 1 0,7 0 0,4 0 0,2 0 0,4-7 0,1-6 0,1-6 0,0-8 0,-2 0 0,1-4 0,1-6 0,-2-2 0,-3-3 0,-6 0 0,-7 6 0,-3-5 0,-5 1 0,-4-1 0,-3 3 0,-5 11 0,-4 10 0,-1 10 0,-2 4 0,-1 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18:54.4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24575,'0'17'0,"0"6"0,0 8 0,0 0 0,0-7 0,0-9 0,0-6 0,0-3 0,0 0 0,0-1 0,0 1 0,0-1 0,0 0 0,1 1 0,0 0 0,-1-1 0,2-1 0,-1-1 0,0-2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6:55:44.3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1757 650 24575,'-5'-28'0,"-16"-34"0,2 13 0,-5-4 0,-8-11 0,-4-2 0,-3-5 0,-2 3 0,6 15 0,2 6 0,-14-15 0,21 38 0,7 21 0,-12 3 0,-20 0 0,-17 0 0,-13 6 0,-6 8 0,3 10 0,4 8 0,8 3 0,8-1 0,7 0 0,6 3 0,0 9 0,-5 8 0,-2 12 0,-3 7 0,5 3 0,4 3 0,4-2 0,3-1 0,4-1 0,6-2 0,1 11 0,20-35 0,1 2 0,1 6 0,2 2 0,0 4 0,3 0 0,1-1 0,0 1 0,-1 1 0,1 1 0,0 0 0,1 0 0,1 2 0,0 1 0,1-1 0,1 0 0,1-3 0,1-1 0,3-1 0,3-1 0,4-2 0,4-1 0,5-2 0,5-2 0,4-3 0,5-2 0,6-2 0,4-3 0,4-2 0,4-5 0,8-2 0,3-4 0,8 0 0,4-5 0,7-1 0,3-4 0,2-2 0,1-2 0,1-3 0,1-2 0,-5-3 0,-1-2 0,-7-3 0,-3-1 0,-5-4 0,-2-3 0,-7-5 0,-2-5 0,-4-5 0,-4-6 0,0-9 0,-3-6 0,0-8 0,-3-5 0,-1-9 0,-3-6 0,0-10 0,-5-5 0,-2-10 0,-4-4-209,-11 27 1,-2-1-1,-2-1 209,-1-2 0,-3 0 0,-1 0 0,-2-2 0,-3 1 0,-2 0 0,-3 3 0,-4 2 0,-3 1 0,-11-30 0,-8 4-41,-6 9 0,-8 5 41,-4 9 0,-6 4 0,-9-1 0,1 6 0,-5-3 0,3 7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18:59.9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177 23 24575,'-6'-2'0,"1"1"0,-1 1 0,-1-2 0,-2 1 0,-2-3 0,-2 1 0,1-1 0,3 1 0,2 1 0,2 2 0,-2 0 0,-2 0 0,-2 0 0,-1 0 0,2 0 0,1 2 0,3 1 0,2 1 0,1 1 0,0 1 0,0 3 0,-1 3 0,1 3 0,2 3 0,0-1 0,1-2 0,0-4 0,0-3 0,0-2 0,1-1 0,3 1 0,3 1 0,4 2 0,-1-1 0,0 0 0,-2-3 0,-1-1 0,-2-2 0,2-1 0,2-1 0,3 0 0,4 0 0,2-2 0,1-1 0,-2 0 0,-3-1 0,-4 0 0,-3 1 0,-2-1 0,-2-1 0,-1-1 0,1-2 0,1-4 0,0-2 0,-1 1 0,-1 2 0,-1 4 0,-1 2 0,0 0 0,-1 0 0,-1-3 0,-4-1 0,-3-1 0,-2 2 0,1 1 0,2 2 0,3 3 0,1 1 0,2 1 0,1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19:01.3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24575,'7'0'0,"0"0"0,-2 0 0,-1 0 0,0 0 0,-1 0 0,1 0 0,0 0 0,1 0 0,2 0 0,0 0 0,1 0 0,0 0 0,-1 0 0,0 0 0,-3 0 0,-1 0 0,-2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19:04.0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13 24575,'4'-4'0,"0"1"0,-1 1 0,1 2 0,1 0 0,0 0 0,1 0 0,0-1 0,2 0 0,2 0 0,1 0 0,-1 1 0,-1 0 0,-2 0 0,-1 0 0,-1 0 0,0 1 0,1 3 0,2 4 0,0 4 0,1 1 0,-2-1 0,-3 1 0,-1-1 0,-2-1 0,-1-2 0,0-2 0,0-1 0,0-2 0,-1 0 0,-1 0 0,-5 1 0,-3 0 0,-1 1 0,0-2 0,3-1 0,1-1 0,1-2 0,1 0 0,1 0 0,4 0 0,5 2 0,4 2 0,5 6 0,-1 4 0,-2-1 0,-5-2 0,-4-4 0,-2-2 0,0 0 0,0-2 0,0 1 0,-1 0 0,-2 0 0,-2 2 0,0 0 0,-1 1 0,-1 0 0,1 1 0,-2 0 0,3-1 0,0-3 0,1-2 0,-1-1 0,0-1 0,-2 0 0,-2 0 0,-3-1 0,-1-1 0,-1-1 0,2-1 0,3-1 0,3 2 0,2 0 0,-1-1 0,-1-2 0,-3 0 0,-1-1 0,2 1 0,3 3 0,2 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19:07.5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181 50 24575,'-1'-14'0,"1"4"0,-2 2 0,0 4 0,0 2 0,-1-1 0,0 1 0,0 0 0,-1 1 0,-2 1 0,-1-1 0,-1 0 0,-1 1 0,-1-1 0,-3 1 0,0 0 0,0 0 0,2 0 0,3 1 0,1 1 0,2 2 0,0 1 0,0 2 0,0-1 0,0 0 0,1 0 0,0 0 0,1 0 0,-1 1 0,0-1 0,1 0 0,0 1 0,1 1 0,0 1 0,1 1 0,1 1 0,0 0 0,0-1 0,0 0 0,0-2 0,0-1 0,0 0 0,1-2 0,2-1 0,1 0 0,1-1 0,0 1 0,0 0 0,0-1 0,1 1 0,0-2 0,0 2 0,1 0 0,-1-1 0,0 0 0,0-1 0,0-1 0,0-1 0,-2 0 0,1 0 0,-2 0 0,0 0 0,0 0 0,1 0 0,1 0 0,-1-1 0,1 0 0,0-2 0,-2 0 0,-1 0 0,0 0 0,0 0 0,0 0 0,0 1 0,-1-1 0,1-1 0,0 1 0,0-1 0,0 1 0,-1 0 0,0 0 0,0 1 0,0 0 0,0-1 0,0 0 0,0-2 0,0 0 0,-1 1 0,0 0 0,0 1 0,0 0 0,0 1 0,0-1 0,0 0 0,0 0 0,0 0 0,0 1 0,0-1 0,1 0 0,-1 0 0,1 0 0,0-1 0,-1 1 0,0-1 0,0 1 0,0-1 0,0 0 0,0 0 0,0 1 0,0 0 0,0 0 0,0 0 0,0 0 0,0 0 0,0 0 0,-2 1 0,1 0 0,-1 0 0,0-1 0,1 1 0,0 0 0,0 0 0,0 0 0,1-1 0,0 2 0,0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19:09.6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90 1 24575,'-7'0'0,"-2"2"0,-3 3 0,-1 0 0,2 0 0,3-1 0,3-1 0,2 1 0,1 0 0,-1 2 0,0 0 0,-1 1 0,0 0 0,1 0 0,1 0 0,1-2 0,1-2 0,2-1 0,0-2 0,2 1 0,1 0 0,0 0 0,-1 0 0,0 0 0,0 0 0,0 0 0,0-1 0,0 1 0,0 0 0,1 0 0,1-1 0,1 1 0,0 0 0,0 0 0,0-1 0,-1 0 0,-2 0 0,-1 0 0,0-1 0,0 0 0,-1-1 0,-1-2 0,0 0 0,0-2 0,-1 0 0,1 0 0,-1-1 0,0 2 0,0 0 0,0 1 0,0 0 0,0-1 0,0 0 0,0 0 0,0 0 0,-1 1 0,0 0 0,-1 1 0,0 1 0,-1 1 0,0 0 0,0 1 0,2 0 0,-1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19:59.7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24575,'39'0'0,"40"0"0,-26 0 0,3 0 0,2 0 0,0 0 0,-4 0 0,-4 0 0,15 0 0,-18 0 0,-14 0 0,-14 0 0,-9 0 0,-5 0 0,0 0 0,2 0 0,8 0 0,12 0 0,11 0 0,11 0 0,1 0 0,-3 0 0,-4 0 0,-8 0 0,-5 0 0,-4 0 0,-2 0 0,0 0 0,2 0 0,2 0 0,3 0 0,0 0 0,2 0 0,-1 0 0,-1 0 0,-2 0 0,-3 0 0,-5 0 0,-5 0 0,-5 0 0,-5 0 0,1 0 0,6 0 0,8 0 0,10 0 0,4 0 0,-4 0 0,-9 0 0,-9 0 0,-6 0 0,-6 0 0,-1 0 0,-2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20:05.8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1230 4 24575,'-49'-2'0,"-16"1"0,-31 1 0,41 0 0,-3 0 0,-16 0 0,-3 0 0,1 0 0,0 0 0,3 0 0,2 0 0,8 0 0,4 0 0,-22 0 0,12 0 0,10 0 0,10 0 0,10 0 0,14 0 0,14 0 0,7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22:03.5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 24575,'0'17'0,"0"24"0,0 37 0,0-29 0,0 2 0,0 3 0,0 0 0,0 42 0,0-24 0,0-23 0,0-21 0,0-12 0,0-8 0,0 9 0,0 9 0,0 14 0,0 10 0,0-2 0,0-9 0,0-12 0,0-12 0,0-6 0,0-3 0,0-1 0,0-1 0,0 0 0,0 2 0,0-1 0,0 1 0,0-1 0,-1 2 0,1-1 0,-3-1 0,1-1 0,0-2 0,1-1 0,1-1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22:56.2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126 1 24575,'-18'0'0,"-4"4"0,-1 4 0,2 4 0,5 4 0,8-2 0,2 2 0,3 3 0,-1 0 0,2 4 0,0 1 0,1 0 0,1-2 0,0-5 0,0-5 0,0-2 0,2 1 0,3 1 0,2 0 0,2-1 0,0-2 0,-2-3 0,0-2 0,-3-2 0,0-1 0,0-1 0,1 1 0,1 0 0,3 1 0,0 0 0,0 0 0,-2 0 0,-3-1 0,-2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23:01.3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0 115 24575,'0'-10'0,"0"-1"0,1 3 0,1 2 0,2 1 0,0 3 0,0 0 0,0 1 0,-1 0 0,1 1 0,-1 0 0,-1-1 0,1 0 0,2 1 0,1-2 0,0 1 0,1 0 0,-1 0 0,0 1 0,-2 0 0,1 0 0,-1 2 0,0 1 0,1 1 0,0 0 0,-1-2 0,0-1 0,-1-1 0,0 0 0,1 0 0,0 0 0,0 0 0,0 0 0,1 0 0,0 0 0,0-3 0,0-4 0,0-5 0,1-4 0,-2 1 0,1 3 0,-2 4 0,0 5 0,-1 2 0,0 2 0,-1 1 0,-1 0 0,0 1 0,1-1 0,0 1 0,0-1 0,0 1 0,0 0 0,0 1 0,-1-1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6:56:38.1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1591 24575,'3'-12'0,"-1"-63"0,-1 16 0,-1-12 0,0-4 0,0 2 0,0-6 0,0-2 0,0 0-636,0-7 1,0-2-1,0 1 1,0 1 635,0 8 0,0-1 0,0 4 0,0 5 0,0-31 0,0 15 0,0 0 0,0 48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23:03.7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25 103 24575,'0'-19'0,"0"-2"0,0 0 0,1 2 0,0 6 0,1 6 0,1 4 0,3 5 0,3 1 0,2 3 0,2 1 0,0 1 0,0-1 0,-1 0 0,-2 0 0,-2 0 0,-4 0 0,0 0 0,-3 0 0,0 1 0,1 2 0,-1 3 0,0-1 0,0-1 0,-1-3 0,0-1 0,0-1 0,0-2 0,-1-1 0,-4 1 0,-3 1 0,-7 4 0,-4 2 0,-2 2 0,0 2 0,4-2 0,4-2 0,5-3 0,4-1 0,1 0 0,1-1 0,1 0 0,0-1 0,0 1 0,0 1 0,1-1 0,0-2 0,2-2 0,2-1 0,5 0 0,4-1 0,7 0 0,2 0 0,-2 0 0,-4 0 0,-6 0 0,-3 0 0,-2 0 0,-2 0 0,-2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23:06.0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141 73 24575,'1'-8'0,"-3"-3"0,-2-1 0,-1-2 0,1 2 0,1 5 0,0 3 0,0 3 0,0 0 0,0 1 0,-1-1 0,-1 0 0,-2 0 0,1 1 0,-3 0 0,-2 0 0,-3 0 0,-2 1 0,1 2 0,3 0 0,5 3 0,3 0 0,3 0 0,1 1 0,0 1 0,0 4 0,0 6 0,0 8 0,0 2 0,0 2 0,0-2 0,0-5 0,1-3 0,1-5 0,2-5 0,2-2 0,1-2 0,0-1 0,1 0 0,3 1 0,3 2 0,1 0 0,0 1 0,-2-1 0,-2-3 0,-3-1 0,-1-3 0,1-1 0,1 0 0,4-3 0,2-3 0,-1-3 0,-1-3 0,-4 1 0,-4 0 0,-2-3 0,-1-3 0,-2-2 0,0-7 0,0-3 0,0 0 0,0 2 0,0 9 0,0 7 0,-1 4 0,0 4 0,-2 2 0,0 0 0,-2 1 0,-1-1 0,1-1 0,0 1 0,1-2 0,1 2 0,0 0 0,0 0 0,0 1 0,-1-1 0,3 1 0,-1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23:07.8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0 24575,'-5'0'0,"-2"0"0,-2 0 0,-4 0 0,0 0 0,-1 0 0,3 0 0,2 1 0,2 3 0,2 2 0,0 1 0,2 1 0,1 0 0,1-2 0,0 1 0,0 0 0,0-2 0,0 0 0,1-2 0,0 1 0,0-1 0,1 0 0,1-1 0,1-1 0,1-1 0,2 0 0,0 0 0,2 0 0,1 0 0,4 0 0,2 0 0,1 0 0,-3 0 0,-3 0 0,-2 0 0,-1 0 0,-1 0 0,-1-1 0,-1-1 0,-2-2 0,-1-1 0,0-1 0,0 1 0,-1-1 0,0 1 0,0 0 0,0 0 0,0 1 0,0 1 0,0-1 0,0 0 0,-1 0 0,-1 0 0,1 0 0,-2 1 0,2 1 0,1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23:09.1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24575,'8'24'0,"6"9"0,5 9 0,2 5 0,-5-4 0,-3-4 0,-4-7 0,-4-5 0,-3-6 0,-1-7 0,-1-4 0,0-1 0,0 0 0,-3 4 0,-3 4 0,-3 2 0,-2-1 0,3-5 0,2-5 0,3-4 0,1-3 0,1-2 0,1-2 0,0 1 0,0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24:11.7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400 1 24575,'-7'0'0,"0"1"0,1 1 0,0 1 0,-1 2 0,-1 1 0,-1 0 0,-1-1 0,1-1 0,0-1 0,1 0 0,-4 1 0,-3 2 0,0-1 0,1 2 0,1 0 0,3 0 0,0 1 0,-1 1 0,1 1 0,-1 1 0,2-2 0,2-2 0,2-3 0,2-1 0,-2 1 0,0 1 0,-3 1 0,0 2 0,-1 1 0,0 0 0,0 0 0,2 0 0,3-2 0,0-2 0,-2 2 0,0 1 0,-2 2 0,1 0 0,3-1 0,0-1 0,0 2 0,-2 1 0,0 2 0,0-1 0,2-3 0,3-2 0,0-1 0,0 1 0,-3 3 0,-1 3 0,-1-1 0,2-1 0,1-3 0,2-1 0,0 1 0,-1 2 0,-2 3 0,1 0 0,1-3 0,1-3 0,1 1 0,0 3 0,0 1 0,0 3 0,0-3 0,0-2 0,0-1 0,0 0 0,0 1 0,0 0 0,0 0 0,0-3 0,0-1 0,0 1 0,0 1 0,0 1 0,0 2 0,0-3 0,0-2 0,0-2 0,0 0 0,0 2 0,1 2 0,0 2 0,1 0 0,1-4 0,-2-2 0,0-3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24:17.8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0 281 24575,'0'-12'0,"0"-11"0,0-13 0,0-11 0,0-8 0,0 9 0,0 12 0,1 14 0,0 15 0,1 3 0,1 2 0,-1 0 0,0 1 0,-1 0 0,0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24:19.8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0 309 24575,'0'-6'0,"0"-1"0,0-5 0,0-8 0,0-9 0,0-5 0,0 3 0,0 8 0,0 10 0,0 5 0,0 3 0,0-8 0,0-14 0,0-4 0,0 2 0,1 12 0,0 14 0,0 3 0,0 4 0,-1 0 0,0 3 0,0-4 0,0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24:23.7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 4 24575,'-5'-2'0,"-7"1"0,-9 1 0,-4 0 0,0 0 0,6 0 0,8 0 0,3 0 0,3 0 0,2 0 0,-3 0 0,-3 0 0,-4 0 0,-1 0 0,3 0 0,5 1 0,5 1 0,4 2 0,2 2 0,0 1 0,0 0 0,0 1 0,0 0 0,1 2 0,-3 0 0,0 0 0,-2-1 0,0 0 0,-1-1 0,0-1 0,0-2 0,0 0 0,0-2 0,0 0 0,3-3 0,1-1 0,2-3 0,1 0 0,0 2 0,0 0 0,0 1 0,0 0 0,-1 0 0,0 1 0,1 0 0,-1 0 0,0 0 0,0 0 0,-1 0 0,-1 0 0,0 0 0,-1 0 0,1 0 0,-1 1 0,1 0 0,-1 1 0,0 2 0,1 0 0,-1 0 0,1 1 0,0 1 0,0 0 0,1 1 0,-1-1 0,-1 0 0,-2-1 0,0 0 0,0-2 0,0 1 0,0 0 0,0 0 0,-1 0 0,0-1 0,0 1 0,0-1 0,0 2 0,0-1 0,0 2 0,0-1 0,-3 0 0,-1 1 0,-2-2 0,-2-1 0,1 0 0,-1-2 0,0-1 0,1 0 0,0 0 0,1 0 0,0 0 0,-1 0 0,1 0 0,0 0 0,-1 0 0,0 0 0,0-1 0,-1-2 0,0-2 0,0-1 0,1 0 0,0 1 0,0 1 0,0 0 0,0 0 0,2 1 0,1 0 0,4 3 0,2 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24:25.9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132 1 24575,'-6'0'0,"0"0"0,0 0 0,-3 1 0,-2 0 0,-4 1 0,0 0 0,2 0 0,2 0 0,2-1 0,0 1 0,0 0 0,3 1 0,2 1 0,2 1 0,2 0 0,0 1 0,0 2 0,0 1 0,2 1 0,1 0 0,1-1 0,1-1 0,0-2 0,0-2 0,0-1 0,1 0 0,0-1 0,0-1 0,1 0 0,0-1 0,1 0 0,0 0 0,-1 0 0,1 0 0,0 0 0,-1 0 0,0 0 0,-1 0 0,-1-1 0,0-1 0,0-1 0,0-1 0,-1 1 0,0-1 0,0 0 0,0 0 0,0 0 0,-1 0 0,0 0 0,-2 0 0,0-2 0,-1-1 0,0 0 0,0 0 0,0 0 0,-1 0 0,-3 0 0,-2 0 0,-1 2 0,-1 1 0,1 2 0,1 0 0,2 1 0,1 2 0,1-1 0,1 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3:29.4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3079 1 24575,'0'35'0,"0"-1"0,0 4 0,0-5 0,0-4 0,-2-4 0,-4-2 0,-8 2 0,-9 1 0,-7 3 0,-7 5 0,-2 2 0,-2 0 0,-1 0 0,3-1 0,1-3 0,1 0 0,1-1 0,-1 0 0,-1 1 0,-3-1 0,-2-2 0,0-2 0,0-2 0,1 0 0,-1 0 0,0 2 0,0 1 0,1-1 0,6-3 0,7-4 0,8-7 0,9-6 0,4-3 0,0-2 0,-12 3 0,-26 10 0,-26 7 0,-23 6 0,44-13 0,0 0 0,-41 11 0,11-5 0,15-7 0,9-5 0,-1-3 0,-3-2 0,-4-1 0,-2-1 0,0-2 0,2 0 0,3 0 0,3 0 0,3 0 0,1 0 0,-1 0 0,-2 0 0,2-1 0,1-2 0,1-2 0,2-2 0,0 0 0,0 1 0,2 1 0,-1 2 0,2 1 0,5-1 0,5 1 0,9 0 0,10 1 0,5 1 0,6 0 0,0 0 0,-3 0 0,-9 0 0,-7 0 0,-1 0 0,7 0 0,12 0 0,7 0 0,4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6:57:59.0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1802 24575,'25'-43'0,"11"4"0,11-7 0,5-1 0,8-5 0,7-1-1052,1 0 0,6-3 0,5 0 0,2-1 1052,-5 5 0,4-1 0,2-1 0,1 1 0,0 1-343,-11 8 1,0 0 0,0 0 0,1 1 0,0 1 0,-1 0 342,14-5 0,-1 0 0,1 2 0,-1 1 0,-2 1 0,-7 5 0,0 0 0,-2 2 0,-1 1 0,-1 2 127,6-2 0,-2 1 0,-1 3 0,-2 0-127,14-5 0,-2 2 0,-5 3 0,16-4 0,-9 4 0,-21 10 0,-7 3 1795,20-3-1795,-33 12 2840,-28 6-2840,-23 3 0,1 0 0,-10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5:03.2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24575,'0'64'0,"0"-7"0,0 7 0,0 16 0,0 4 0,0 3 0,0-3 0,0-20 0,0-7 0,0 17 0,0-35 0,0-17 0,0-13 0,0-3 0,0 0 0,0 9 0,0 8 0,0 7 0,0 2 0,0-9 0,0-6 0,0-6 0,0-3 0,2-1 0,-1-1 0,0 0 0,0-2 0,-1 1 0,0-1 0,0 0 0,0 1 0,0 2 0,0 6 0,0 2 0,0 4 0,0-2 0,0-7 0,0-4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5:55.0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31 24575,'0'12'0,"0"2"0,0 3 0,0-1 0,0-5 0,0-3 0,0-4 0,0-3 0,0-6 0,0 0 0,0-3 0,0 2 0,0 0 0,0 1 0,0 0 0,0-1 0,2-4 0,2-3 0,1-1 0,2 0 0,-1 5 0,-1 3 0,-3 5 0,0 1 0,0 1 0,-1 2 0,0-2 0,-1 2 0,0 1 0,0-1 0,0 2 0,0-2 0,0 2 0,0 0 0,0-1 0,2 2 0,1 3 0,0 3 0,0 1 0,0 0 0,0-3 0,-1-2 0,-1-1 0,1-4 0,-2-1 0,1-6 0,-1-1 0,0-2 0,0 2 0,0 0 0,0 0 0,0 0 0,0 0 0,0 0 0,0-1 0,0-1 0,4-2 0,4-3 0,3 0 0,1 1 0,-1 3 0,-4 3 0,-1 4 0,-3 1 0,-1 3 0,-2 1 0,0 3 0,0 3 0,1 2 0,0 1 0,1-1 0,0-2 0,-1-3 0,0-1 0,0-2 0,0 0 0,-1-2 0,1 0 0,0 1 0,0-2 0,0 2 0,0-1 0,0 0 0,0 1 0,1-1 0,0 0 0,-1-3 0,1 1 0,-2-1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6:19.1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58 24575,'0'-10'0,"1"-2"0,0-1 0,2 4 0,0 2 0,0 4 0,0 2 0,0 1 0,0 0 0,0 0 0,1 0 0,-1 0 0,1 0 0,-1 0 0,2 0 0,5 3 0,3 1 0,4 3 0,0 0 0,-3-1 0,-4 0 0,-5-3 0,-1 0 0,0-1 0,1 0 0,2 1 0,3-2 0,3 0 0,2-1 0,-1 0 0,-2 0 0,-4-1 0,-2-1 0,-1-1 0,-3-1 0,0 0 0,1 0 0,-2-1 0,2 0 0,-2 0 0,0 1 0,0 1 0,0 0 0,0 1 0,-1-1 0,-4 2 0,2 0 0,-2 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8:05.7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123 62 24575,'0'-5'0,"-1"1"0,-1 0 0,-3-1 0,-4-1 0,-2-3 0,-1-1 0,2 2 0,3 2 0,3 3 0,2 2 0,0 0 0,0 1 0,-1 0 0,-2 0 0,-2 0 0,-1 0 0,2 0 0,2 1 0,1-1 0,1 2 0,0 1 0,0 0 0,-2 1 0,1 1 0,0 1 0,1-1 0,1 0 0,0-2 0,1 1 0,0-2 0,0 1 0,0-1 0,1-1 0,0 1 0,1-1 0,0 1 0,0-1 0,1 1 0,2 3 0,2 1 0,0 2 0,1 0 0,-3-1 0,0-3 0,-1-1 0,2 0 0,3 0 0,1 2 0,0 0 0,-2 0 0,-2-2 0,-1 1 0,0 2 0,0 4 0,-1 1 0,0 0 0,-2-3 0,-1-2 0,0-1 0,-1 1 0,0 2 0,0 2 0,0 0 0,-2-1 0,0-1 0,0-4 0,0-1 0,0-3 0,0 0 0,0 0 0,0 0 0,0 0 0,-1-1 0,1-1 0,-3-1 0,-3-3 0,-3-1 0,0-1 0,1 1 0,4 1 0,2 3 0,1 0 0,2 1 0,-2-2 0,-2-1 0,-1-3 0,-1 0 0,1 1 0,3 2 0,1 2 0,3 1 0,1 1 0,1 0 0,0 0 0,1 0 0,-1-1 0,1 0 0,2-1 0,1 0 0,0 0 0,-1 0 0,-1 1 0,0 0 0,-1 1 0,-1-1 0,0 1 0,0 0 0,-1-1 0,1 0 0,0 0 0,1-1 0,0 1 0,0-2 0,0 1 0,-1 0 0,1 0 0,-1 0 0,0 0 0,0 0 0,0-1 0,0 1 0,0-1 0,-2 2 0,0-1 0,0 1 0,-1 0 0,0-1 0,-1 2 0,1 0 0,0 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6:26.3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0 24575,'-6'17'0,"-2"7"0,-5 7 0,0 5 0,2-5 0,3-8 0,5-9 0,8-10 0,8-4 0,19-3 0,9-2 0,-1 2 0,-8 0 0,-16 1 0,-7 1 0,-5 1 0,-1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6:27.4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24575,'0'23'0,"0"11"0,0 11 0,0 4 0,0-5 0,0-12 0,0-11 0,0-12 0,0-5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6:29.8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208 138 24575,'0'-6'0,"0"-1"0,0-6 0,0-1 0,0 1 0,-1 4 0,-2 2 0,-2-2 0,-4-3 0,-1-2 0,0 1 0,3 3 0,0 4 0,1 3 0,-1 2 0,0 1 0,1 0 0,-1 0 0,0 0 0,-3 0 0,1 0 0,-1 0 0,2 0 0,1 0 0,0 0 0,-2 3 0,-2 4 0,-1 5 0,1 2 0,2-2 0,3-3 0,3-2 0,3 1 0,-1 3 0,0 3 0,0 3 0,0 3 0,1-1 0,0-2 0,0-5 0,0-4 0,0-2 0,0-2 0,1 2 0,2 3 0,2 4 0,3 2 0,0-1 0,-1-3 0,-1-4 0,-1-3 0,0-1 0,0 0 0,3 0 0,0 1 0,0-1 0,0-2 0,-2 0 0,0-1 0,-1 0 0,3 0 0,3-1 0,5-3 0,3-5 0,2-5 0,-2-3 0,-2 2 0,-5 2 0,-4 4 0,-4 3 0,-3 2 0,-1 1 0,0 0 0,0 0 0,0 0 0,0-1 0,-1 0 0,0 0 0,-1-1 0,0 1 0,0 0 0,1 0 0,0 2 0,0-2 0,-1-3 0,-2-6 0,0-5 0,-1-4 0,1 3 0,1 6 0,1 6 0,2 4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7:36.8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95 39 24575,'0'-3'0,"-1"0"0,0 1 0,-1 1 0,1-1 0,-1 1 0,-3 0 0,-2 0 0,-2-2 0,-2 1 0,3 0 0,0 1 0,3 1 0,1 0 0,-1 1 0,2 2 0,-2 2 0,1 1 0,1 0 0,0 2 0,0 0 0,1 1 0,0-1 0,2-1 0,-1-1 0,1 0 0,1 1 0,5 3 0,4 3 0,6 1 0,2-2 0,-3-3 0,-3-4 0,-1-3 0,0-6 0,1-7 0,0-5 0,-1-4 0,-1 0 0,-2 2 0,-2 5 0,-4 3 0,-1 4 0,0 1 0,-1 2 0,0 1 0,0-1 0,0 1 0,0-2 0,0 1 0,0-2 0,0 1 0,0 0 0,-1 0 0,0 2 0,-1 0 0,0 2 0,-3 0 0,0-1 0,-1 1 0,1 1 0,2 1 0,2 2 0,0 2 0,1 3 0,0 3 0,0 0 0,0 1 0,0-3 0,1-2 0,1-1 0,1-3 0,0-1 0,0-1 0,0-1 0,0 0 0,1 0 0,-1 1 0,0 0 0,0 0 0,-1 0 0,1 1 0,0 0 0,1 0 0,1 0 0,-1 1 0,0-2 0,1 1 0,-2-1 0,0 0 0,0 0 0,0 0 0,1 0 0,-3-1 0,1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7:39.5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24575,'0'18'0,"1"5"0,2 9 0,3 3 0,0-3 0,0-9 0,-2-10 0,-3-7 0,0-3 0,-1-3 0,0-3 0,0-3 0,0-4 0,0-1 0,0-3 0,0-1 0,0-1 0,0 1 0,1 2 0,1 3 0,1 3 0,1 1 0,0 3 0,0 1 0,-1 1 0,0 1 0,0 0 0,0 0 0,1 0 0,-1 0 0,1 0 0,-1 1 0,-2 1 0,0 2 0,0 1 0,0 0 0,0 0 0,-1 0 0,0 0 0,1-1 0,0-1 0,1 1 0,0-1 0,2 3 0,2 2 0,1 3 0,2 2 0,-2-2 0,0-2 0,-2-2 0,-2-2 0,-2-4 0,0-3 0,-1-2 0,0-2 0,0-2 0,0 0 0,0-2 0,0 0 0,0 1 0,0 0 0,0 1 0,0-2 0,4-1 0,5-2 0,6-1 0,5 3 0,1 2 0,0 4 0,-3 4 0,-3 0 0,-4 2 0,-4 1 0,-3 2 0,-1 2 0,-1 1 0,-1 2 0,-1 0 0,1 0 0,-1 0 0,0 0 0,0 0 0,0 0 0,0 0 0,0-2 0,0 2 0,0-2 0,0 1 0,0-1 0,0-2 0,1 0 0,0-1 0,0 0 0,1-1 0,-2 0 0,2 0 0,-1 1 0,0 0 0,0 0 0,0 0 0,0-1 0,-1-1 0,0-1 0,0-1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7:46.3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 1 24575,'-10'7'0,"-2"4"0,0 5 0,1 2 0,3 1 0,3 1 0,1 1 0,2-1 0,2-2 0,1 1 0,4 2 0,3 4 0,3 0 0,-1-4 0,0-5 0,-3-6 0,-1-5 0,-1-3 0,-1-2 0,0 0 0,0 1 0,0-1 0,0 0 0,-3 0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06:17.2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11 24575,'6'0'0,"1"0"0,5 0 0,4 0 0,11-1 0,5-2 0,-2 0 0,-5 1 0,-12 1 0,-7 1 0,-6 0 0,-4 0 0,0 0 0,-3 1 0,-2 0 0,-2 1 0,-5 1 0,-5 0 0,-1 0 0,1-2 0,5 0 0,6 0 0,5 2 0,4 1 0,0 2 0,1-1 0,0 0 0,0 0 0,0 1 0,0 2 0,0 0 0,0 0 0,0 0 0,0 2 0,0 3 0,0 7 0,0 6 0,0 4 0,0-2 0,0-4 0,0-7 0,0 0 0,0 3 0,0 8 0,-2 7 0,1 2 0,-1-4 0,1-6 0,1-7 0,0-3 0,0 2 0,0 6 0,0 5 0,0 0 0,0-1 0,0 0 0,0 2 0,0 4 0,0 4 0,0 2 0,0-2 0,0-4 0,0-2 0,0 0 0,0 2 0,0 4 0,0 5 0,0 3 0,0 1 0,0-1 0,0-3 0,0-6 0,0-1 0,0 3 0,0 5 0,0 11 0,0 9 0,0 5 0,0 2 0,1-1 0,1 1 0,0 2 0,-1 4 0,-1 1 0,1-4 0,0-4 0,1-8 0,0-10 0,-1-9 0,-1-9 0,0-10 0,0-6 0,0-6 0,0-5 0,0-2 0,0 0 0,0 1 0,0 5 0,0 5 0,0 2 0,0 1 0,0 1 0,0 2 0,-1 1 0,0-1 0,-1-4 0,0-6 0,0-6 0,-2-4 0,-2-2 0,-3-1 0,0 0 0,0 0 0,2 0 0,2 0 0,1 0 0,-1 0 0,1 0 0,0-1 0,-2 0 0,2-1 0,1 0 0,3 1 0,6 0 0,5 0 0,6 1 0,4 0 0,-1 0 0,-3 0 0,-3 0 0,-4 0 0,-1 0 0,-1 0 0,-1 0 0,0 0 0,0 0 0,0 0 0,2 0 0,-1 0 0,2 1 0,-2 0 0,-1 1 0,-1-1 0,0-1 0,-2 0 0,-1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7:47.2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24575,'17'9'0,"9"6"0,9 9 0,2 2 0,-8-7 0,-9-6 0,-10-7 0,-7-5 0,-1 0 0,-3-2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7:48.2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156 1 24575,'-8'2'0,"-5"6"0,-12 9 0,-4 6 0,-3 7 0,6-5 0,12-9 0,6-7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7:49.4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24575,'0'29'0,"0"3"0,0 5 0,0-6 0,0-7 0,0-10 0,0-7 0,0-2 0,0-2 0,0 3 0,0 4 0,0 3 0,0 1 0,0-3 0,0-5 0,2-4 0,-2-1 0,2-1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7:52.0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86 52 24575,'2'-6'0,"-1"-3"0,-1-4 0,0 2 0,-1 4 0,0 3 0,-1 3 0,-1 1 0,1 0 0,0 0 0,0 1 0,-1 0 0,0 0 0,-1 1 0,1 0 0,-1 1 0,-1 1 0,0-1 0,-1 0 0,2 1 0,1-1 0,0 0 0,1 0 0,-1 1 0,0-1 0,1 0 0,0 1 0,0 1 0,-1 1 0,0 0 0,0 1 0,-1 2 0,2-1 0,0 1 0,1-1 0,1-1 0,0 1 0,0 1 0,0 0 0,0 1 0,0 1 0,0-1 0,0 1 0,0 0 0,0-1 0,2-2 0,1-3 0,1-2 0,1-2 0,2 1 0,2 1 0,3 0 0,0 0 0,0-1 0,-4-2 0,-1 0 0,-3 0 0,-2 0 0,1 0 0,-1 0 0,0-2 0,0-1 0,0-2 0,2-2 0,1-3 0,1-2 0,1 1 0,-1 1 0,-2 0 0,0 1 0,-2 1 0,-1-1 0,0 3 0,-1 1 0,0 2 0,0-1 0,0 1 0,0 0 0,0 0 0,0-3 0,0-4 0,0-4 0,0-2 0,0 3 0,0 3 0,-1 4 0,-1 2 0,0 3 0,0 0 0,-1 0 0,1 1 0,-1-1 0,0 1 0,0 0 0,-1-2 0,1 0 0,1 1 0,0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7:53.7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24575,'4'0'0,"1"0"0,1 0 0,1 0 0,0 0 0,1 0 0,-2 0 0,-2 0 0,0 0 0,-1 0 0,0 0 0,0 0 0,0 0 0,-1 0 0,0 0 0,-1 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7:55.1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24575,'0'4'0,"0"0"0,0 1 0,0 2 0,0 4 0,0 6 0,0 3 0,0 1 0,1-4 0,-1-4 0,1-1 0,0-3 0,-1-2 0,1-1 0,0-3 0,0-1 0,-1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8:11.0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19 24575,'0'14'0,"0"-2"0,1 0 0,-1-3 0,1-3 0,0-1 0,0-2 0,1 0 0,-2 0 0,1-1 0,-1 0 0,0 0 0,0 1 0,0 1 0,0 1 0,1 2 0,0 1 0,-1-2 0,1-2 0,-1-2 0,1-2 0,-1-4 0,0 1 0,0-2 0,0 0 0,1-1 0,-1-2 0,2-3 0,2-4 0,0-3 0,2 1 0,0 2 0,0 5 0,-1 4 0,-1 3 0,-1 2 0,-1 1 0,0 0 0,0 0 0,0 0 0,1 0 0,-1 0 0,1 0 0,-1 0 0,0 0 0,0 2 0,0 0 0,-2 2 0,2 0 0,-1 0 0,-1 0 0,1 1 0,-1 0 0,1-1 0,0 1 0,-1-1 0,1 1 0,-1-2 0,1 0 0,-1 0 0,0-1 0,0 0 0,0 0 0,0 1 0,1-2 0,-1 2 0,1-1 0,0-1 0,0 1 0,-1-2 0,0-2 0,0 0 0,0-3 0,0 0 0,0-1 0,0 1 0,0 0 0,0 1 0,0 1 0,0-1 0,0 1 0,1 0 0,0 1 0,0 0 0,1 0 0,-2 1 0,2-1 0,-1 0 0,1 1 0,0-1 0,0 0 0,-1 1 0,0 0 0,0 0 0,0 0 0,0-1 0,0 0 0,0 0 0,1 0 0,0 1 0,0 0 0,1 0 0,0 1 0,0 0 0,0 0 0,-1 0 0,0 0 0,0 1 0,-1 0 0,1 0 0,-1 0 0,0 1 0,1 0 0,-1 0 0,0 1 0,0-1 0,0 0 0,-1 1 0,1 0 0,-1 0 0,0-1 0,0 0 0,0 1 0,1-1 0,-1 1 0,1 0 0,-1 0 0,0 0 0,0-1 0,0 0 0,0 1 0,0 0 0,0 0 0,0 0 0,0-1 0,0 0 0,0 0 0,0 1 0,0-2 0,0 1 0,0 0 0,0 0 0,0 0 0,1-1 0,-1 1 0,1 0 0,-1 0 0,0 0 0,0 1 0,0-1 0,1 0 0,0 1 0,0-1 0,0 1 0,0-1 0,-1 1 0,1-1 0,-1 0 0,0 0 0,0 0 0,-1-1 0,-3-2 0,2 0 0,-1-1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8:13.4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 24575,'2'-1'0,"2"0"0,-1 1 0,1 1 0,0 1 0,-1 1 0,1 1 0,1 1 0,0 0 0,0 0 0,-1-1 0,1 0 0,-1 0 0,0-1 0,-1 0 0,0 1 0,1 0 0,-1 1 0,2 3 0,1 5 0,1 5 0,1 1 0,0-1 0,-2-3 0,-1-5 0,-3-3 0,0-2 0,-2 0 0,1 3 0,0 2 0,-1 3 0,1-1 0,-1-2 0,0-3 0,0-1 0,0 0 0,0 3 0,0 3 0,0 1 0,0-2 0,0-2 0,-1 0 0,-1-1 0,-1 1 0,-1 0 0,-1 0 0,0 0 0,0 1 0,0 0 0,1-1 0,0 0 0,1-2 0,1-3 0,0 0 0,0-2 0,1 1 0,0-2 0,1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8:44.2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32 24575,'0'-4'0,"1"0"0,0 2 0,1 1 0,1 0 0,1 1 0,1 0 0,0 0 0,1 0 0,-1 0 0,1 0 0,0 0 0,3-1 0,1 1 0,1-1 0,0 0 0,-3 0 0,-2 1 0,-2 1 0,-1 0 0,1 3 0,2 4 0,4 2 0,2 1 0,-1-1 0,-2-2 0,-2-4 0,-2-2 0,-1-2 0,0-1 0,1-4 0,3-4 0,3-4 0,1-1 0,1 1 0,-2 3 0,-5 4 0,-2 3 0,-3 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8:46.8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139 104 24575,'-1'-6'0,"-7"-11"0,-6-4 0,0-3 0,1 4 0,7 11 0,2 4 0,1 4 0,1 0 0,-2 1 0,0 0 0,0 0 0,-1 0 0,1 1 0,0 1 0,-1 2 0,0 3 0,-3 2 0,-1 0 0,1 2 0,1-2 0,3-1 0,2-1 0,2-1 0,0 1 0,0-1 0,0 1 0,0 2 0,0 3 0,0 2 0,0-2 0,2-2 0,0-3 0,1-2 0,1-1 0,2 1 0,2 1 0,3 1 0,3 0 0,-1-1 0,-1-2 0,-2-2 0,-2-1 0,-2-1 0,-1 0 0,0 0 0,-1-2 0,3-3 0,0-1 0,0-2 0,0 0 0,-2 2 0,-1 1 0,-2 0 0,-1 1 0,0 0 0,0 0 0,-1-1 0,0 0 0,0 0 0,0 0 0,0-1 0,0 1 0,0 0 0,0 1 0,0 1 0,0-1 0,0 1 0,0 0 0,0 1 0,-1-1 0,-1 2 0,1 2 0,0 6 0,0 6 0,1 10 0,0 6 0,0 5 0,-1 4 0,0-4 0,-1-3 0,0-10 0,1-9 0,0-4 0,1-3 0,0 0 0,0-1 0,0-1 0,0-1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06:19.8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24575,'0'26'0,"0"17"0,0 24 0,0 11 0,0-9 0,0-14 0,0-21 0,0-18 0,0-9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8:52.2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115 32 24575,'0'-5'0,"0"0"0,0 0 0,-2 2 0,-3 0 0,-4 2 0,-5 1 0,-4-2 0,0 1 0,3-1 0,6 0 0,2 3 0,2 1 0,1 3 0,0 3 0,2 0 0,1 0 0,0-1 0,1 0 0,0-1 0,1 0 0,1 0 0,1-2 0,2-2 0,1 0 0,0-1 0,-1 1 0,0-1 0,0 1 0,0-1 0,0 0 0,-2 1 0,1-1 0,-1 0 0,0 0 0,0 0 0,1-1 0,0 1 0,0-1 0,1 0 0,0 0 0,0 0 0,0-1 0,-1-2 0,-1 0 0,0-1 0,1-1 0,-2 1 0,1-1 0,0-1 0,0-1 0,0-1 0,0-1 0,0-1 0,0 2 0,-1 2 0,0 1 0,0 1 0,-1 3 0,0 2 0,-1 5 0,-1 5 0,0 3 0,-1 5 0,0 2 0,1 0 0,1-1 0,1-3 0,2-5 0,0-3 0,2-4 0,-2-2 0,1-2 0,0-1 0,-3 0 0,1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8:55.3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 24575,'0'14'0,"0"-3"0,0-1 0,0-2 0,0-1 0,0 0 0,0-1 0,0-1 0,0 0 0,0-1 0,0-1 0,0-1 0,0-5 0,0-2 0,0-5 0,0 1 0,0-1 0,0 1 0,0 0 0,1 3 0,1 2 0,1 1 0,0 1 0,0 0 0,1-1 0,-1 1 0,1 1 0,0-1 0,0 1 0,0-1 0,0 1 0,-1 0 0,1 0 0,-2 0 0,1 0 0,0 1 0,-2 1 0,1 2 0,-1 1 0,0 1 0,-1 2 0,1-1 0,0 0 0,0 1 0,-1-2 0,0 1 0,0-1 0,0-1 0,0 0 0,1-1 0,0 1 0,0-2 0,-1-2 0,0-6 0,0-3 0,0-3 0,0 3 0,1 4 0,0 1 0,0 0 0,2 0 0,1 1 0,1 1 0,0 0 0,1 0 0,1 0 0,0 0 0,1 2 0,-1 0 0,-1 0 0,-1 0 0,-2 0 0,0 1 0,-1 0 0,0 1 0,-1 2 0,-1-1 0,0 1 0,0 0 0,0 2 0,0 0 0,0 0 0,0 0 0,0-1 0,0 1 0,0-2 0,0 1 0,0 0 0,0-2 0,0 1 0,0-1 0,0 0 0,0 0 0,0 0 0,0 0 0,0 0 0,1 1 0,0 0 0,0 0 0,0-1 0,0 1 0,1-1 0,-1-3 0,0-2 0,0 0 0,0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9:32.6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1 127 24575,'-1'-29'0,"4"-2"0,1 0 0,2 10 0,1 9 0,-3 10 0,0 2 0,0 0 0,1 0 0,-1 1 0,1 0 0,1 0 0,0-1 0,0 2 0,0 0 0,2 1 0,-1 2 0,0 2 0,1 1 0,-1 2 0,1 2 0,1 1 0,-1 0 0,1-1 0,-1-1 0,0-3 0,-1-1 0,-1-2 0,1-2 0,0-2 0,1-1 0,1 0 0,-1 0 0,-1 0 0,-1-1 0,-1-3 0,0-3 0,-2-3 0,-2-2 0,0-1 0,-1 3 0,0 2 0,0 1 0,0 2 0,0 2 0,0 0 0,0 0 0,-1 0 0,-2-1 0,-1 0 0,1 0 0,0-1 0,2 2 0,0 0 0,1 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9:33.6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24575,'0'33'0,"0"11"0,0 15 0,0 7 0,0-5 0,0-12 0,0-14 0,0-13 0,0-9 0,0-9 0,0-3 0,0-3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9:35.7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5 108 24575,'0'-4'0,"0"0"0,0-2 0,0-5 0,1-6 0,2-4 0,2 2 0,2 5 0,0 7 0,-2 4 0,0 1 0,1 2 0,4 0 0,3 0 0,5 0 0,2 1 0,0 2 0,-2 2 0,-3 3 0,-4 2 0,-4 1 0,-4 1 0,-2 1 0,-1 0 0,0 0 0,0 0 0,0 1 0,0-1 0,-3 0 0,-2 1 0,-4 0 0,-3-1 0,-1-1 0,0-2 0,3-4 0,1-2 0,3-2 0,3-3 0,2 0 0,4-1 0,1 1 0,3 0 0,1 1 0,6 3 0,6 10 0,4 11 0,-1 11 0,-4 2 0,-7-5 0,-5-8 0,-4-8 0,-2-5 0,-2-3 0,-3 0 0,-3-3 0,-5-1 0,-5-1 0,-7 1 0,-8 0 0,-5-1 0,1-1 0,5-2 0,10 0 0,9-3 0,7-3 0,3 0 0,2-1 0,0 3 0,0 0 0,0 1 0,0-1 0,0 2 0,0 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9:38.2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60 24575,'0'-4'0,"1"0"0,2-1 0,4-1 0,6-1 0,4-1 0,3 1 0,1-1 0,-1 2 0,-2 3 0,-3 1 0,-3 2 0,-4 2 0,-1 3 0,-2 2 0,0 2 0,1 3 0,0 1 0,1 1 0,2 2 0,-2-2 0,-3-1 0,-1-2 0,-3-2 0,0-1 0,0 0 0,-1-1 0,-2 1 0,-5-3 0,-2 0 0,-4-2 0,-3 1 0,-3 0 0,-4 0 0,3 2 0,3-3 0,6 0 0,6-2 0,4-1 0,10 0 0,0 0 0,5 0 0,-3 0 0,1 1 0,2 5 0,2 7 0,2 9 0,-1 5 0,-3 2 0,-4-2 0,-5-3 0,-3-5 0,-1-5 0,0-4 0,-2-2 0,-2-4 0,-2-2 0,-3-1 0,-2-1 0,0 0 0,-1 0 0,-2 0 0,-2 0 0,-1-1 0,-3-1 0,1-1 0,3-1 0,3-2 0,5 0 0,3-3 0,3 1 0,2 0 0,0 4 0,0 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9:40.3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214 75 24575,'2'-10'0,"-1"2"0,-2 0 0,-3 3 0,-5 1 0,-5-2 0,-5-3 0,-1-1 0,0 3 0,3 2 0,2 3 0,0 2 0,1 0 0,0 3 0,1 4 0,1 3 0,1 4 0,2 0 0,4-1 0,2-2 0,2-1 0,1-2 0,0-1 0,1-1 0,2 1 0,2-1 0,1 0 0,1 1 0,-1-1 0,1 0 0,2 1 0,-1-1 0,1-1 0,1-2 0,-1-2 0,1-1 0,0 0 0,1 0 0,0 0 0,2 0 0,2-1 0,2-3 0,1-3 0,1-4 0,-2-1 0,-4 0 0,-4 0 0,-2 0 0,-2 2 0,-2 1 0,-1 0 0,-1-2 0,-1 0 0,0 1 0,0 1 0,0 2 0,0 2 0,-1 1 0,-1 2 0,0 1 0,-2 2 0,0 0 0,2 4 0,2 7 0,0 5 0,-1 4 0,1 1 0,0-1 0,0-2 0,0-2 0,1-3 0,1-3 0,1-2 0,0-4 0,1-2 0,-1-2 0,-1-1 0,-1-1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9:44.3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32 24575,'0'13'0,"0"6"0,0 8 0,0 7 0,0 1 0,0-1 0,0-4 0,0-8 0,0-10 0,0-7 0,0-23 0,0 0 0,1-17 0,3 8 0,0 2 0,2 4 0,0 7 0,0 5 0,2 1 0,1 3 0,2 1 0,0 2 0,1 1 0,1 1 0,-3 0 0,0 1 0,-3 2 0,-2 2 0,-1 1 0,-2 1 0,-1-1 0,1 1 0,-1 3 0,1 0 0,1 2 0,0 1 0,0 0 0,1-2 0,0-3 0,-1 0 0,-1-2 0,-1-2 0,0 0 0,1-3 0,0-2 0,0-5 0,-1-5 0,0-5 0,0-2 0,3-2 0,4 0 0,4-1 0,7-1 0,5 0 0,2 3 0,-2 3 0,-3 6 0,-5 4 0,-3 4 0,-3 1 0,-3 2 0,-1 1 0,-2 3 0,-1 2 0,-2 1 0,1 0 0,-1 1 0,1 2 0,0 2 0,1 3 0,2 5 0,0 4 0,1 3 0,1 0 0,-1-3 0,-2-4 0,-1-6 0,-2-5 0,-1-7 0,0-2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40:00.5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1 111 24575,'0'-12'0,"0"-11"0,1-2 0,1 0 0,2 8 0,1 11 0,-1 4 0,1 2 0,-2 0 0,0 0 0,1 0 0,2 0 0,0 0 0,-1 0 0,0 1 0,-2 1 0,-1 2 0,0 2 0,2 1 0,2 1 0,2 2 0,2 0 0,-1-1 0,-1-3 0,-2-2 0,-2-2 0,0-1 0,-1-1 0,0 0 0,2-1 0,-1-1 0,2-2 0,-1 0 0,0 1 0,-1 0 0,-1 1 0,-1 1 0,-1 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40:02.3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1 24575,'15'0'0,"1"0"0,4 0 0,1 0 0,-2 0 0,-3 0 0,-6 2 0,-4 1 0,-3 2 0,0 4 0,-2 3 0,-1 5 0,0 2 0,0-1 0,0-3 0,-1-5 0,-1-2 0,-3-3 0,-2-1 0,-1-3 0,0-1 0,1 0 0,3 0 0,0 0 0,1 0 0,3-1 0,2 0 0,3 1 0,3 0 0,3 2 0,2 6 0,0 8 0,1 5 0,-3 0 0,-4-4 0,-4-5 0,-1-2 0,-2-2 0,-1-1 0,-1-1 0,-3-2 0,-3-2 0,-4 0 0,-4 1 0,-6 2 0,-4 2 0,-3-2 0,4-1 0,5-2 0,9-2 0,5-2 0,4-1 0,1-2 0,1 0 0,-1-1 0,0 0 0,-1-1 0,0-1 0,0 2 0,0 0 0,0 2 0,1 3 0,1-1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06:24.3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250 5 24575,'-6'0'0,"-3"0"0,-1 0 0,0 0 0,-2 0 0,-1 0 0,0 0 0,0 0 0,-2 0 0,-5 0 0,-6 0 0,0 0 0,4 0 0,7-1 0,7 0 0,3 0 0,0 0 0,0 1 0,-1 0 0,0 0 0,3 1 0,2 1 0,2 4 0,1 6 0,-1 7 0,0 11 0,-1 5 0,0-2 0,0-6 0,0-10 0,1-7 0,0-3 0,0-3 0,0-1 0,-1 2 0,0-3 0,0-1 0,0-6 0,1 1 0,2-4 0,1 4 0,1 0 0,2-1 0,2 1 0,5-1 0,6 1 0,6 0 0,2 1 0,2 0 0,-5 0 0,-4 2 0,-5-1 0,-4 2 0,-4 0 0,-1 0 0,-1 1 0,-1 2 0,0 4 0,0 3 0,0 5 0,-1 3 0,-1 3 0,-1 1 0,-2-2 0,0-3 0,0-5 0,0-1 0,0 1 0,0 4 0,-1 5 0,-1 2 0,-2-2 0,0-6 0,-1-4 0,0-2 0,-3 1 0,-2 0 0,0 1 0,1-2 0,3-4 0,0-3 0,1-2 0,-2 0 0,-4 0 0,-5 0 0,-4 0 0,1 0 0,2 0 0,4 0 0,4 0 0,2-2 0,2-1 0,2-1 0,-1-2 0,-1 1 0,-2-2 0,0 1 0,0 0 0,2 0 0,1 2 0,0 0 0,-1-1 0,1 1 0,-1-1 0,1-1 0,-1 1 0,2 0 0,0 0 0,2 1 0,1-1 0,-1 2 0,1 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40:04.5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24 24575,'5'-5'0,"-1"2"0,3 2 0,1 1 0,2-2 0,3 1 0,4-2 0,2-1 0,1 2 0,0 0 0,-3 1 0,-3 1 0,-4 0 0,-4 1 0,-3 0 0,-2 1 0,-1 2 0,0 2 0,0 2 0,0 3 0,0 1 0,-1 1 0,-2 2 0,-3 0 0,-3 1 0,0-3 0,-1-2 0,0-1 0,0-1 0,-2 1 0,-2 2 0,-2 1 0,-2 4 0,-2 1 0,1 2 0,2-2 0,3-2 0,5-4 0,5-5 0,2-2 0,1-1 0,1-2 0,0 1 0,1 0 0,0-1 0,2 0 0,1-2 0,1 0 0,4 0 0,2 0 0,5 0 0,6 0 0,5 0 0,2 0 0,-1 0 0,-6 1 0,-6 0 0,-5 0 0,-4 0 0,-2-1 0,-1 0 0,-1 0 0,-2 0 0,1 0 0,-3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40:17.7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184 15 24575,'-14'0'0,"-4"-2"0,-3-1 0,-2-1 0,4 1 0,4 1 0,3 3 0,1 4 0,0 4 0,0 7 0,1 1 0,1 1 0,3-3 0,3-4 0,2-3 0,1-3 0,1-2 0,1-2 0,2 0 0,2-1 0,1 0 0,3 0 0,2 1 0,3 1 0,1 0 0,0 0 0,-1-2 0,2 0 0,1-4 0,1-3 0,0-5 0,-3 0 0,-5 1 0,-3 2 0,-4 3 0,-1 1 0,-2 0 0,-1 1 0,0 1 0,0-1 0,0 0 0,0 0 0,0 2 0,0 2 0,0 4 0,0 10 0,0 8 0,1 5 0,2 1 0,1-6 0,0-7 0,0-5 0,-2-6 0,-1-2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40:19.6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24575,'0'11'0,"0"3"0,0 3 0,0-1 0,0-4 0,0-5 0,0-5 0,0-2 0,0-4 0,0-1 0,0 0 0,1 0 0,2 0 0,2 0 0,4-1 0,4 0 0,5-2 0,5 1 0,2 2 0,-2 0 0,-3 3 0,-6 1 0,-5 1 0,-3 0 0,-3 3 0,-1 4 0,-1 6 0,0 2 0,0 1 0,0-2 0,-1-5 0,2-4 0,0-4 0,1-4 0,1-2 0,1-1 0,3 0 0,3 2 0,3 1 0,4 2 0,0 1 0,0 0 0,-2 0 0,-4 0 0,-3 1 0,-2 3 0,-1 3 0,-2 2 0,-1 2 0,-1-1 0,-1-4 0,-1-3 0,0-3 0,0-1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5:42.8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64 24575,'0'-11'0,"0"-1"0,1 1 0,1 4 0,2 3 0,3 3 0,2-3 0,3 0 0,-1-1 0,-1 2 0,-3 2 0,-3 2 0,-1 1 0,1 2 0,0 4 0,2 2 0,1 2 0,0-1 0,-1-3 0,-1-3 0,-1-2 0,0-1 0,1-4 0,1-5 0,1-4 0,0-1 0,-1 1 0,-1 5 0,-3 2 0,-1 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5:43.7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24575,'0'14'0,"0"10"0,0 12 0,0 5 0,0-6 0,0-9 0,0-14 0,0-6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5:45.3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24575,'0'12'0,"0"4"0,0 4 0,0 3 0,0-5 0,0-5 0,0-5 0,0-3 0,0 0 0,1-2 0,0-2 0,4-3 0,4-1 0,11-1 0,4 0 0,-1 3 0,-4 0 0,-11 1 0,-2 0 0,-2 0 0,-1 0 0,0 0 0,-2 0 0,0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35:47.8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24575,'0'8'0,"0"6"0,0 8 0,0 4 0,0-1 0,0-5 0,0-6 0,0-2 0,0-1 0,0 0 0,0 1 0,0-5 0,0-1 0,0-2 0,0-1 0,0 1 0,0-2 0,0 1 0,0 0 0,0 0 0,0 0 0,0-1 0,0 1 0,0-2 0,0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40:33.7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 5 24575,'-10'0'0,"0"0"0,-1 0 0,0 0 0,1 0 0,1 1 0,3 2 0,3 1 0,1 1 0,2-1 0,-1 0 0,1 0 0,0 1 0,0 0 0,0 1 0,0 0 0,0 2 0,0-1 0,0 0 0,0 1 0,0-3 0,1-1 0,0-1 0,3-2 0,0 1 0,0-2 0,1 0 0,0 0 0,-1 0 0,1 0 0,-2 0 0,1 0 0,0-1 0,0 0 0,0-2 0,0-1 0,0 0 0,1-1 0,-2 0 0,1 0 0,-2 1 0,0 0 0,0 1 0,-1-2 0,0 1 0,0-2 0,0 1 0,0 0 0,0 0 0,0 1 0,0 0 0,1 1 0,-1 0 0,0 0 0,0 0 0,-1 0 0,0 0 0,0 1 0,0 7 0,0 1 0,0 5 0,0-1 0,0-1 0,0-3 0,0-1 0,0-2 0,0 0 0,0 0 0,0 0 0,0 0 0,0 1 0,0 0 0,0 1 0,0-1 0,0 0 0,0 1 0,0-2 0,0 1 0,0-1 0,0 0 0,1 0 0,-1 1 0,2 0 0,0-1 0,-1 0 0,1-2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47:56.1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376 1 24575,'-14'0'0,"-11"0"0,-14 0 0,-4 0 0,3 0 0,13 0 0,11 0 0,-1 0 0,-1 0 0,-3 0 0,0 0 0,3 0 0,7 1 0,5 1 0,4 4 0,2 5 0,0 9 0,0 12 0,0 12 0,0 4 0,0-5 0,0-10 0,0-12 0,0-6 0,0-2 0,0 1 0,0 3 0,0-1 0,0-1 0,0-4 0,1-4 0,0-3 0,0-5 0,0-2 0,0-3 0,3-2 0,2-1 0,4 0 0,3 2 0,1 2 0,6 2 0,5 2 0,7 1 0,5 0 0,-2 0 0,-4 1 0,-9 2 0,-9 3 0,-6 5 0,-3 5 0,1 9 0,2 6 0,3 4 0,-1 0 0,-1-1 0,-1 0 0,-2 0 0,-2-3 0,-1-4 0,-2-3 0,-1-6 0,-3-4 0,-6-2 0,-11-3 0,-11-1 0,-10 0 0,-8-1 0,-1-2 0,4-1 0,5-6 0,9-6 0,10-3 0,7-3 0,7 1 0,4 2 0,1 2 0,3 4 0,0 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7:47:57.9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306 14 24575,'-10'0'0,"-3"0"0,-4 0 0,-2 0 0,-1 0 0,-1 0 0,-2 1 0,-4 5 0,0 2 0,0 5 0,0 3 0,4 4 0,3 2 0,4 6 0,7 4 0,5 8 0,2 11 0,2 10 0,0 9 0,0 5 0,1-2 0,3-5 0,3-3 0,4-13 0,0-12 0,1-13 0,-2-14 0,0-6 0,0-5 0,1-2 0,4 0 0,2-1 0,2-2 0,2-4 0,-1-5 0,0-6 0,3-8 0,1-11 0,0-13 0,0-11 0,-3-6 0,-6-1 0,-5 5 0,-7 5 0,-2 9 0,-1 9 0,0 11 0,0 9 0,0 5 0,-3 0 0,-4-6 0,-6-4 0,-9-3 0,-4-1 0,1 4 0,4 5 0,6 8 0,6 8 0,4 14 0,3-6 0,2 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184E4-A34B-8445-ABD7-908B58223AA8}" type="datetimeFigureOut">
              <a:rPr lang="en-US" smtClean="0"/>
              <a:t>7/27/24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5043D-7690-7A40-A3F0-16F28CF9B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3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5043D-7690-7A40-A3F0-16F28CF9B8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75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5043D-7690-7A40-A3F0-16F28CF9B82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5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6142-202A-1F34-EA54-19C8D6AC4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6925E-0206-9842-49F8-27C8896A5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C7671-FC95-DCAF-A539-039A7BD3D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3062-8DF8-2841-9707-FD01D924E4AF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3870F-DC7B-8809-6D20-8653B5301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5C2F4-B5C5-C9B8-3F8D-97D023AC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6076-AA0F-4148-91E3-8F0D41F6A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7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C7D5E-149A-C9BC-7B6B-EFB657375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89A8C-5DB2-89E9-4F96-C00B74D8B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03AA0-B8C6-348F-939E-0D35E35F4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3062-8DF8-2841-9707-FD01D924E4AF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60E94-E8CE-4945-3EA1-5C74ABFC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1E93C-E83C-8B12-60B9-F3F4A34B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6076-AA0F-4148-91E3-8F0D41F6A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8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B8BB64-B421-FAA5-4DEE-2470A4E32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B1D44-9815-ED74-43D1-445F455C2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352A3-67B5-D470-93DE-4A375AA4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3062-8DF8-2841-9707-FD01D924E4AF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F82F-65FC-6730-DE7B-C67B75D18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A9726-E6AF-0669-6BA4-44A208DC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6076-AA0F-4148-91E3-8F0D41F6A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4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7FAA-695A-78F9-57E5-EDCFD6A7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63D95-23DD-3A53-111C-9FF1EE58D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92B5B-8FCF-39AD-A935-5DA76430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3062-8DF8-2841-9707-FD01D924E4AF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3783F-85A4-F680-7CBF-BCD8220F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6A021-F0DF-BF28-28AF-E3CAAA0C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6076-AA0F-4148-91E3-8F0D41F6A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E8D0-65C4-5A6F-3AFC-E2D091D1E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2E8E5-9FEC-17A3-963F-FD42064C7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C1E33-92BE-BF9B-A22A-35FD4ED9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3062-8DF8-2841-9707-FD01D924E4AF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F4BB6-9E28-ED82-425A-9BD8475A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D0048-6EF4-3E98-6724-312C7BC6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6076-AA0F-4148-91E3-8F0D41F6A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9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5B0ED-CDA2-1322-8D02-E36BBCF1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F0186-9881-1FDA-1EEA-E3727A9CA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2C609-01A9-64CB-B1D3-F840D675C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DB285-D81C-8862-732C-66855A58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3062-8DF8-2841-9707-FD01D924E4AF}" type="datetimeFigureOut">
              <a:rPr lang="en-US" smtClean="0"/>
              <a:t>7/27/24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83AC4-243E-4C2F-6F1F-BD6F3AA6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7BD6E-3269-1A1E-1476-5B326144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6076-AA0F-4148-91E3-8F0D41F6A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2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6D545-6A8B-3D04-C102-3A56C92A7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EAE1A-8669-EDD2-AE70-0FCA18115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EC8C8-C4E7-CA14-CCEC-40237CB81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D2A8B3-B7F0-7137-84C7-8D3A33A4B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EF445-116A-7409-C35E-08F274889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BA7A82-9720-DA2D-9105-F85F8E8E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3062-8DF8-2841-9707-FD01D924E4AF}" type="datetimeFigureOut">
              <a:rPr lang="en-US" smtClean="0"/>
              <a:t>7/27/24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93B50B-67C3-6A9E-05D1-B2042B3C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39DBC7-240E-4A08-7042-BC2754BE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6076-AA0F-4148-91E3-8F0D41F6A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8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4C71-C822-78E9-8EE6-BF46297D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596F9-0A2F-BA01-24DC-CCB48A49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3062-8DF8-2841-9707-FD01D924E4AF}" type="datetimeFigureOut">
              <a:rPr lang="en-US" smtClean="0"/>
              <a:t>7/27/24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56D02-E2FE-4326-6E29-59A2D32C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D2335-7D84-3A9A-BA10-64F47D2A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6076-AA0F-4148-91E3-8F0D41F6A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8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F9A037-A1EA-C906-5CCA-BD9F8A846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3062-8DF8-2841-9707-FD01D924E4AF}" type="datetimeFigureOut">
              <a:rPr lang="en-US" smtClean="0"/>
              <a:t>7/27/24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86606-EA42-469C-DF1E-B5C7A63C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A7EDB-080A-C043-95E0-035BDBE9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6076-AA0F-4148-91E3-8F0D41F6A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2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7E45-2388-E757-A668-3262FDF9B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6E76F-46D9-046C-29D1-401BF6165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08FE2-1C50-CF4F-43A4-273508FAE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B5A8F-79FF-CB20-6E36-4694E9C9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3062-8DF8-2841-9707-FD01D924E4AF}" type="datetimeFigureOut">
              <a:rPr lang="en-US" smtClean="0"/>
              <a:t>7/27/24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00AAF-B16E-D8FA-6496-80DFBC76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C42F3-41FE-6072-8A2F-4767EBE5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6076-AA0F-4148-91E3-8F0D41F6A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48C5C-4128-6332-3EF1-94F028DA6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3DBBE-7341-C06C-7FC4-E638C34F8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AE709-E61C-7CF5-3AFF-C31297A85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3BC9C-57B4-E504-1BF5-5701B84A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3062-8DF8-2841-9707-FD01D924E4AF}" type="datetimeFigureOut">
              <a:rPr lang="en-US" smtClean="0"/>
              <a:t>7/27/24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0364F-4BFC-E359-E991-B323E4D4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65E55-6A54-D4ED-6D5A-0D67F685D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6076-AA0F-4148-91E3-8F0D41F6A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5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99B5D7-0D8A-6E32-DEEE-0151FE7E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C0F3D-3DB2-CF18-FD51-8D30BA976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E13B1-0BB3-FEF0-4E42-C4301FB2F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F53062-8DF8-2841-9707-FD01D924E4AF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52E88-DD85-96F3-BE9C-A054A5650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7ED67-17DC-AF1F-7FDB-0387AD632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F76076-AA0F-4148-91E3-8F0D41F6A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4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5.xml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customXml" Target="../ink/ink106.xml"/><Relationship Id="rId4" Type="http://schemas.openxmlformats.org/officeDocument/2006/relationships/image" Target="../media/image1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7.xml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customXml" Target="../ink/ink108.xml"/><Relationship Id="rId4" Type="http://schemas.openxmlformats.org/officeDocument/2006/relationships/image" Target="../media/image1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customXml" Target="../ink/ink109.xml"/><Relationship Id="rId7" Type="http://schemas.openxmlformats.org/officeDocument/2006/relationships/customXml" Target="../ink/ink111.xml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customXml" Target="../ink/ink110.xml"/><Relationship Id="rId10" Type="http://schemas.openxmlformats.org/officeDocument/2006/relationships/image" Target="../media/image120.png"/><Relationship Id="rId4" Type="http://schemas.openxmlformats.org/officeDocument/2006/relationships/image" Target="../media/image117.png"/><Relationship Id="rId9" Type="http://schemas.openxmlformats.org/officeDocument/2006/relationships/customXml" Target="../ink/ink1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customXml" Target="../ink/ink113.xml"/><Relationship Id="rId7" Type="http://schemas.openxmlformats.org/officeDocument/2006/relationships/customXml" Target="../ink/ink115.xml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customXml" Target="../ink/ink114.xml"/><Relationship Id="rId10" Type="http://schemas.openxmlformats.org/officeDocument/2006/relationships/image" Target="../media/image125.png"/><Relationship Id="rId4" Type="http://schemas.openxmlformats.org/officeDocument/2006/relationships/image" Target="../media/image122.png"/><Relationship Id="rId9" Type="http://schemas.openxmlformats.org/officeDocument/2006/relationships/customXml" Target="../ink/ink1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7.xml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customXml" Target="../ink/ink118.xml"/><Relationship Id="rId4" Type="http://schemas.openxmlformats.org/officeDocument/2006/relationships/image" Target="../media/image1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customXml" Target="../ink/ink119.xml"/><Relationship Id="rId7" Type="http://schemas.openxmlformats.org/officeDocument/2006/relationships/customXml" Target="../ink/ink121.xml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customXml" Target="../ink/ink120.xml"/><Relationship Id="rId10" Type="http://schemas.openxmlformats.org/officeDocument/2006/relationships/image" Target="../media/image133.png"/><Relationship Id="rId4" Type="http://schemas.openxmlformats.org/officeDocument/2006/relationships/image" Target="../media/image130.png"/><Relationship Id="rId9" Type="http://schemas.openxmlformats.org/officeDocument/2006/relationships/customXml" Target="../ink/ink1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3.xml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customXml" Target="../ink/ink124.xml"/><Relationship Id="rId4" Type="http://schemas.openxmlformats.org/officeDocument/2006/relationships/image" Target="../media/image1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5.xml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customXml" Target="../ink/ink126.xml"/><Relationship Id="rId4" Type="http://schemas.openxmlformats.org/officeDocument/2006/relationships/image" Target="../media/image1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1.png"/><Relationship Id="rId4" Type="http://schemas.openxmlformats.org/officeDocument/2006/relationships/customXml" Target="../ink/ink1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2.png"/><Relationship Id="rId4" Type="http://schemas.openxmlformats.org/officeDocument/2006/relationships/customXml" Target="../ink/ink1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3.png"/><Relationship Id="rId4" Type="http://schemas.openxmlformats.org/officeDocument/2006/relationships/customXml" Target="../ink/ink1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4.png"/><Relationship Id="rId4" Type="http://schemas.openxmlformats.org/officeDocument/2006/relationships/customXml" Target="../ink/ink13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5.png"/><Relationship Id="rId4" Type="http://schemas.openxmlformats.org/officeDocument/2006/relationships/customXml" Target="../ink/ink13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4.xml"/><Relationship Id="rId3" Type="http://schemas.openxmlformats.org/officeDocument/2006/relationships/image" Target="../media/image140.png"/><Relationship Id="rId7" Type="http://schemas.openxmlformats.org/officeDocument/2006/relationships/image" Target="../media/image1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3.xml"/><Relationship Id="rId11" Type="http://schemas.openxmlformats.org/officeDocument/2006/relationships/image" Target="../media/image149.png"/><Relationship Id="rId5" Type="http://schemas.openxmlformats.org/officeDocument/2006/relationships/image" Target="../media/image146.png"/><Relationship Id="rId10" Type="http://schemas.openxmlformats.org/officeDocument/2006/relationships/customXml" Target="../ink/ink135.xml"/><Relationship Id="rId4" Type="http://schemas.openxmlformats.org/officeDocument/2006/relationships/customXml" Target="../ink/ink132.xml"/><Relationship Id="rId9" Type="http://schemas.openxmlformats.org/officeDocument/2006/relationships/image" Target="../media/image14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customXml" Target="../ink/ink136.xml"/><Relationship Id="rId7" Type="http://schemas.openxmlformats.org/officeDocument/2006/relationships/customXml" Target="../ink/ink138.xml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customXml" Target="../ink/ink137.xml"/><Relationship Id="rId4" Type="http://schemas.openxmlformats.org/officeDocument/2006/relationships/image" Target="../media/image14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customXml" Target="../ink/ink139.xml"/><Relationship Id="rId7" Type="http://schemas.openxmlformats.org/officeDocument/2006/relationships/customXml" Target="../ink/ink141.xml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customXml" Target="../ink/ink140.xml"/><Relationship Id="rId4" Type="http://schemas.openxmlformats.org/officeDocument/2006/relationships/image" Target="../media/image14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customXml" Target="../ink/ink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12.png"/><Relationship Id="rId14" Type="http://schemas.openxmlformats.org/officeDocument/2006/relationships/customXml" Target="../ink/ink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.png"/><Relationship Id="rId21" Type="http://schemas.openxmlformats.org/officeDocument/2006/relationships/customXml" Target="../ink/ink22.xml"/><Relationship Id="rId42" Type="http://schemas.openxmlformats.org/officeDocument/2006/relationships/image" Target="../media/image37.png"/><Relationship Id="rId47" Type="http://schemas.openxmlformats.org/officeDocument/2006/relationships/customXml" Target="../ink/ink35.xml"/><Relationship Id="rId63" Type="http://schemas.openxmlformats.org/officeDocument/2006/relationships/customXml" Target="../ink/ink43.xml"/><Relationship Id="rId68" Type="http://schemas.openxmlformats.org/officeDocument/2006/relationships/image" Target="../media/image50.png"/><Relationship Id="rId84" Type="http://schemas.openxmlformats.org/officeDocument/2006/relationships/image" Target="../media/image58.png"/><Relationship Id="rId89" Type="http://schemas.openxmlformats.org/officeDocument/2006/relationships/customXml" Target="../ink/ink56.xml"/><Relationship Id="rId16" Type="http://schemas.openxmlformats.org/officeDocument/2006/relationships/image" Target="../media/image24.png"/><Relationship Id="rId11" Type="http://schemas.openxmlformats.org/officeDocument/2006/relationships/customXml" Target="../ink/ink17.xml"/><Relationship Id="rId32" Type="http://schemas.openxmlformats.org/officeDocument/2006/relationships/image" Target="../media/image32.png"/><Relationship Id="rId37" Type="http://schemas.openxmlformats.org/officeDocument/2006/relationships/customXml" Target="../ink/ink30.xml"/><Relationship Id="rId53" Type="http://schemas.openxmlformats.org/officeDocument/2006/relationships/customXml" Target="../ink/ink38.xml"/><Relationship Id="rId58" Type="http://schemas.openxmlformats.org/officeDocument/2006/relationships/image" Target="../media/image45.png"/><Relationship Id="rId74" Type="http://schemas.openxmlformats.org/officeDocument/2006/relationships/image" Target="../media/image53.png"/><Relationship Id="rId79" Type="http://schemas.openxmlformats.org/officeDocument/2006/relationships/customXml" Target="../ink/ink51.xml"/><Relationship Id="rId5" Type="http://schemas.openxmlformats.org/officeDocument/2006/relationships/customXml" Target="../ink/ink14.xml"/><Relationship Id="rId90" Type="http://schemas.openxmlformats.org/officeDocument/2006/relationships/image" Target="../media/image61.png"/><Relationship Id="rId22" Type="http://schemas.openxmlformats.org/officeDocument/2006/relationships/image" Target="../media/image27.png"/><Relationship Id="rId27" Type="http://schemas.openxmlformats.org/officeDocument/2006/relationships/customXml" Target="../ink/ink25.xml"/><Relationship Id="rId43" Type="http://schemas.openxmlformats.org/officeDocument/2006/relationships/customXml" Target="../ink/ink33.xml"/><Relationship Id="rId48" Type="http://schemas.openxmlformats.org/officeDocument/2006/relationships/image" Target="../media/image40.png"/><Relationship Id="rId64" Type="http://schemas.openxmlformats.org/officeDocument/2006/relationships/image" Target="../media/image48.png"/><Relationship Id="rId69" Type="http://schemas.openxmlformats.org/officeDocument/2006/relationships/customXml" Target="../ink/ink46.xml"/><Relationship Id="rId8" Type="http://schemas.openxmlformats.org/officeDocument/2006/relationships/image" Target="../media/image20.png"/><Relationship Id="rId51" Type="http://schemas.openxmlformats.org/officeDocument/2006/relationships/customXml" Target="../ink/ink37.xml"/><Relationship Id="rId72" Type="http://schemas.openxmlformats.org/officeDocument/2006/relationships/image" Target="../media/image52.png"/><Relationship Id="rId80" Type="http://schemas.openxmlformats.org/officeDocument/2006/relationships/image" Target="../media/image56.png"/><Relationship Id="rId85" Type="http://schemas.openxmlformats.org/officeDocument/2006/relationships/customXml" Target="../ink/ink54.xml"/><Relationship Id="rId93" Type="http://schemas.openxmlformats.org/officeDocument/2006/relationships/customXml" Target="../ink/ink58.xml"/><Relationship Id="rId3" Type="http://schemas.openxmlformats.org/officeDocument/2006/relationships/customXml" Target="../ink/ink13.xml"/><Relationship Id="rId12" Type="http://schemas.openxmlformats.org/officeDocument/2006/relationships/image" Target="../media/image22.png"/><Relationship Id="rId17" Type="http://schemas.openxmlformats.org/officeDocument/2006/relationships/customXml" Target="../ink/ink20.xml"/><Relationship Id="rId25" Type="http://schemas.openxmlformats.org/officeDocument/2006/relationships/customXml" Target="../ink/ink24.xml"/><Relationship Id="rId33" Type="http://schemas.openxmlformats.org/officeDocument/2006/relationships/customXml" Target="../ink/ink28.xml"/><Relationship Id="rId38" Type="http://schemas.openxmlformats.org/officeDocument/2006/relationships/image" Target="../media/image35.png"/><Relationship Id="rId46" Type="http://schemas.openxmlformats.org/officeDocument/2006/relationships/image" Target="../media/image39.png"/><Relationship Id="rId59" Type="http://schemas.openxmlformats.org/officeDocument/2006/relationships/customXml" Target="../ink/ink41.xml"/><Relationship Id="rId67" Type="http://schemas.openxmlformats.org/officeDocument/2006/relationships/customXml" Target="../ink/ink45.xml"/><Relationship Id="rId20" Type="http://schemas.openxmlformats.org/officeDocument/2006/relationships/image" Target="../media/image26.png"/><Relationship Id="rId41" Type="http://schemas.openxmlformats.org/officeDocument/2006/relationships/customXml" Target="../ink/ink32.xml"/><Relationship Id="rId54" Type="http://schemas.openxmlformats.org/officeDocument/2006/relationships/image" Target="../media/image43.png"/><Relationship Id="rId62" Type="http://schemas.openxmlformats.org/officeDocument/2006/relationships/image" Target="../media/image47.png"/><Relationship Id="rId70" Type="http://schemas.openxmlformats.org/officeDocument/2006/relationships/image" Target="../media/image51.png"/><Relationship Id="rId75" Type="http://schemas.openxmlformats.org/officeDocument/2006/relationships/customXml" Target="../ink/ink49.xml"/><Relationship Id="rId83" Type="http://schemas.openxmlformats.org/officeDocument/2006/relationships/customXml" Target="../ink/ink53.xml"/><Relationship Id="rId88" Type="http://schemas.openxmlformats.org/officeDocument/2006/relationships/image" Target="../media/image60.png"/><Relationship Id="rId91" Type="http://schemas.openxmlformats.org/officeDocument/2006/relationships/customXml" Target="../ink/ink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5" Type="http://schemas.openxmlformats.org/officeDocument/2006/relationships/customXml" Target="../ink/ink19.xml"/><Relationship Id="rId23" Type="http://schemas.openxmlformats.org/officeDocument/2006/relationships/customXml" Target="../ink/ink23.xml"/><Relationship Id="rId28" Type="http://schemas.openxmlformats.org/officeDocument/2006/relationships/image" Target="../media/image30.png"/><Relationship Id="rId36" Type="http://schemas.openxmlformats.org/officeDocument/2006/relationships/image" Target="../media/image34.png"/><Relationship Id="rId49" Type="http://schemas.openxmlformats.org/officeDocument/2006/relationships/customXml" Target="../ink/ink36.xml"/><Relationship Id="rId57" Type="http://schemas.openxmlformats.org/officeDocument/2006/relationships/customXml" Target="../ink/ink40.xml"/><Relationship Id="rId10" Type="http://schemas.openxmlformats.org/officeDocument/2006/relationships/image" Target="../media/image21.png"/><Relationship Id="rId31" Type="http://schemas.openxmlformats.org/officeDocument/2006/relationships/customXml" Target="../ink/ink27.xml"/><Relationship Id="rId44" Type="http://schemas.openxmlformats.org/officeDocument/2006/relationships/image" Target="../media/image38.png"/><Relationship Id="rId52" Type="http://schemas.openxmlformats.org/officeDocument/2006/relationships/image" Target="../media/image42.png"/><Relationship Id="rId60" Type="http://schemas.openxmlformats.org/officeDocument/2006/relationships/image" Target="../media/image46.png"/><Relationship Id="rId65" Type="http://schemas.openxmlformats.org/officeDocument/2006/relationships/customXml" Target="../ink/ink44.xml"/><Relationship Id="rId73" Type="http://schemas.openxmlformats.org/officeDocument/2006/relationships/customXml" Target="../ink/ink48.xml"/><Relationship Id="rId78" Type="http://schemas.openxmlformats.org/officeDocument/2006/relationships/image" Target="../media/image55.png"/><Relationship Id="rId81" Type="http://schemas.openxmlformats.org/officeDocument/2006/relationships/customXml" Target="../ink/ink52.xml"/><Relationship Id="rId86" Type="http://schemas.openxmlformats.org/officeDocument/2006/relationships/image" Target="../media/image59.png"/><Relationship Id="rId94" Type="http://schemas.openxmlformats.org/officeDocument/2006/relationships/image" Target="../media/image63.png"/><Relationship Id="rId4" Type="http://schemas.openxmlformats.org/officeDocument/2006/relationships/image" Target="../media/image18.png"/><Relationship Id="rId9" Type="http://schemas.openxmlformats.org/officeDocument/2006/relationships/customXml" Target="../ink/ink16.xml"/><Relationship Id="rId13" Type="http://schemas.openxmlformats.org/officeDocument/2006/relationships/customXml" Target="../ink/ink18.xml"/><Relationship Id="rId18" Type="http://schemas.openxmlformats.org/officeDocument/2006/relationships/image" Target="../media/image25.png"/><Relationship Id="rId39" Type="http://schemas.openxmlformats.org/officeDocument/2006/relationships/customXml" Target="../ink/ink31.xml"/><Relationship Id="rId34" Type="http://schemas.openxmlformats.org/officeDocument/2006/relationships/image" Target="../media/image33.png"/><Relationship Id="rId50" Type="http://schemas.openxmlformats.org/officeDocument/2006/relationships/image" Target="../media/image41.png"/><Relationship Id="rId55" Type="http://schemas.openxmlformats.org/officeDocument/2006/relationships/customXml" Target="../ink/ink39.xml"/><Relationship Id="rId76" Type="http://schemas.openxmlformats.org/officeDocument/2006/relationships/image" Target="../media/image54.png"/><Relationship Id="rId7" Type="http://schemas.openxmlformats.org/officeDocument/2006/relationships/customXml" Target="../ink/ink15.xml"/><Relationship Id="rId71" Type="http://schemas.openxmlformats.org/officeDocument/2006/relationships/customXml" Target="../ink/ink47.xml"/><Relationship Id="rId92" Type="http://schemas.openxmlformats.org/officeDocument/2006/relationships/image" Target="../media/image62.png"/><Relationship Id="rId2" Type="http://schemas.openxmlformats.org/officeDocument/2006/relationships/image" Target="../media/image17.png"/><Relationship Id="rId29" Type="http://schemas.openxmlformats.org/officeDocument/2006/relationships/customXml" Target="../ink/ink26.xml"/><Relationship Id="rId24" Type="http://schemas.openxmlformats.org/officeDocument/2006/relationships/image" Target="../media/image28.png"/><Relationship Id="rId40" Type="http://schemas.openxmlformats.org/officeDocument/2006/relationships/image" Target="../media/image36.png"/><Relationship Id="rId45" Type="http://schemas.openxmlformats.org/officeDocument/2006/relationships/customXml" Target="../ink/ink34.xml"/><Relationship Id="rId66" Type="http://schemas.openxmlformats.org/officeDocument/2006/relationships/image" Target="../media/image49.png"/><Relationship Id="rId87" Type="http://schemas.openxmlformats.org/officeDocument/2006/relationships/customXml" Target="../ink/ink55.xml"/><Relationship Id="rId61" Type="http://schemas.openxmlformats.org/officeDocument/2006/relationships/customXml" Target="../ink/ink42.xml"/><Relationship Id="rId82" Type="http://schemas.openxmlformats.org/officeDocument/2006/relationships/image" Target="../media/image57.png"/><Relationship Id="rId19" Type="http://schemas.openxmlformats.org/officeDocument/2006/relationships/customXml" Target="../ink/ink21.xml"/><Relationship Id="rId14" Type="http://schemas.openxmlformats.org/officeDocument/2006/relationships/image" Target="../media/image23.png"/><Relationship Id="rId30" Type="http://schemas.openxmlformats.org/officeDocument/2006/relationships/image" Target="../media/image31.png"/><Relationship Id="rId35" Type="http://schemas.openxmlformats.org/officeDocument/2006/relationships/customXml" Target="../ink/ink29.xml"/><Relationship Id="rId56" Type="http://schemas.openxmlformats.org/officeDocument/2006/relationships/image" Target="../media/image44.png"/><Relationship Id="rId77" Type="http://schemas.openxmlformats.org/officeDocument/2006/relationships/customXml" Target="../ink/ink50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6.png"/><Relationship Id="rId21" Type="http://schemas.openxmlformats.org/officeDocument/2006/relationships/customXml" Target="../ink/ink68.xml"/><Relationship Id="rId42" Type="http://schemas.openxmlformats.org/officeDocument/2006/relationships/image" Target="../media/image84.png"/><Relationship Id="rId47" Type="http://schemas.openxmlformats.org/officeDocument/2006/relationships/customXml" Target="../ink/ink81.xml"/><Relationship Id="rId63" Type="http://schemas.openxmlformats.org/officeDocument/2006/relationships/customXml" Target="../ink/ink89.xml"/><Relationship Id="rId68" Type="http://schemas.openxmlformats.org/officeDocument/2006/relationships/image" Target="../media/image97.png"/><Relationship Id="rId84" Type="http://schemas.openxmlformats.org/officeDocument/2006/relationships/image" Target="../media/image105.png"/><Relationship Id="rId89" Type="http://schemas.openxmlformats.org/officeDocument/2006/relationships/customXml" Target="../ink/ink102.xml"/><Relationship Id="rId16" Type="http://schemas.openxmlformats.org/officeDocument/2006/relationships/image" Target="../media/image71.png"/><Relationship Id="rId11" Type="http://schemas.openxmlformats.org/officeDocument/2006/relationships/customXml" Target="../ink/ink63.xml"/><Relationship Id="rId32" Type="http://schemas.openxmlformats.org/officeDocument/2006/relationships/image" Target="../media/image79.png"/><Relationship Id="rId37" Type="http://schemas.openxmlformats.org/officeDocument/2006/relationships/customXml" Target="../ink/ink76.xml"/><Relationship Id="rId53" Type="http://schemas.openxmlformats.org/officeDocument/2006/relationships/customXml" Target="../ink/ink84.xml"/><Relationship Id="rId58" Type="http://schemas.openxmlformats.org/officeDocument/2006/relationships/image" Target="../media/image92.png"/><Relationship Id="rId74" Type="http://schemas.openxmlformats.org/officeDocument/2006/relationships/image" Target="../media/image100.png"/><Relationship Id="rId79" Type="http://schemas.openxmlformats.org/officeDocument/2006/relationships/customXml" Target="../ink/ink97.xml"/><Relationship Id="rId5" Type="http://schemas.openxmlformats.org/officeDocument/2006/relationships/customXml" Target="../ink/ink60.xml"/><Relationship Id="rId90" Type="http://schemas.openxmlformats.org/officeDocument/2006/relationships/image" Target="../media/image108.png"/><Relationship Id="rId22" Type="http://schemas.openxmlformats.org/officeDocument/2006/relationships/image" Target="../media/image74.png"/><Relationship Id="rId27" Type="http://schemas.openxmlformats.org/officeDocument/2006/relationships/customXml" Target="../ink/ink71.xml"/><Relationship Id="rId43" Type="http://schemas.openxmlformats.org/officeDocument/2006/relationships/customXml" Target="../ink/ink79.xml"/><Relationship Id="rId48" Type="http://schemas.openxmlformats.org/officeDocument/2006/relationships/image" Target="../media/image87.png"/><Relationship Id="rId64" Type="http://schemas.openxmlformats.org/officeDocument/2006/relationships/image" Target="../media/image95.png"/><Relationship Id="rId69" Type="http://schemas.openxmlformats.org/officeDocument/2006/relationships/customXml" Target="../ink/ink92.xml"/><Relationship Id="rId8" Type="http://schemas.openxmlformats.org/officeDocument/2006/relationships/image" Target="../media/image67.png"/><Relationship Id="rId51" Type="http://schemas.openxmlformats.org/officeDocument/2006/relationships/customXml" Target="../ink/ink83.xml"/><Relationship Id="rId72" Type="http://schemas.openxmlformats.org/officeDocument/2006/relationships/image" Target="../media/image99.png"/><Relationship Id="rId80" Type="http://schemas.openxmlformats.org/officeDocument/2006/relationships/image" Target="../media/image103.png"/><Relationship Id="rId85" Type="http://schemas.openxmlformats.org/officeDocument/2006/relationships/customXml" Target="../ink/ink100.xml"/><Relationship Id="rId93" Type="http://schemas.openxmlformats.org/officeDocument/2006/relationships/customXml" Target="../ink/ink104.xml"/><Relationship Id="rId3" Type="http://schemas.openxmlformats.org/officeDocument/2006/relationships/customXml" Target="../ink/ink59.xml"/><Relationship Id="rId12" Type="http://schemas.openxmlformats.org/officeDocument/2006/relationships/image" Target="../media/image69.png"/><Relationship Id="rId17" Type="http://schemas.openxmlformats.org/officeDocument/2006/relationships/customXml" Target="../ink/ink66.xml"/><Relationship Id="rId25" Type="http://schemas.openxmlformats.org/officeDocument/2006/relationships/customXml" Target="../ink/ink70.xml"/><Relationship Id="rId33" Type="http://schemas.openxmlformats.org/officeDocument/2006/relationships/customXml" Target="../ink/ink74.xml"/><Relationship Id="rId38" Type="http://schemas.openxmlformats.org/officeDocument/2006/relationships/image" Target="../media/image82.png"/><Relationship Id="rId46" Type="http://schemas.openxmlformats.org/officeDocument/2006/relationships/image" Target="../media/image86.png"/><Relationship Id="rId59" Type="http://schemas.openxmlformats.org/officeDocument/2006/relationships/customXml" Target="../ink/ink87.xml"/><Relationship Id="rId67" Type="http://schemas.openxmlformats.org/officeDocument/2006/relationships/customXml" Target="../ink/ink91.xml"/><Relationship Id="rId20" Type="http://schemas.openxmlformats.org/officeDocument/2006/relationships/image" Target="../media/image73.png"/><Relationship Id="rId41" Type="http://schemas.openxmlformats.org/officeDocument/2006/relationships/customXml" Target="../ink/ink78.xml"/><Relationship Id="rId54" Type="http://schemas.openxmlformats.org/officeDocument/2006/relationships/image" Target="../media/image90.png"/><Relationship Id="rId62" Type="http://schemas.openxmlformats.org/officeDocument/2006/relationships/image" Target="../media/image94.png"/><Relationship Id="rId70" Type="http://schemas.openxmlformats.org/officeDocument/2006/relationships/image" Target="../media/image98.png"/><Relationship Id="rId75" Type="http://schemas.openxmlformats.org/officeDocument/2006/relationships/customXml" Target="../ink/ink95.xml"/><Relationship Id="rId83" Type="http://schemas.openxmlformats.org/officeDocument/2006/relationships/customXml" Target="../ink/ink99.xml"/><Relationship Id="rId88" Type="http://schemas.openxmlformats.org/officeDocument/2006/relationships/image" Target="../media/image107.png"/><Relationship Id="rId91" Type="http://schemas.openxmlformats.org/officeDocument/2006/relationships/customXml" Target="../ink/ink10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5" Type="http://schemas.openxmlformats.org/officeDocument/2006/relationships/customXml" Target="../ink/ink65.xml"/><Relationship Id="rId23" Type="http://schemas.openxmlformats.org/officeDocument/2006/relationships/customXml" Target="../ink/ink69.xml"/><Relationship Id="rId28" Type="http://schemas.openxmlformats.org/officeDocument/2006/relationships/image" Target="../media/image77.png"/><Relationship Id="rId36" Type="http://schemas.openxmlformats.org/officeDocument/2006/relationships/image" Target="../media/image81.png"/><Relationship Id="rId49" Type="http://schemas.openxmlformats.org/officeDocument/2006/relationships/customXml" Target="../ink/ink82.xml"/><Relationship Id="rId57" Type="http://schemas.openxmlformats.org/officeDocument/2006/relationships/customXml" Target="../ink/ink86.xml"/><Relationship Id="rId10" Type="http://schemas.openxmlformats.org/officeDocument/2006/relationships/image" Target="../media/image68.png"/><Relationship Id="rId31" Type="http://schemas.openxmlformats.org/officeDocument/2006/relationships/customXml" Target="../ink/ink73.xml"/><Relationship Id="rId44" Type="http://schemas.openxmlformats.org/officeDocument/2006/relationships/image" Target="../media/image85.png"/><Relationship Id="rId52" Type="http://schemas.openxmlformats.org/officeDocument/2006/relationships/image" Target="../media/image89.png"/><Relationship Id="rId60" Type="http://schemas.openxmlformats.org/officeDocument/2006/relationships/image" Target="../media/image93.png"/><Relationship Id="rId65" Type="http://schemas.openxmlformats.org/officeDocument/2006/relationships/customXml" Target="../ink/ink90.xml"/><Relationship Id="rId73" Type="http://schemas.openxmlformats.org/officeDocument/2006/relationships/customXml" Target="../ink/ink94.xml"/><Relationship Id="rId78" Type="http://schemas.openxmlformats.org/officeDocument/2006/relationships/image" Target="../media/image102.png"/><Relationship Id="rId81" Type="http://schemas.openxmlformats.org/officeDocument/2006/relationships/customXml" Target="../ink/ink98.xml"/><Relationship Id="rId86" Type="http://schemas.openxmlformats.org/officeDocument/2006/relationships/image" Target="../media/image106.png"/><Relationship Id="rId94" Type="http://schemas.openxmlformats.org/officeDocument/2006/relationships/image" Target="../media/image110.png"/><Relationship Id="rId4" Type="http://schemas.openxmlformats.org/officeDocument/2006/relationships/image" Target="../media/image65.png"/><Relationship Id="rId9" Type="http://schemas.openxmlformats.org/officeDocument/2006/relationships/customXml" Target="../ink/ink62.xml"/><Relationship Id="rId13" Type="http://schemas.openxmlformats.org/officeDocument/2006/relationships/customXml" Target="../ink/ink64.xml"/><Relationship Id="rId18" Type="http://schemas.openxmlformats.org/officeDocument/2006/relationships/image" Target="../media/image72.png"/><Relationship Id="rId39" Type="http://schemas.openxmlformats.org/officeDocument/2006/relationships/customXml" Target="../ink/ink77.xml"/><Relationship Id="rId34" Type="http://schemas.openxmlformats.org/officeDocument/2006/relationships/image" Target="../media/image80.png"/><Relationship Id="rId50" Type="http://schemas.openxmlformats.org/officeDocument/2006/relationships/image" Target="../media/image88.png"/><Relationship Id="rId55" Type="http://schemas.openxmlformats.org/officeDocument/2006/relationships/customXml" Target="../ink/ink85.xml"/><Relationship Id="rId76" Type="http://schemas.openxmlformats.org/officeDocument/2006/relationships/image" Target="../media/image101.png"/><Relationship Id="rId7" Type="http://schemas.openxmlformats.org/officeDocument/2006/relationships/customXml" Target="../ink/ink61.xml"/><Relationship Id="rId71" Type="http://schemas.openxmlformats.org/officeDocument/2006/relationships/customXml" Target="../ink/ink93.xml"/><Relationship Id="rId92" Type="http://schemas.openxmlformats.org/officeDocument/2006/relationships/image" Target="../media/image109.png"/><Relationship Id="rId2" Type="http://schemas.openxmlformats.org/officeDocument/2006/relationships/image" Target="../media/image64.png"/><Relationship Id="rId29" Type="http://schemas.openxmlformats.org/officeDocument/2006/relationships/customXml" Target="../ink/ink72.xml"/><Relationship Id="rId24" Type="http://schemas.openxmlformats.org/officeDocument/2006/relationships/image" Target="../media/image75.png"/><Relationship Id="rId40" Type="http://schemas.openxmlformats.org/officeDocument/2006/relationships/image" Target="../media/image83.png"/><Relationship Id="rId45" Type="http://schemas.openxmlformats.org/officeDocument/2006/relationships/customXml" Target="../ink/ink80.xml"/><Relationship Id="rId66" Type="http://schemas.openxmlformats.org/officeDocument/2006/relationships/image" Target="../media/image96.png"/><Relationship Id="rId87" Type="http://schemas.openxmlformats.org/officeDocument/2006/relationships/customXml" Target="../ink/ink101.xml"/><Relationship Id="rId61" Type="http://schemas.openxmlformats.org/officeDocument/2006/relationships/customXml" Target="../ink/ink88.xml"/><Relationship Id="rId82" Type="http://schemas.openxmlformats.org/officeDocument/2006/relationships/image" Target="../media/image104.png"/><Relationship Id="rId19" Type="http://schemas.openxmlformats.org/officeDocument/2006/relationships/customXml" Target="../ink/ink67.xml"/><Relationship Id="rId14" Type="http://schemas.openxmlformats.org/officeDocument/2006/relationships/image" Target="../media/image70.png"/><Relationship Id="rId30" Type="http://schemas.openxmlformats.org/officeDocument/2006/relationships/image" Target="../media/image78.png"/><Relationship Id="rId35" Type="http://schemas.openxmlformats.org/officeDocument/2006/relationships/customXml" Target="../ink/ink75.xml"/><Relationship Id="rId56" Type="http://schemas.openxmlformats.org/officeDocument/2006/relationships/image" Target="../media/image91.png"/><Relationship Id="rId77" Type="http://schemas.openxmlformats.org/officeDocument/2006/relationships/customXml" Target="../ink/ink9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528D-FA97-2AF5-3264-131AB7AE9B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Cannula for Grasping and Setting Lead with Needle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FA95A-FABC-91D2-C901-993CCECA7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Neuralin</a:t>
            </a:r>
            <a:r>
              <a:rPr lang="en-US" altLang="zh-CN" dirty="0" err="1"/>
              <a:t>k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US 2023/0310028 A1, Published 10/5/2023</a:t>
            </a:r>
          </a:p>
          <a:p>
            <a:r>
              <a:rPr lang="en-US" altLang="zh-CN"/>
              <a:t>7</a:t>
            </a:r>
            <a:r>
              <a:rPr lang="en-US"/>
              <a:t>/</a:t>
            </a:r>
            <a:r>
              <a:rPr lang="en-US" altLang="zh-CN"/>
              <a:t>27</a:t>
            </a:r>
            <a:r>
              <a:rPr lang="en-US"/>
              <a:t>/2024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02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DA02-F246-C93C-0C4D-2C5EB809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Needle</a:t>
            </a:r>
            <a:r>
              <a:rPr lang="zh-CN" altLang="en-US" sz="3600" dirty="0"/>
              <a:t> </a:t>
            </a:r>
            <a:r>
              <a:rPr lang="en-US" altLang="zh-CN" sz="3600" dirty="0"/>
              <a:t>with</a:t>
            </a:r>
            <a:r>
              <a:rPr lang="zh-CN" altLang="en-US" sz="3600" dirty="0"/>
              <a:t> </a:t>
            </a:r>
            <a:r>
              <a:rPr lang="en-US" altLang="zh-CN" sz="3600" dirty="0"/>
              <a:t>Ledge</a:t>
            </a:r>
            <a:endParaRPr lang="en-US" sz="3600" dirty="0"/>
          </a:p>
        </p:txBody>
      </p:sp>
      <p:pic>
        <p:nvPicPr>
          <p:cNvPr id="5" name="Content Placeholder 4" descr="A close-up of a needle&#10;&#10;Description automatically generated">
            <a:extLst>
              <a:ext uri="{FF2B5EF4-FFF2-40B4-BE49-F238E27FC236}">
                <a16:creationId xmlns:a16="http://schemas.microsoft.com/office/drawing/2014/main" id="{8AB47B6B-7A85-05E9-0439-8C1AD352F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7512" y="749099"/>
            <a:ext cx="3218760" cy="561798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C9D375-AB23-23E8-0055-50F5C469C51F}"/>
              </a:ext>
            </a:extLst>
          </p:cNvPr>
          <p:cNvSpPr txBox="1"/>
          <p:nvPr/>
        </p:nvSpPr>
        <p:spPr>
          <a:xfrm>
            <a:off x="6718702" y="1027906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en-US" altLang="zh-CN" sz="1200" baseline="30000" dirty="0"/>
              <a:t>st</a:t>
            </a:r>
            <a:r>
              <a:rPr lang="zh-CN" altLang="en-US" sz="1200" dirty="0"/>
              <a:t> </a:t>
            </a:r>
            <a:r>
              <a:rPr lang="en-US" altLang="zh-CN" sz="1200" dirty="0"/>
              <a:t>portion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14286F-D46E-5C0D-C435-3027CDEB9BBD}"/>
              </a:ext>
            </a:extLst>
          </p:cNvPr>
          <p:cNvSpPr txBox="1"/>
          <p:nvPr/>
        </p:nvSpPr>
        <p:spPr>
          <a:xfrm>
            <a:off x="6096000" y="4439555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r>
              <a:rPr lang="en-US" altLang="zh-CN" sz="1200" baseline="30000" dirty="0"/>
              <a:t>nd</a:t>
            </a:r>
            <a:r>
              <a:rPr lang="zh-CN" altLang="en-US" sz="1200" dirty="0"/>
              <a:t>  </a:t>
            </a:r>
            <a:r>
              <a:rPr lang="en-US" altLang="zh-CN" sz="1200" dirty="0"/>
              <a:t>portion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C65BF2-443B-20AE-4752-065A5C2E31F9}"/>
              </a:ext>
            </a:extLst>
          </p:cNvPr>
          <p:cNvSpPr txBox="1"/>
          <p:nvPr/>
        </p:nvSpPr>
        <p:spPr>
          <a:xfrm>
            <a:off x="8391222" y="1521608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Ledge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1506A28-E46B-7FC8-800B-7E6EDB67A62C}"/>
                  </a:ext>
                </a:extLst>
              </p14:cNvPr>
              <p14:cNvContentPartPr/>
              <p14:nvPr/>
            </p14:nvContentPartPr>
            <p14:xfrm>
              <a:off x="7894041" y="1785574"/>
              <a:ext cx="204840" cy="108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1506A28-E46B-7FC8-800B-7E6EDB67A6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87921" y="1779454"/>
                <a:ext cx="21708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17987FB-05C5-2800-A16E-BD174BCC0F07}"/>
                  </a:ext>
                </a:extLst>
              </p14:cNvPr>
              <p14:cNvContentPartPr/>
              <p14:nvPr/>
            </p14:nvContentPartPr>
            <p14:xfrm>
              <a:off x="7879641" y="2204254"/>
              <a:ext cx="309600" cy="83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17987FB-05C5-2800-A16E-BD174BCC0F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73521" y="2198134"/>
                <a:ext cx="321840" cy="9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8537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2ACF-ABA0-66CA-B10A-9E3FF770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Close-Up</a:t>
            </a:r>
            <a:r>
              <a:rPr lang="zh-CN" altLang="en-US" sz="3600" dirty="0"/>
              <a:t> </a:t>
            </a:r>
            <a:r>
              <a:rPr lang="en-US" altLang="zh-CN" sz="3600" dirty="0"/>
              <a:t>View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Lead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Needle</a:t>
            </a:r>
            <a:endParaRPr lang="en-US" sz="3600" dirty="0"/>
          </a:p>
        </p:txBody>
      </p:sp>
      <p:pic>
        <p:nvPicPr>
          <p:cNvPr id="5" name="Content Placeholder 4" descr="A diagram of a needle and needle&#10;&#10;Description automatically generated with medium confidence">
            <a:extLst>
              <a:ext uri="{FF2B5EF4-FFF2-40B4-BE49-F238E27FC236}">
                <a16:creationId xmlns:a16="http://schemas.microsoft.com/office/drawing/2014/main" id="{B7377130-7C3C-696F-CF67-AFEA4E8B5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04" r="17609" b="52061"/>
          <a:stretch/>
        </p:blipFill>
        <p:spPr>
          <a:xfrm>
            <a:off x="2540000" y="2129270"/>
            <a:ext cx="7112000" cy="321803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6E4C19-EA8C-8531-FFA1-21A2AEBF2D89}"/>
              </a:ext>
            </a:extLst>
          </p:cNvPr>
          <p:cNvSpPr txBox="1"/>
          <p:nvPr/>
        </p:nvSpPr>
        <p:spPr>
          <a:xfrm>
            <a:off x="4752873" y="2292899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Ledge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242C5A-EF53-3ABB-D578-C41FC7A495AE}"/>
              </a:ext>
            </a:extLst>
          </p:cNvPr>
          <p:cNvSpPr txBox="1"/>
          <p:nvPr/>
        </p:nvSpPr>
        <p:spPr>
          <a:xfrm>
            <a:off x="5588252" y="3742622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Lead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E1290A-2CB7-A83B-E303-7469BD2644EB}"/>
              </a:ext>
            </a:extLst>
          </p:cNvPr>
          <p:cNvSpPr txBox="1"/>
          <p:nvPr/>
        </p:nvSpPr>
        <p:spPr>
          <a:xfrm>
            <a:off x="5588252" y="2387444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Needle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0B0B3E-F590-DD14-7195-7F541EE2ECAA}"/>
              </a:ext>
            </a:extLst>
          </p:cNvPr>
          <p:cNvSpPr txBox="1"/>
          <p:nvPr/>
        </p:nvSpPr>
        <p:spPr>
          <a:xfrm>
            <a:off x="4801817" y="3604123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Opening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0913F6-0538-15AE-A346-6D419E05820C}"/>
              </a:ext>
            </a:extLst>
          </p:cNvPr>
          <p:cNvSpPr txBox="1"/>
          <p:nvPr/>
        </p:nvSpPr>
        <p:spPr>
          <a:xfrm>
            <a:off x="4086339" y="2371212"/>
            <a:ext cx="1015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Tip</a:t>
            </a:r>
            <a:r>
              <a:rPr lang="zh-CN" altLang="en-US" sz="1200" dirty="0"/>
              <a:t> </a:t>
            </a:r>
            <a:r>
              <a:rPr lang="en-US" altLang="zh-CN" sz="1200" dirty="0"/>
              <a:t>of</a:t>
            </a:r>
            <a:r>
              <a:rPr lang="zh-CN" altLang="en-US" sz="1200" dirty="0"/>
              <a:t> </a:t>
            </a:r>
            <a:r>
              <a:rPr lang="en-US" altLang="zh-CN" sz="1200" dirty="0"/>
              <a:t>needle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830F97-C72D-C050-96E9-DDF6EAACA8B1}"/>
              </a:ext>
            </a:extLst>
          </p:cNvPr>
          <p:cNvSpPr txBox="1"/>
          <p:nvPr/>
        </p:nvSpPr>
        <p:spPr>
          <a:xfrm>
            <a:off x="2640194" y="2154399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Opening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4BD977-64AD-03BE-92A0-5DCB58AD814D}"/>
              </a:ext>
            </a:extLst>
          </p:cNvPr>
          <p:cNvSpPr txBox="1"/>
          <p:nvPr/>
        </p:nvSpPr>
        <p:spPr>
          <a:xfrm>
            <a:off x="1861431" y="3152001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ID_h</a:t>
            </a:r>
            <a:r>
              <a:rPr lang="en-US" altLang="zh-CN" sz="1200" dirty="0"/>
              <a:t>-loop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16583B-84A8-B6BB-DA5E-74D8DE9EAC9C}"/>
              </a:ext>
            </a:extLst>
          </p:cNvPr>
          <p:cNvSpPr txBox="1"/>
          <p:nvPr/>
        </p:nvSpPr>
        <p:spPr>
          <a:xfrm>
            <a:off x="3578591" y="2282845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ID_h-ir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0A6DB8-CA9D-4B54-129A-06ED22FAD7FE}"/>
              </a:ext>
            </a:extLst>
          </p:cNvPr>
          <p:cNvSpPr txBox="1"/>
          <p:nvPr/>
        </p:nvSpPr>
        <p:spPr>
          <a:xfrm>
            <a:off x="4233472" y="3738286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Margin</a:t>
            </a:r>
            <a:endParaRPr 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1A378E0-56A2-321D-B43C-1ED6CFE4AE64}"/>
                  </a:ext>
                </a:extLst>
              </p14:cNvPr>
              <p14:cNvContentPartPr/>
              <p14:nvPr/>
            </p14:nvContentPartPr>
            <p14:xfrm>
              <a:off x="3509750" y="3341630"/>
              <a:ext cx="9720" cy="5900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1A378E0-56A2-321D-B43C-1ED6CFE4AE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3630" y="3335510"/>
                <a:ext cx="21960" cy="6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411F5E4-814B-B6AE-8432-965F38EF4F97}"/>
                  </a:ext>
                </a:extLst>
              </p14:cNvPr>
              <p14:cNvContentPartPr/>
              <p14:nvPr/>
            </p14:nvContentPartPr>
            <p14:xfrm>
              <a:off x="3583190" y="3474470"/>
              <a:ext cx="131760" cy="146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411F5E4-814B-B6AE-8432-965F38EF4F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77070" y="3468350"/>
                <a:ext cx="144000" cy="15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2434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2ACF-ABA0-66CA-B10A-9E3FF770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Close-Up</a:t>
            </a:r>
            <a:r>
              <a:rPr lang="zh-CN" altLang="en-US" sz="3600" dirty="0"/>
              <a:t> </a:t>
            </a:r>
            <a:r>
              <a:rPr lang="en-US" altLang="zh-CN" sz="3600" dirty="0"/>
              <a:t>View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Lead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Needle</a:t>
            </a:r>
            <a:endParaRPr lang="en-US" sz="3600" dirty="0"/>
          </a:p>
        </p:txBody>
      </p:sp>
      <p:pic>
        <p:nvPicPr>
          <p:cNvPr id="5" name="Content Placeholder 4" descr="A diagram of a needle and needle&#10;&#10;Description automatically generated with medium confidence">
            <a:extLst>
              <a:ext uri="{FF2B5EF4-FFF2-40B4-BE49-F238E27FC236}">
                <a16:creationId xmlns:a16="http://schemas.microsoft.com/office/drawing/2014/main" id="{B7377130-7C3C-696F-CF67-AFEA4E8B5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02" t="48358" r="59405" b="3703"/>
          <a:stretch/>
        </p:blipFill>
        <p:spPr>
          <a:xfrm>
            <a:off x="4327525" y="2120296"/>
            <a:ext cx="3536950" cy="3200793"/>
          </a:xfrm>
        </p:spPr>
      </p:pic>
    </p:spTree>
    <p:extLst>
      <p:ext uri="{BB962C8B-B14F-4D97-AF65-F5344CB8AC3E}">
        <p14:creationId xmlns:p14="http://schemas.microsoft.com/office/powerpoint/2010/main" val="1383036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2ACF-ABA0-66CA-B10A-9E3FF770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Example</a:t>
            </a:r>
            <a:r>
              <a:rPr lang="zh-CN" altLang="en-US" sz="3600" dirty="0"/>
              <a:t> </a:t>
            </a:r>
            <a:r>
              <a:rPr lang="en-US" altLang="zh-CN" sz="3600" dirty="0"/>
              <a:t>Geometry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Lead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Needle</a:t>
            </a:r>
            <a:endParaRPr lang="en-US" sz="3600" dirty="0"/>
          </a:p>
        </p:txBody>
      </p:sp>
      <p:pic>
        <p:nvPicPr>
          <p:cNvPr id="5" name="Content Placeholder 4" descr="A diagram of a needle and needle&#10;&#10;Description automatically generated with medium confidence">
            <a:extLst>
              <a:ext uri="{FF2B5EF4-FFF2-40B4-BE49-F238E27FC236}">
                <a16:creationId xmlns:a16="http://schemas.microsoft.com/office/drawing/2014/main" id="{B7377130-7C3C-696F-CF67-AFEA4E8B5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222" t="47478" r="24602" b="4583"/>
          <a:stretch/>
        </p:blipFill>
        <p:spPr>
          <a:xfrm>
            <a:off x="4171950" y="2084388"/>
            <a:ext cx="3848100" cy="4113978"/>
          </a:xfrm>
        </p:spPr>
      </p:pic>
    </p:spTree>
    <p:extLst>
      <p:ext uri="{BB962C8B-B14F-4D97-AF65-F5344CB8AC3E}">
        <p14:creationId xmlns:p14="http://schemas.microsoft.com/office/powerpoint/2010/main" val="1947324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2ACF-ABA0-66CA-B10A-9E3FF770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Close-Up</a:t>
            </a:r>
            <a:r>
              <a:rPr lang="zh-CN" altLang="en-US" sz="3600" dirty="0"/>
              <a:t> </a:t>
            </a:r>
            <a:r>
              <a:rPr lang="en-US" altLang="zh-CN" sz="3600" dirty="0"/>
              <a:t>View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Lead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Needle</a:t>
            </a:r>
            <a:endParaRPr lang="en-US" sz="3600" dirty="0"/>
          </a:p>
        </p:txBody>
      </p:sp>
      <p:pic>
        <p:nvPicPr>
          <p:cNvPr id="5" name="Content Placeholder 4" descr="A diagram of a needle and needle&#10;&#10;Description automatically generated with medium confidence">
            <a:extLst>
              <a:ext uri="{FF2B5EF4-FFF2-40B4-BE49-F238E27FC236}">
                <a16:creationId xmlns:a16="http://schemas.microsoft.com/office/drawing/2014/main" id="{B7377130-7C3C-696F-CF67-AFEA4E8B5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958" t="39126" r="-768" b="3714"/>
          <a:stretch/>
        </p:blipFill>
        <p:spPr>
          <a:xfrm>
            <a:off x="4762500" y="2167171"/>
            <a:ext cx="2667000" cy="4055829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7D917CC-EBE1-67D3-128A-8196E7AED713}"/>
                  </a:ext>
                </a:extLst>
              </p14:cNvPr>
              <p14:cNvContentPartPr/>
              <p14:nvPr/>
            </p14:nvContentPartPr>
            <p14:xfrm>
              <a:off x="5591408" y="4237043"/>
              <a:ext cx="738000" cy="4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7D917CC-EBE1-67D3-128A-8196E7AED7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5288" y="4230923"/>
                <a:ext cx="75024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219B37-9658-B54B-47CE-3E119806C206}"/>
                  </a:ext>
                </a:extLst>
              </p14:cNvPr>
              <p14:cNvContentPartPr/>
              <p14:nvPr/>
            </p14:nvContentPartPr>
            <p14:xfrm>
              <a:off x="4364650" y="3610618"/>
              <a:ext cx="1397520" cy="168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219B37-9658-B54B-47CE-3E119806C2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58530" y="3604498"/>
                <a:ext cx="1409760" cy="1810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4021F1C-8145-9FBE-0117-1AAF54C49C88}"/>
              </a:ext>
            </a:extLst>
          </p:cNvPr>
          <p:cNvSpPr txBox="1"/>
          <p:nvPr/>
        </p:nvSpPr>
        <p:spPr>
          <a:xfrm>
            <a:off x="3394408" y="3797568"/>
            <a:ext cx="1669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Leftover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radius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height</a:t>
            </a:r>
            <a:endParaRPr lang="en-US" sz="12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B35281D-6392-57FA-7D10-43DEC0D955B2}"/>
              </a:ext>
            </a:extLst>
          </p:cNvPr>
          <p:cNvGrpSpPr/>
          <p:nvPr/>
        </p:nvGrpSpPr>
        <p:grpSpPr>
          <a:xfrm>
            <a:off x="5609994" y="4700583"/>
            <a:ext cx="1473120" cy="559080"/>
            <a:chOff x="5609994" y="4700583"/>
            <a:chExt cx="1473120" cy="55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9AE5EB9-9C41-49E6-0CB2-4FF9213C049D}"/>
                    </a:ext>
                  </a:extLst>
                </p14:cNvPr>
                <p14:cNvContentPartPr/>
                <p14:nvPr/>
              </p14:nvContentPartPr>
              <p14:xfrm>
                <a:off x="5609994" y="4700583"/>
                <a:ext cx="398160" cy="559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9AE5EB9-9C41-49E6-0CB2-4FF9213C049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03874" y="4694463"/>
                  <a:ext cx="41040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1BD054D-CB33-4A92-E55C-58D53BC1CBE1}"/>
                    </a:ext>
                  </a:extLst>
                </p14:cNvPr>
                <p14:cNvContentPartPr/>
                <p14:nvPr/>
              </p14:nvContentPartPr>
              <p14:xfrm>
                <a:off x="5933634" y="5100183"/>
                <a:ext cx="1149480" cy="81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1BD054D-CB33-4A92-E55C-58D53BC1CBE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27514" y="5094063"/>
                  <a:ext cx="1161720" cy="93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C7B0495-9BA6-DCEE-39FE-EACA15E9513C}"/>
              </a:ext>
            </a:extLst>
          </p:cNvPr>
          <p:cNvSpPr txBox="1"/>
          <p:nvPr/>
        </p:nvSpPr>
        <p:spPr>
          <a:xfrm>
            <a:off x="7094945" y="5140683"/>
            <a:ext cx="1015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Seating</a:t>
            </a:r>
            <a:r>
              <a:rPr lang="zh-CN" altLang="en-US" sz="1200" dirty="0"/>
              <a:t> </a:t>
            </a:r>
            <a:r>
              <a:rPr lang="en-US" altLang="zh-CN" sz="1200" dirty="0"/>
              <a:t>angle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60942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F1E3C-9985-7BF5-0F49-D663D174E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Needle,</a:t>
            </a:r>
            <a:r>
              <a:rPr lang="zh-CN" altLang="en-US" sz="3600" dirty="0"/>
              <a:t> </a:t>
            </a:r>
            <a:r>
              <a:rPr lang="en-US" altLang="zh-CN" sz="3600" dirty="0"/>
              <a:t>Lead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Cannula</a:t>
            </a:r>
            <a:endParaRPr lang="en-US" sz="3600" dirty="0"/>
          </a:p>
        </p:txBody>
      </p:sp>
      <p:pic>
        <p:nvPicPr>
          <p:cNvPr id="5" name="Content Placeholder 4" descr="A diagram of a device&#10;&#10;Description automatically generated">
            <a:extLst>
              <a:ext uri="{FF2B5EF4-FFF2-40B4-BE49-F238E27FC236}">
                <a16:creationId xmlns:a16="http://schemas.microsoft.com/office/drawing/2014/main" id="{AF2EA24E-97AF-DF6D-D482-241257444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211" y="2052034"/>
            <a:ext cx="8421577" cy="32404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834605-4052-7B4C-FDDF-3C15ED3850C3}"/>
              </a:ext>
            </a:extLst>
          </p:cNvPr>
          <p:cNvSpPr txBox="1"/>
          <p:nvPr/>
        </p:nvSpPr>
        <p:spPr>
          <a:xfrm>
            <a:off x="2085517" y="5153972"/>
            <a:ext cx="1749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Engagement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1B47FE-BAA6-B935-5A07-F70D06A2C7AD}"/>
              </a:ext>
            </a:extLst>
          </p:cNvPr>
          <p:cNvSpPr txBox="1"/>
          <p:nvPr/>
        </p:nvSpPr>
        <p:spPr>
          <a:xfrm>
            <a:off x="4242845" y="5153972"/>
            <a:ext cx="1749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Towards</a:t>
            </a:r>
            <a:r>
              <a:rPr lang="zh-CN" altLang="en-US" dirty="0"/>
              <a:t> </a:t>
            </a:r>
            <a:r>
              <a:rPr lang="en-US" altLang="zh-CN" dirty="0"/>
              <a:t>Engagement</a:t>
            </a:r>
            <a:r>
              <a:rPr lang="zh-CN" altLang="en-US" dirty="0"/>
              <a:t> </a:t>
            </a:r>
            <a:r>
              <a:rPr lang="en-US" altLang="zh-CN" dirty="0"/>
              <a:t>Position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2CE282-45CD-C816-C2B0-DA1928277A41}"/>
              </a:ext>
            </a:extLst>
          </p:cNvPr>
          <p:cNvSpPr txBox="1"/>
          <p:nvPr/>
        </p:nvSpPr>
        <p:spPr>
          <a:xfrm>
            <a:off x="8557501" y="5153972"/>
            <a:ext cx="1749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Engagement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Lead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B14816-05FA-9003-41D2-9F65E376F3B7}"/>
              </a:ext>
            </a:extLst>
          </p:cNvPr>
          <p:cNvSpPr txBox="1"/>
          <p:nvPr/>
        </p:nvSpPr>
        <p:spPr>
          <a:xfrm>
            <a:off x="6600479" y="5153972"/>
            <a:ext cx="1749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Towards</a:t>
            </a:r>
            <a:r>
              <a:rPr lang="zh-CN" altLang="en-US" dirty="0"/>
              <a:t> </a:t>
            </a:r>
            <a:r>
              <a:rPr lang="en-US" altLang="zh-CN" dirty="0"/>
              <a:t>Engagement</a:t>
            </a:r>
            <a:r>
              <a:rPr lang="zh-CN" altLang="en-US" dirty="0"/>
              <a:t> </a:t>
            </a:r>
            <a:r>
              <a:rPr lang="en-US" altLang="zh-CN" dirty="0"/>
              <a:t>Position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DEF5E3-6DE1-BA2C-2278-F840746E4753}"/>
              </a:ext>
            </a:extLst>
          </p:cNvPr>
          <p:cNvSpPr txBox="1"/>
          <p:nvPr/>
        </p:nvSpPr>
        <p:spPr>
          <a:xfrm>
            <a:off x="3317196" y="2640310"/>
            <a:ext cx="1015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Temporary</a:t>
            </a:r>
            <a:r>
              <a:rPr lang="zh-CN" altLang="en-US" sz="1200" dirty="0"/>
              <a:t> </a:t>
            </a:r>
            <a:r>
              <a:rPr lang="en-US" altLang="zh-CN" sz="1200" dirty="0"/>
              <a:t>attachment</a:t>
            </a:r>
            <a:r>
              <a:rPr lang="zh-CN" altLang="en-US" sz="1200" dirty="0"/>
              <a:t> </a:t>
            </a:r>
            <a:r>
              <a:rPr lang="en-US" altLang="zh-CN" sz="1200" dirty="0"/>
              <a:t>surface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CC583-27C5-359E-8E88-C1CC0DFCFD2A}"/>
              </a:ext>
            </a:extLst>
          </p:cNvPr>
          <p:cNvSpPr txBox="1"/>
          <p:nvPr/>
        </p:nvSpPr>
        <p:spPr>
          <a:xfrm>
            <a:off x="3047908" y="2075709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Cannula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7D6C9B-2962-23D3-E326-9EE95E9C6A52}"/>
              </a:ext>
            </a:extLst>
          </p:cNvPr>
          <p:cNvSpPr txBox="1"/>
          <p:nvPr/>
        </p:nvSpPr>
        <p:spPr>
          <a:xfrm>
            <a:off x="2175230" y="4266205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Opening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1BA22F-F3DD-D3BD-3C57-7D652459AE25}"/>
              </a:ext>
            </a:extLst>
          </p:cNvPr>
          <p:cNvSpPr txBox="1"/>
          <p:nvPr/>
        </p:nvSpPr>
        <p:spPr>
          <a:xfrm>
            <a:off x="3132052" y="2376382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Needle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F427C-A762-A397-1FF5-90BD198A8CAE}"/>
              </a:ext>
            </a:extLst>
          </p:cNvPr>
          <p:cNvSpPr txBox="1"/>
          <p:nvPr/>
        </p:nvSpPr>
        <p:spPr>
          <a:xfrm>
            <a:off x="2819308" y="3006831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Lead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7CC537-06E3-0E59-8613-6E472EFBEE93}"/>
              </a:ext>
            </a:extLst>
          </p:cNvPr>
          <p:cNvSpPr txBox="1"/>
          <p:nvPr/>
        </p:nvSpPr>
        <p:spPr>
          <a:xfrm>
            <a:off x="4242845" y="2365835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Needle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3FDA8A-EEE0-D03C-AA2D-F3D54EB8ACCE}"/>
              </a:ext>
            </a:extLst>
          </p:cNvPr>
          <p:cNvSpPr txBox="1"/>
          <p:nvPr/>
        </p:nvSpPr>
        <p:spPr>
          <a:xfrm>
            <a:off x="5258341" y="4355713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Lead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132E84-807E-1643-490B-FCA481682652}"/>
              </a:ext>
            </a:extLst>
          </p:cNvPr>
          <p:cNvSpPr txBox="1"/>
          <p:nvPr/>
        </p:nvSpPr>
        <p:spPr>
          <a:xfrm>
            <a:off x="5766089" y="3141338"/>
            <a:ext cx="1015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Exit</a:t>
            </a:r>
            <a:r>
              <a:rPr lang="zh-CN" altLang="en-US" sz="1200" dirty="0"/>
              <a:t> </a:t>
            </a:r>
            <a:r>
              <a:rPr lang="en-US" altLang="zh-CN" sz="1200" dirty="0"/>
              <a:t>gate</a:t>
            </a:r>
            <a:r>
              <a:rPr lang="zh-CN" altLang="en-US" sz="1200" dirty="0"/>
              <a:t> </a:t>
            </a:r>
            <a:r>
              <a:rPr lang="en-US" altLang="zh-CN" sz="1200" dirty="0"/>
              <a:t>aperture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BB993D-D51C-2A66-52F6-931C950651FD}"/>
              </a:ext>
            </a:extLst>
          </p:cNvPr>
          <p:cNvSpPr txBox="1"/>
          <p:nvPr/>
        </p:nvSpPr>
        <p:spPr>
          <a:xfrm>
            <a:off x="5323541" y="2683666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Cannula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14D2D-0F4B-56E1-A8BF-5A36A3474A96}"/>
              </a:ext>
            </a:extLst>
          </p:cNvPr>
          <p:cNvSpPr txBox="1"/>
          <p:nvPr/>
        </p:nvSpPr>
        <p:spPr>
          <a:xfrm>
            <a:off x="8212072" y="3187505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Ledge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FE35D6-86C3-CF36-E20D-6F4C433700C4}"/>
              </a:ext>
            </a:extLst>
          </p:cNvPr>
          <p:cNvSpPr txBox="1"/>
          <p:nvPr/>
        </p:nvSpPr>
        <p:spPr>
          <a:xfrm>
            <a:off x="9291292" y="4230642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Tip</a:t>
            </a:r>
            <a:endParaRPr 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3E5E82E-2572-B5C4-A15C-3F1A5EF3E111}"/>
                  </a:ext>
                </a:extLst>
              </p14:cNvPr>
              <p14:cNvContentPartPr/>
              <p14:nvPr/>
            </p14:nvContentPartPr>
            <p14:xfrm>
              <a:off x="3435248" y="3793670"/>
              <a:ext cx="76320" cy="57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3E5E82E-2572-B5C4-A15C-3F1A5EF3E1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9128" y="3787550"/>
                <a:ext cx="88560" cy="6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5528398E-13B9-93C2-FAEA-293ACB32359F}"/>
              </a:ext>
            </a:extLst>
          </p:cNvPr>
          <p:cNvGrpSpPr/>
          <p:nvPr/>
        </p:nvGrpSpPr>
        <p:grpSpPr>
          <a:xfrm>
            <a:off x="3490328" y="3689990"/>
            <a:ext cx="349920" cy="228960"/>
            <a:chOff x="3490328" y="3689990"/>
            <a:chExt cx="349920" cy="2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E259BE2-A985-5E4F-0751-1E800F1A0097}"/>
                    </a:ext>
                  </a:extLst>
                </p14:cNvPr>
                <p14:cNvContentPartPr/>
                <p14:nvPr/>
              </p14:nvContentPartPr>
              <p14:xfrm>
                <a:off x="3506528" y="3840830"/>
                <a:ext cx="279000" cy="78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E259BE2-A985-5E4F-0751-1E800F1A009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00408" y="3834710"/>
                  <a:ext cx="2912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42F06CD-4192-18FD-67C3-17B27B040EE8}"/>
                    </a:ext>
                  </a:extLst>
                </p14:cNvPr>
                <p14:cNvContentPartPr/>
                <p14:nvPr/>
              </p14:nvContentPartPr>
              <p14:xfrm>
                <a:off x="3490328" y="3689990"/>
                <a:ext cx="55440" cy="41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42F06CD-4192-18FD-67C3-17B27B040EE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84208" y="3683870"/>
                  <a:ext cx="676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229201-E60E-C1E4-8772-D032E7EF7362}"/>
                    </a:ext>
                  </a:extLst>
                </p14:cNvPr>
                <p14:cNvContentPartPr/>
                <p14:nvPr/>
              </p14:nvContentPartPr>
              <p14:xfrm>
                <a:off x="3543968" y="3713750"/>
                <a:ext cx="296280" cy="81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229201-E60E-C1E4-8772-D032E7EF736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37848" y="3707630"/>
                  <a:ext cx="308520" cy="93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67153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F02D-1DAC-57C7-A54B-2DEBE93E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Lead</a:t>
            </a:r>
            <a:r>
              <a:rPr lang="zh-CN" altLang="en-US" sz="3600" dirty="0"/>
              <a:t> </a:t>
            </a:r>
            <a:r>
              <a:rPr lang="en-US" altLang="zh-CN" sz="3600" dirty="0"/>
              <a:t>Engaged</a:t>
            </a:r>
            <a:r>
              <a:rPr lang="zh-CN" altLang="en-US" sz="3600" dirty="0"/>
              <a:t> </a:t>
            </a:r>
            <a:r>
              <a:rPr lang="en-US" altLang="zh-CN" sz="3600" dirty="0"/>
              <a:t>with</a:t>
            </a:r>
            <a:r>
              <a:rPr lang="zh-CN" altLang="en-US" sz="3600" dirty="0"/>
              <a:t> </a:t>
            </a:r>
            <a:r>
              <a:rPr lang="en-US" altLang="zh-CN" sz="3600" dirty="0"/>
              <a:t>Needle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Cannula</a:t>
            </a:r>
            <a:endParaRPr lang="en-US" sz="3600" dirty="0"/>
          </a:p>
        </p:txBody>
      </p:sp>
      <p:pic>
        <p:nvPicPr>
          <p:cNvPr id="5" name="Content Placeholder 4" descr="A diagram of a machine&#10;&#10;Description automatically generated">
            <a:extLst>
              <a:ext uri="{FF2B5EF4-FFF2-40B4-BE49-F238E27FC236}">
                <a16:creationId xmlns:a16="http://schemas.microsoft.com/office/drawing/2014/main" id="{6C3D4DD2-7771-561B-0EA9-44AAC37D8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0650" y="1905794"/>
            <a:ext cx="4330700" cy="41910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1C7993-93F9-21EB-08E5-EBF119C4F6AA}"/>
              </a:ext>
            </a:extLst>
          </p:cNvPr>
          <p:cNvSpPr txBox="1"/>
          <p:nvPr/>
        </p:nvSpPr>
        <p:spPr>
          <a:xfrm>
            <a:off x="7902827" y="3684047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Lead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2AF9E7-50BD-8D4D-122D-455A9C728B6E}"/>
              </a:ext>
            </a:extLst>
          </p:cNvPr>
          <p:cNvSpPr txBox="1"/>
          <p:nvPr/>
        </p:nvSpPr>
        <p:spPr>
          <a:xfrm>
            <a:off x="5080504" y="3223614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Needle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A54D6F-D47A-49FE-D1D1-452AB2FAC555}"/>
              </a:ext>
            </a:extLst>
          </p:cNvPr>
          <p:cNvSpPr txBox="1"/>
          <p:nvPr/>
        </p:nvSpPr>
        <p:spPr>
          <a:xfrm>
            <a:off x="4884667" y="2473399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Cannula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A03BD-119C-34CA-9D5D-6DCC344F5DE1}"/>
              </a:ext>
            </a:extLst>
          </p:cNvPr>
          <p:cNvSpPr txBox="1"/>
          <p:nvPr/>
        </p:nvSpPr>
        <p:spPr>
          <a:xfrm>
            <a:off x="7704324" y="4021135"/>
            <a:ext cx="19640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Circuitry</a:t>
            </a:r>
            <a:r>
              <a:rPr lang="zh-CN" altLang="en-US" sz="1200" dirty="0"/>
              <a:t> </a:t>
            </a:r>
            <a:r>
              <a:rPr lang="en-US" altLang="zh-CN" sz="1200" dirty="0"/>
              <a:t>assembly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Include storage package structure with circuitry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Remains in-vivo of subject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0222D5-A42D-A3D8-B47B-AB62A7E93BA3}"/>
              </a:ext>
            </a:extLst>
          </p:cNvPr>
          <p:cNvSpPr txBox="1"/>
          <p:nvPr/>
        </p:nvSpPr>
        <p:spPr>
          <a:xfrm>
            <a:off x="6736979" y="2499841"/>
            <a:ext cx="17101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Temporary attachment surface</a:t>
            </a:r>
          </a:p>
          <a:p>
            <a:r>
              <a:rPr lang="en-US" sz="1000" dirty="0"/>
              <a:t>(flexible backing made of silicon or parylene)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80B101-D5F8-B770-7DBA-526AD0BC55D8}"/>
              </a:ext>
            </a:extLst>
          </p:cNvPr>
          <p:cNvSpPr txBox="1"/>
          <p:nvPr/>
        </p:nvSpPr>
        <p:spPr>
          <a:xfrm>
            <a:off x="6564617" y="4111214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Antenna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7B5608-DC7B-6BD0-40C6-9FCBD7C11792}"/>
              </a:ext>
            </a:extLst>
          </p:cNvPr>
          <p:cNvSpPr txBox="1"/>
          <p:nvPr/>
        </p:nvSpPr>
        <p:spPr>
          <a:xfrm>
            <a:off x="7704324" y="5050368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Brain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CC47E8-515B-FE88-EF6F-B1237ABA7A2E}"/>
              </a:ext>
            </a:extLst>
          </p:cNvPr>
          <p:cNvSpPr txBox="1"/>
          <p:nvPr/>
        </p:nvSpPr>
        <p:spPr>
          <a:xfrm>
            <a:off x="4197931" y="2796564"/>
            <a:ext cx="16564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r>
              <a:rPr lang="en-US" altLang="zh-CN" sz="1200" baseline="30000" dirty="0"/>
              <a:t>nd</a:t>
            </a:r>
            <a:r>
              <a:rPr lang="en-US" altLang="zh-CN" sz="1200" dirty="0"/>
              <a:t> end of lead</a:t>
            </a:r>
          </a:p>
          <a:p>
            <a:r>
              <a:rPr lang="en-US" sz="1000" dirty="0"/>
              <a:t>(left implanted in brain)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24BD4E-3138-BD02-01E6-8CD7F2203D73}"/>
              </a:ext>
            </a:extLst>
          </p:cNvPr>
          <p:cNvSpPr txBox="1"/>
          <p:nvPr/>
        </p:nvSpPr>
        <p:spPr>
          <a:xfrm>
            <a:off x="7660362" y="4802098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Cranium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3327E2-367A-5826-1AF8-70C68CAB4382}"/>
              </a:ext>
            </a:extLst>
          </p:cNvPr>
          <p:cNvSpPr txBox="1"/>
          <p:nvPr/>
        </p:nvSpPr>
        <p:spPr>
          <a:xfrm>
            <a:off x="6174528" y="5102470"/>
            <a:ext cx="1226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en-US" altLang="zh-CN" sz="1200" baseline="30000" dirty="0"/>
              <a:t>st</a:t>
            </a:r>
            <a:r>
              <a:rPr lang="en-US" altLang="zh-CN" sz="1200" dirty="0"/>
              <a:t> end of lead</a:t>
            </a:r>
          </a:p>
          <a:p>
            <a:r>
              <a:rPr lang="en-US" sz="1000" dirty="0"/>
              <a:t>(disposed in circuitry assembly)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954EB88-2283-F5FA-CFCE-C81A4E6F8E49}"/>
                  </a:ext>
                </a:extLst>
              </p14:cNvPr>
              <p14:cNvContentPartPr/>
              <p14:nvPr/>
            </p14:nvContentPartPr>
            <p14:xfrm>
              <a:off x="6330637" y="4667979"/>
              <a:ext cx="55080" cy="438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954EB88-2283-F5FA-CFCE-C81A4E6F8E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24517" y="4661859"/>
                <a:ext cx="67320" cy="4510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C05E3A5-000E-ED7F-B13F-C517382E3DD8}"/>
              </a:ext>
            </a:extLst>
          </p:cNvPr>
          <p:cNvSpPr txBox="1"/>
          <p:nvPr/>
        </p:nvSpPr>
        <p:spPr>
          <a:xfrm>
            <a:off x="3673470" y="3500613"/>
            <a:ext cx="1718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2. Peel lead off temporary attachment surface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0ACC345-8462-DAE8-6250-C1B6368370AC}"/>
                  </a:ext>
                </a:extLst>
              </p14:cNvPr>
              <p14:cNvContentPartPr/>
              <p14:nvPr/>
            </p14:nvContentPartPr>
            <p14:xfrm>
              <a:off x="5307765" y="3595236"/>
              <a:ext cx="961200" cy="92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0ACC345-8462-DAE8-6250-C1B6368370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01645" y="3589116"/>
                <a:ext cx="973440" cy="1044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79277102-618E-B128-16A4-351D8FA56688}"/>
              </a:ext>
            </a:extLst>
          </p:cNvPr>
          <p:cNvSpPr txBox="1"/>
          <p:nvPr/>
        </p:nvSpPr>
        <p:spPr>
          <a:xfrm>
            <a:off x="3315343" y="4107303"/>
            <a:ext cx="1656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3. Drive lead to implantation side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965C8F-D428-D4A7-6C78-0FCCC7A535FB}"/>
              </a:ext>
            </a:extLst>
          </p:cNvPr>
          <p:cNvSpPr txBox="1"/>
          <p:nvPr/>
        </p:nvSpPr>
        <p:spPr>
          <a:xfrm>
            <a:off x="6720640" y="2003100"/>
            <a:ext cx="17189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1. Dispose lead on a temporary attachment surface</a:t>
            </a:r>
          </a:p>
        </p:txBody>
      </p:sp>
    </p:spTree>
    <p:extLst>
      <p:ext uri="{BB962C8B-B14F-4D97-AF65-F5344CB8AC3E}">
        <p14:creationId xmlns:p14="http://schemas.microsoft.com/office/powerpoint/2010/main" val="843751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EF464-B4AD-EE7D-45A5-F47C52CA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Multiple</a:t>
            </a:r>
            <a:r>
              <a:rPr lang="zh-CN" altLang="en-US" sz="3600" dirty="0"/>
              <a:t> </a:t>
            </a:r>
            <a:r>
              <a:rPr lang="en-US" altLang="zh-CN" sz="3600" dirty="0"/>
              <a:t>Leads</a:t>
            </a:r>
            <a:r>
              <a:rPr lang="zh-CN" altLang="en-US" sz="3600" dirty="0"/>
              <a:t> </a:t>
            </a:r>
            <a:r>
              <a:rPr lang="en-US" altLang="zh-CN" sz="3600" dirty="0"/>
              <a:t>Disposed</a:t>
            </a:r>
            <a:r>
              <a:rPr lang="zh-CN" altLang="en-US" sz="3600" dirty="0"/>
              <a:t> </a:t>
            </a:r>
            <a:r>
              <a:rPr lang="en-US" altLang="zh-CN" sz="3600" dirty="0"/>
              <a:t>for</a:t>
            </a:r>
            <a:r>
              <a:rPr lang="zh-CN" altLang="en-US" sz="3600" dirty="0"/>
              <a:t> </a:t>
            </a:r>
            <a:r>
              <a:rPr lang="en-US" altLang="zh-CN" sz="3600" dirty="0"/>
              <a:t>Implantation</a:t>
            </a:r>
            <a:endParaRPr lang="en-US" sz="3600" dirty="0"/>
          </a:p>
        </p:txBody>
      </p:sp>
      <p:pic>
        <p:nvPicPr>
          <p:cNvPr id="5" name="Content Placeholder 4" descr="A drawing of a machine&#10;&#10;Description automatically generated">
            <a:extLst>
              <a:ext uri="{FF2B5EF4-FFF2-40B4-BE49-F238E27FC236}">
                <a16:creationId xmlns:a16="http://schemas.microsoft.com/office/drawing/2014/main" id="{97E901CD-37D9-428B-A7E4-F4A214E2C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5900" y="2096294"/>
            <a:ext cx="4140200" cy="3810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E22839-CE1C-A3CC-229D-6273A1AA0523}"/>
              </a:ext>
            </a:extLst>
          </p:cNvPr>
          <p:cNvSpPr txBox="1"/>
          <p:nvPr/>
        </p:nvSpPr>
        <p:spPr>
          <a:xfrm>
            <a:off x="3397031" y="4065155"/>
            <a:ext cx="1257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Circuitry assembly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438A1-9EC8-2BDA-880F-AF85E1DE0004}"/>
              </a:ext>
            </a:extLst>
          </p:cNvPr>
          <p:cNvSpPr txBox="1"/>
          <p:nvPr/>
        </p:nvSpPr>
        <p:spPr>
          <a:xfrm>
            <a:off x="3487146" y="3366649"/>
            <a:ext cx="1257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Temporary attachment surface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60C7B-1189-6F67-3C67-CBA8B61F71B8}"/>
              </a:ext>
            </a:extLst>
          </p:cNvPr>
          <p:cNvSpPr txBox="1"/>
          <p:nvPr/>
        </p:nvSpPr>
        <p:spPr>
          <a:xfrm>
            <a:off x="6096000" y="5330730"/>
            <a:ext cx="12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Multiple leads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C09618-146D-E139-AF2B-75D99EC9EDFC}"/>
              </a:ext>
            </a:extLst>
          </p:cNvPr>
          <p:cNvSpPr txBox="1"/>
          <p:nvPr/>
        </p:nvSpPr>
        <p:spPr>
          <a:xfrm>
            <a:off x="5152697" y="5330730"/>
            <a:ext cx="12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Needle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DC0456-F554-AFA3-5CF1-403E440783ED}"/>
                  </a:ext>
                </a:extLst>
              </p14:cNvPr>
              <p14:cNvContentPartPr/>
              <p14:nvPr/>
            </p14:nvContentPartPr>
            <p14:xfrm>
              <a:off x="5499282" y="4378962"/>
              <a:ext cx="205200" cy="1000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DC0456-F554-AFA3-5CF1-403E440783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93162" y="4372842"/>
                <a:ext cx="217440" cy="10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78335E6-C209-41A7-E0D7-E2704E67505D}"/>
                  </a:ext>
                </a:extLst>
              </p14:cNvPr>
              <p14:cNvContentPartPr/>
              <p14:nvPr/>
            </p14:nvContentPartPr>
            <p14:xfrm>
              <a:off x="6055842" y="4263762"/>
              <a:ext cx="264600" cy="110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78335E6-C209-41A7-E0D7-E2704E6750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49722" y="4257642"/>
                <a:ext cx="276840" cy="11206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2AAA6EC-65C7-4973-E883-2819CBB29FD2}"/>
              </a:ext>
            </a:extLst>
          </p:cNvPr>
          <p:cNvSpPr txBox="1"/>
          <p:nvPr/>
        </p:nvSpPr>
        <p:spPr>
          <a:xfrm>
            <a:off x="3487146" y="3025347"/>
            <a:ext cx="12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Cartridge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A822737-A409-2E77-AAA4-07071958F9E2}"/>
                  </a:ext>
                </a:extLst>
              </p14:cNvPr>
              <p14:cNvContentPartPr/>
              <p14:nvPr/>
            </p14:nvContentPartPr>
            <p14:xfrm>
              <a:off x="4436562" y="3706842"/>
              <a:ext cx="555480" cy="120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A822737-A409-2E77-AAA4-07071958F9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30442" y="3700722"/>
                <a:ext cx="56772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FD084CD-76BB-9D6C-A799-0290E93ABB47}"/>
                  </a:ext>
                </a:extLst>
              </p14:cNvPr>
              <p14:cNvContentPartPr/>
              <p14:nvPr/>
            </p14:nvContentPartPr>
            <p14:xfrm>
              <a:off x="4224162" y="3175842"/>
              <a:ext cx="681120" cy="444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FD084CD-76BB-9D6C-A799-0290E93ABB4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18042" y="3169722"/>
                <a:ext cx="693360" cy="45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3263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560C-02DC-41C6-D725-31058822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Apparatus</a:t>
            </a:r>
            <a:r>
              <a:rPr lang="zh-CN" altLang="en-US" sz="3600" dirty="0"/>
              <a:t> </a:t>
            </a:r>
            <a:r>
              <a:rPr lang="en-US" altLang="zh-CN" sz="3600" dirty="0"/>
              <a:t>for</a:t>
            </a:r>
            <a:r>
              <a:rPr lang="zh-CN" altLang="en-US" sz="3600" dirty="0"/>
              <a:t> </a:t>
            </a:r>
            <a:r>
              <a:rPr lang="en-US" altLang="zh-CN" sz="3600" dirty="0"/>
              <a:t>Implantation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Engagement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Lead</a:t>
            </a:r>
            <a:endParaRPr lang="en-US" sz="3600" dirty="0"/>
          </a:p>
        </p:txBody>
      </p:sp>
      <p:pic>
        <p:nvPicPr>
          <p:cNvPr id="5" name="Content Placeholder 4" descr="A diagram of a machine&#10;&#10;Description automatically generated">
            <a:extLst>
              <a:ext uri="{FF2B5EF4-FFF2-40B4-BE49-F238E27FC236}">
                <a16:creationId xmlns:a16="http://schemas.microsoft.com/office/drawing/2014/main" id="{8386BB28-BC13-BA45-4F52-29E334203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2150" y="2223294"/>
            <a:ext cx="5727700" cy="3556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2B37F2-559C-98AD-168D-9C67C03A8685}"/>
              </a:ext>
            </a:extLst>
          </p:cNvPr>
          <p:cNvSpPr txBox="1"/>
          <p:nvPr/>
        </p:nvSpPr>
        <p:spPr>
          <a:xfrm>
            <a:off x="5756711" y="4313633"/>
            <a:ext cx="171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Cartridge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EFB93C-832C-C1A4-9BB8-BB80870D3EB3}"/>
              </a:ext>
            </a:extLst>
          </p:cNvPr>
          <p:cNvSpPr txBox="1"/>
          <p:nvPr/>
        </p:nvSpPr>
        <p:spPr>
          <a:xfrm>
            <a:off x="5756711" y="3836687"/>
            <a:ext cx="171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Robotic arm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6B0548-2B1D-2DBC-AF0B-B4D0E75567A4}"/>
              </a:ext>
            </a:extLst>
          </p:cNvPr>
          <p:cNvSpPr txBox="1"/>
          <p:nvPr/>
        </p:nvSpPr>
        <p:spPr>
          <a:xfrm>
            <a:off x="5694425" y="2744314"/>
            <a:ext cx="171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Cameras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8CCD61-047E-E36F-523C-02897FD1854A}"/>
              </a:ext>
            </a:extLst>
          </p:cNvPr>
          <p:cNvSpPr txBox="1"/>
          <p:nvPr/>
        </p:nvSpPr>
        <p:spPr>
          <a:xfrm>
            <a:off x="6293528" y="4790560"/>
            <a:ext cx="171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Needle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C323D-9C8E-445C-488C-C7B1257F5929}"/>
              </a:ext>
            </a:extLst>
          </p:cNvPr>
          <p:cNvSpPr txBox="1"/>
          <p:nvPr/>
        </p:nvSpPr>
        <p:spPr>
          <a:xfrm>
            <a:off x="4806791" y="2282648"/>
            <a:ext cx="1718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Microprocessor controller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4EE2F-E8E6-E9A4-679F-E0896FF8203E}"/>
              </a:ext>
            </a:extLst>
          </p:cNvPr>
          <p:cNvSpPr txBox="1"/>
          <p:nvPr/>
        </p:nvSpPr>
        <p:spPr>
          <a:xfrm>
            <a:off x="8100377" y="2744313"/>
            <a:ext cx="171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Cameras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75C826-D596-D85A-E58C-59DCA41DB362}"/>
              </a:ext>
            </a:extLst>
          </p:cNvPr>
          <p:cNvSpPr txBox="1"/>
          <p:nvPr/>
        </p:nvSpPr>
        <p:spPr>
          <a:xfrm>
            <a:off x="2801475" y="3429000"/>
            <a:ext cx="171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Cameras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B919B1-9446-42EA-7FD0-C1B06C009F19}"/>
              </a:ext>
            </a:extLst>
          </p:cNvPr>
          <p:cNvSpPr txBox="1"/>
          <p:nvPr/>
        </p:nvSpPr>
        <p:spPr>
          <a:xfrm>
            <a:off x="2775485" y="3975186"/>
            <a:ext cx="171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Robotic arm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D76D4F-FBB8-62F5-1368-FA8EF43B44CE}"/>
              </a:ext>
            </a:extLst>
          </p:cNvPr>
          <p:cNvSpPr txBox="1"/>
          <p:nvPr/>
        </p:nvSpPr>
        <p:spPr>
          <a:xfrm>
            <a:off x="2949961" y="4298650"/>
            <a:ext cx="171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Cartridge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0294CB-390A-7AC8-5C98-C2C759D79843}"/>
              </a:ext>
            </a:extLst>
          </p:cNvPr>
          <p:cNvSpPr txBox="1"/>
          <p:nvPr/>
        </p:nvSpPr>
        <p:spPr>
          <a:xfrm>
            <a:off x="3232150" y="4715508"/>
            <a:ext cx="171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Needle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4227221-A8B5-5538-09BA-A747CA61AD19}"/>
                  </a:ext>
                </a:extLst>
              </p14:cNvPr>
              <p14:cNvContentPartPr/>
              <p14:nvPr/>
            </p14:nvContentPartPr>
            <p14:xfrm>
              <a:off x="7257009" y="3908197"/>
              <a:ext cx="121680" cy="313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4227221-A8B5-5538-09BA-A747CA61AD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50889" y="3902077"/>
                <a:ext cx="13392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BFEA104-6491-57AE-32F6-31ADA0DEF5FD}"/>
                  </a:ext>
                </a:extLst>
              </p14:cNvPr>
              <p14:cNvContentPartPr/>
              <p14:nvPr/>
            </p14:nvContentPartPr>
            <p14:xfrm>
              <a:off x="4181511" y="3902945"/>
              <a:ext cx="213120" cy="387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BFEA104-6491-57AE-32F6-31ADA0DEF5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75391" y="3896825"/>
                <a:ext cx="225360" cy="39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291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C292-B7B5-7021-747C-9B805A55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Close-Up</a:t>
            </a:r>
            <a:r>
              <a:rPr lang="zh-CN" altLang="en-US" sz="3600" dirty="0"/>
              <a:t> </a:t>
            </a:r>
            <a:r>
              <a:rPr lang="en-US" altLang="zh-CN" sz="3600" dirty="0"/>
              <a:t>View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Apparatus</a:t>
            </a:r>
            <a:r>
              <a:rPr lang="zh-CN" altLang="en-US" sz="3600" dirty="0"/>
              <a:t> </a:t>
            </a:r>
            <a:r>
              <a:rPr lang="en-US" altLang="zh-CN" sz="3600" dirty="0"/>
              <a:t>for</a:t>
            </a:r>
            <a:r>
              <a:rPr lang="zh-CN" altLang="en-US" sz="3600" dirty="0"/>
              <a:t> </a:t>
            </a:r>
            <a:r>
              <a:rPr lang="en-US" altLang="zh-CN" sz="3600" dirty="0"/>
              <a:t>Implantation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Engagement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Lead</a:t>
            </a:r>
            <a:endParaRPr lang="en-US" sz="3600" dirty="0"/>
          </a:p>
        </p:txBody>
      </p:sp>
      <p:pic>
        <p:nvPicPr>
          <p:cNvPr id="5" name="Content Placeholder 4" descr="A drawing of a device&#10;&#10;Description automatically generated">
            <a:extLst>
              <a:ext uri="{FF2B5EF4-FFF2-40B4-BE49-F238E27FC236}">
                <a16:creationId xmlns:a16="http://schemas.microsoft.com/office/drawing/2014/main" id="{2C01A351-467E-BEAE-E99B-C8A72F5C9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925"/>
          <a:stretch/>
        </p:blipFill>
        <p:spPr>
          <a:xfrm>
            <a:off x="2747630" y="2335526"/>
            <a:ext cx="2579281" cy="33528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0597A8-C8A8-A852-0978-90DB767A62BD}"/>
              </a:ext>
            </a:extLst>
          </p:cNvPr>
          <p:cNvSpPr txBox="1"/>
          <p:nvPr/>
        </p:nvSpPr>
        <p:spPr>
          <a:xfrm>
            <a:off x="4888858" y="5017192"/>
            <a:ext cx="171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Needle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8154CB-F012-652A-9524-6BEF1B16F0EE}"/>
              </a:ext>
            </a:extLst>
          </p:cNvPr>
          <p:cNvSpPr txBox="1"/>
          <p:nvPr/>
        </p:nvSpPr>
        <p:spPr>
          <a:xfrm>
            <a:off x="4888857" y="4484557"/>
            <a:ext cx="171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Cartridge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106E3-3B9B-CEBD-A1AF-E794D83030DE}"/>
              </a:ext>
            </a:extLst>
          </p:cNvPr>
          <p:cNvSpPr txBox="1"/>
          <p:nvPr/>
        </p:nvSpPr>
        <p:spPr>
          <a:xfrm>
            <a:off x="4888857" y="3751956"/>
            <a:ext cx="171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Robotic arm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0DD276-3F57-92DF-B44A-2539DCBABECA}"/>
              </a:ext>
            </a:extLst>
          </p:cNvPr>
          <p:cNvSpPr txBox="1"/>
          <p:nvPr/>
        </p:nvSpPr>
        <p:spPr>
          <a:xfrm>
            <a:off x="4314056" y="2381626"/>
            <a:ext cx="17189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Drape / cloth</a:t>
            </a:r>
          </a:p>
          <a:p>
            <a:r>
              <a:rPr lang="en-US" sz="1000" dirty="0"/>
              <a:t>(sterile, replaceable)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661DCB-9DB8-7102-C352-4B54AA4AE76D}"/>
              </a:ext>
            </a:extLst>
          </p:cNvPr>
          <p:cNvSpPr txBox="1"/>
          <p:nvPr/>
        </p:nvSpPr>
        <p:spPr>
          <a:xfrm>
            <a:off x="5173529" y="2859534"/>
            <a:ext cx="15002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Kinematic coupler</a:t>
            </a:r>
          </a:p>
          <a:p>
            <a:r>
              <a:rPr lang="en-US" sz="1000" dirty="0"/>
              <a:t>(redirect imaging path from cameras, sterile mounting for needle + cartridge)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66FF1B-B0D2-923F-CBC5-A8C7F97BA23E}"/>
              </a:ext>
            </a:extLst>
          </p:cNvPr>
          <p:cNvSpPr txBox="1"/>
          <p:nvPr/>
        </p:nvSpPr>
        <p:spPr>
          <a:xfrm>
            <a:off x="3403529" y="2397475"/>
            <a:ext cx="1222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Motor</a:t>
            </a:r>
          </a:p>
        </p:txBody>
      </p:sp>
      <p:pic>
        <p:nvPicPr>
          <p:cNvPr id="11" name="Content Placeholder 4" descr="A drawing of a device&#10;&#10;Description automatically generated">
            <a:extLst>
              <a:ext uri="{FF2B5EF4-FFF2-40B4-BE49-F238E27FC236}">
                <a16:creationId xmlns:a16="http://schemas.microsoft.com/office/drawing/2014/main" id="{A3125B68-EBDD-0AA7-1352-378123CE5A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107" r="1446"/>
          <a:stretch/>
        </p:blipFill>
        <p:spPr>
          <a:xfrm>
            <a:off x="7750048" y="2335526"/>
            <a:ext cx="1904316" cy="3352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77BECE-A6A2-0877-D36A-8BC595E9D6CF}"/>
              </a:ext>
            </a:extLst>
          </p:cNvPr>
          <p:cNvSpPr txBox="1"/>
          <p:nvPr/>
        </p:nvSpPr>
        <p:spPr>
          <a:xfrm>
            <a:off x="9444370" y="4634381"/>
            <a:ext cx="171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Cartridge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8E798-9A58-1A71-75E4-F97B44E2051E}"/>
              </a:ext>
            </a:extLst>
          </p:cNvPr>
          <p:cNvSpPr txBox="1"/>
          <p:nvPr/>
        </p:nvSpPr>
        <p:spPr>
          <a:xfrm>
            <a:off x="9444370" y="5017191"/>
            <a:ext cx="171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Needle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958134F-C6C9-3B8C-574D-5B6D9BBCE533}"/>
                  </a:ext>
                </a:extLst>
              </p14:cNvPr>
              <p14:cNvContentPartPr/>
              <p14:nvPr/>
            </p14:nvContentPartPr>
            <p14:xfrm>
              <a:off x="9432683" y="4805817"/>
              <a:ext cx="81720" cy="27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958134F-C6C9-3B8C-574D-5B6D9BBCE5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6563" y="4799697"/>
                <a:ext cx="939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4256847-735B-E9F8-75B2-D332B35984E5}"/>
                  </a:ext>
                </a:extLst>
              </p14:cNvPr>
              <p14:cNvContentPartPr/>
              <p14:nvPr/>
            </p14:nvContentPartPr>
            <p14:xfrm>
              <a:off x="9362843" y="5092737"/>
              <a:ext cx="151560" cy="21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4256847-735B-E9F8-75B2-D332B35984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56723" y="5086617"/>
                <a:ext cx="163800" cy="3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586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729F1-BB25-3F45-87EE-38F517D8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A4F73-2021-9942-830D-7AFFA161E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Brain</a:t>
            </a:r>
            <a:r>
              <a:rPr lang="en-US" altLang="zh-CN" sz="1800" dirty="0"/>
              <a:t>-machine</a:t>
            </a:r>
            <a:r>
              <a:rPr lang="zh-CN" altLang="en-US" sz="1800" dirty="0"/>
              <a:t> </a:t>
            </a:r>
            <a:r>
              <a:rPr lang="en-US" altLang="zh-CN" sz="1800" dirty="0"/>
              <a:t>interfaces</a:t>
            </a:r>
            <a:r>
              <a:rPr lang="zh-CN" altLang="en-US" sz="1800" dirty="0"/>
              <a:t> </a:t>
            </a:r>
            <a:r>
              <a:rPr lang="en-US" altLang="zh-CN" sz="1800" dirty="0"/>
              <a:t>(BMIs)</a:t>
            </a:r>
            <a:r>
              <a:rPr lang="zh-CN" altLang="en-US" sz="1800" dirty="0"/>
              <a:t> </a:t>
            </a:r>
            <a:r>
              <a:rPr lang="en-US" altLang="zh-CN" sz="1800" dirty="0"/>
              <a:t>require</a:t>
            </a:r>
            <a:r>
              <a:rPr lang="zh-CN" altLang="en-US" sz="1800" dirty="0"/>
              <a:t> </a:t>
            </a:r>
            <a:r>
              <a:rPr lang="en-US" altLang="zh-CN" sz="1800" b="1" dirty="0"/>
              <a:t>fine-scale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communication</a:t>
            </a:r>
            <a:r>
              <a:rPr lang="zh-CN" altLang="en-US" sz="1800" b="1" dirty="0"/>
              <a:t> </a:t>
            </a:r>
            <a:r>
              <a:rPr lang="en-US" altLang="zh-CN" sz="1800" dirty="0"/>
              <a:t>(at</a:t>
            </a:r>
            <a:r>
              <a:rPr lang="zh-CN" altLang="en-US" sz="1800" dirty="0"/>
              <a:t> </a:t>
            </a:r>
            <a:r>
              <a:rPr lang="en-US" altLang="zh-CN" sz="1800" dirty="0"/>
              <a:t>the </a:t>
            </a:r>
            <a:r>
              <a:rPr lang="en-US" altLang="zh-CN" sz="1800" b="1" dirty="0"/>
              <a:t>neuron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level</a:t>
            </a:r>
            <a:r>
              <a:rPr lang="en-US" altLang="zh-CN" sz="1800" dirty="0"/>
              <a:t>)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r>
              <a:rPr lang="en-US" altLang="zh-CN" sz="1800" dirty="0"/>
              <a:t>Advanced</a:t>
            </a:r>
            <a:r>
              <a:rPr lang="zh-CN" altLang="en-US" sz="1800" dirty="0"/>
              <a:t> </a:t>
            </a:r>
            <a:r>
              <a:rPr lang="en-US" altLang="zh-CN" sz="1800" dirty="0"/>
              <a:t>BMIs</a:t>
            </a:r>
            <a:r>
              <a:rPr lang="zh-CN" altLang="en-US" sz="1800" dirty="0"/>
              <a:t> </a:t>
            </a:r>
            <a:r>
              <a:rPr lang="en-US" altLang="zh-CN" sz="1800" dirty="0"/>
              <a:t>require</a:t>
            </a:r>
            <a:r>
              <a:rPr lang="zh-CN" altLang="en-US" sz="1800" dirty="0"/>
              <a:t> </a:t>
            </a:r>
            <a:r>
              <a:rPr lang="en-US" altLang="zh-CN" sz="1800" b="1" dirty="0"/>
              <a:t>increasing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#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of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neurons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by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many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orders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of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magnitude</a:t>
            </a:r>
            <a:r>
              <a:rPr lang="zh-CN" altLang="en-US" sz="1800" b="1" dirty="0"/>
              <a:t> </a:t>
            </a:r>
            <a:r>
              <a:rPr lang="en-US" altLang="zh-CN" sz="1800" dirty="0">
                <a:sym typeface="Wingdings" pitchFamily="2" charset="2"/>
              </a:rPr>
              <a:t></a:t>
            </a:r>
            <a:r>
              <a:rPr lang="zh-CN" altLang="en-US" sz="1800" dirty="0">
                <a:sym typeface="Wingdings" pitchFamily="2" charset="2"/>
              </a:rPr>
              <a:t> </a:t>
            </a:r>
            <a:r>
              <a:rPr lang="en-US" altLang="zh-CN" sz="1800" b="1" dirty="0">
                <a:sym typeface="Wingdings" pitchFamily="2" charset="2"/>
              </a:rPr>
              <a:t>multiple</a:t>
            </a:r>
            <a:r>
              <a:rPr lang="zh-CN" altLang="en-US" sz="1800" b="1" dirty="0">
                <a:sym typeface="Wingdings" pitchFamily="2" charset="2"/>
              </a:rPr>
              <a:t> </a:t>
            </a:r>
            <a:r>
              <a:rPr lang="en-US" altLang="zh-CN" sz="1800" b="1" dirty="0">
                <a:sym typeface="Wingdings" pitchFamily="2" charset="2"/>
              </a:rPr>
              <a:t>lead-bearing</a:t>
            </a:r>
            <a:r>
              <a:rPr lang="zh-CN" altLang="en-US" sz="1800" b="1" dirty="0">
                <a:sym typeface="Wingdings" pitchFamily="2" charset="2"/>
              </a:rPr>
              <a:t> </a:t>
            </a:r>
            <a:r>
              <a:rPr lang="en-US" altLang="zh-CN" sz="1800" b="1" dirty="0">
                <a:sym typeface="Wingdings" pitchFamily="2" charset="2"/>
              </a:rPr>
              <a:t>electrodes</a:t>
            </a:r>
            <a:r>
              <a:rPr lang="zh-CN" altLang="en-US" sz="1800" b="1" dirty="0">
                <a:sym typeface="Wingdings" pitchFamily="2" charset="2"/>
              </a:rPr>
              <a:t> </a:t>
            </a:r>
            <a:endParaRPr lang="en-US" altLang="zh-CN" sz="1800" b="1" dirty="0"/>
          </a:p>
          <a:p>
            <a:r>
              <a:rPr lang="en-US" altLang="zh-CN" sz="1800" dirty="0"/>
              <a:t>Implanting</a:t>
            </a:r>
            <a:r>
              <a:rPr lang="zh-CN" altLang="en-US" sz="1800" dirty="0"/>
              <a:t> </a:t>
            </a:r>
            <a:r>
              <a:rPr lang="en-US" altLang="zh-CN" sz="1800" dirty="0"/>
              <a:t>electrodes</a:t>
            </a:r>
            <a:r>
              <a:rPr lang="zh-CN" altLang="en-US" sz="1800" dirty="0"/>
              <a:t> </a:t>
            </a:r>
            <a:r>
              <a:rPr lang="en-US" altLang="zh-CN" sz="1800" dirty="0"/>
              <a:t>requires</a:t>
            </a:r>
            <a:r>
              <a:rPr lang="zh-CN" altLang="en-US" sz="1800" dirty="0"/>
              <a:t> </a:t>
            </a:r>
            <a:r>
              <a:rPr lang="en-US" altLang="zh-CN" sz="1800" b="1" dirty="0"/>
              <a:t>extreme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precision</a:t>
            </a:r>
            <a:r>
              <a:rPr lang="zh-CN" altLang="en-US" sz="1800" b="1" dirty="0"/>
              <a:t> </a:t>
            </a:r>
            <a:r>
              <a:rPr lang="en-US" altLang="zh-CN" sz="1800" dirty="0"/>
              <a:t>–</a:t>
            </a:r>
            <a:r>
              <a:rPr lang="zh-CN" altLang="en-US" sz="1800" dirty="0"/>
              <a:t> </a:t>
            </a:r>
            <a:r>
              <a:rPr lang="en-US" altLang="zh-CN" sz="1800" b="1" dirty="0"/>
              <a:t>micron/sub-micron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scale</a:t>
            </a:r>
          </a:p>
          <a:p>
            <a:r>
              <a:rPr lang="en-US" altLang="zh-CN" sz="1800" b="1" dirty="0"/>
              <a:t>Each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lead</a:t>
            </a:r>
            <a:r>
              <a:rPr lang="zh-CN" altLang="en-US" sz="1800" b="1" dirty="0"/>
              <a:t> </a:t>
            </a:r>
            <a:r>
              <a:rPr lang="en-US" altLang="zh-CN" sz="1800" dirty="0"/>
              <a:t>should</a:t>
            </a:r>
            <a:r>
              <a:rPr lang="zh-CN" altLang="en-US" sz="1800" dirty="0"/>
              <a:t> </a:t>
            </a:r>
            <a:r>
              <a:rPr lang="en-US" altLang="zh-CN" sz="1800" dirty="0"/>
              <a:t>be</a:t>
            </a:r>
            <a:r>
              <a:rPr lang="zh-CN" altLang="en-US" sz="1800" dirty="0"/>
              <a:t> </a:t>
            </a:r>
            <a:r>
              <a:rPr lang="en-US" altLang="zh-CN" sz="1800" b="1" dirty="0"/>
              <a:t>held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in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place</a:t>
            </a:r>
            <a:r>
              <a:rPr lang="zh-CN" altLang="en-US" sz="1800" b="1" dirty="0"/>
              <a:t> </a:t>
            </a: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accurate</a:t>
            </a:r>
            <a:r>
              <a:rPr lang="zh-CN" altLang="en-US" sz="1800" dirty="0"/>
              <a:t> </a:t>
            </a:r>
            <a:r>
              <a:rPr lang="en-US" altLang="zh-CN" sz="1800" dirty="0"/>
              <a:t>implantation</a:t>
            </a:r>
          </a:p>
          <a:p>
            <a:r>
              <a:rPr lang="en-US" altLang="zh-CN" sz="1800" b="1" dirty="0"/>
              <a:t>Equipment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for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guiding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leads</a:t>
            </a:r>
            <a:r>
              <a:rPr lang="zh-CN" altLang="en-US" sz="1800" b="1" dirty="0"/>
              <a:t> </a:t>
            </a:r>
            <a:r>
              <a:rPr lang="en-US" altLang="zh-CN" sz="1800" dirty="0"/>
              <a:t>must</a:t>
            </a:r>
            <a:r>
              <a:rPr lang="zh-CN" altLang="en-US" sz="1800" dirty="0"/>
              <a:t> </a:t>
            </a:r>
            <a:r>
              <a:rPr lang="en-US" altLang="zh-CN" sz="1800" dirty="0"/>
              <a:t>be</a:t>
            </a:r>
            <a:r>
              <a:rPr lang="zh-CN" altLang="en-US" sz="1800" dirty="0"/>
              <a:t> </a:t>
            </a:r>
            <a:r>
              <a:rPr lang="en-US" altLang="zh-CN" sz="1800" b="1" dirty="0"/>
              <a:t>cleanly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detached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from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needle</a:t>
            </a:r>
            <a:r>
              <a:rPr lang="zh-CN" altLang="en-US" sz="1800" b="1" dirty="0"/>
              <a:t> </a:t>
            </a:r>
            <a:r>
              <a:rPr lang="en-US" altLang="zh-CN" sz="1800" dirty="0"/>
              <a:t>after</a:t>
            </a:r>
            <a:r>
              <a:rPr lang="zh-CN" altLang="en-US" sz="1800" dirty="0"/>
              <a:t> </a:t>
            </a:r>
            <a:r>
              <a:rPr lang="en-US" altLang="zh-CN" sz="1800" dirty="0"/>
              <a:t>implantation</a:t>
            </a:r>
          </a:p>
        </p:txBody>
      </p:sp>
    </p:spTree>
    <p:extLst>
      <p:ext uri="{BB962C8B-B14F-4D97-AF65-F5344CB8AC3E}">
        <p14:creationId xmlns:p14="http://schemas.microsoft.com/office/powerpoint/2010/main" val="3966445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FAAF-AE39-FB64-4FB8-1F1A8F89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Flowchart</a:t>
            </a:r>
            <a:r>
              <a:rPr lang="zh-CN" altLang="en-US" sz="3600" dirty="0"/>
              <a:t> </a:t>
            </a:r>
            <a:r>
              <a:rPr lang="en-US" altLang="zh-CN" sz="3600" dirty="0"/>
              <a:t>for</a:t>
            </a:r>
            <a:r>
              <a:rPr lang="zh-CN" altLang="en-US" sz="3600" dirty="0"/>
              <a:t> </a:t>
            </a:r>
            <a:r>
              <a:rPr lang="en-US" altLang="zh-CN" sz="3600" dirty="0"/>
              <a:t>Engagement</a:t>
            </a:r>
            <a:r>
              <a:rPr lang="zh-CN" altLang="en-US" sz="3600" dirty="0"/>
              <a:t> </a:t>
            </a:r>
            <a:r>
              <a:rPr lang="en-US" altLang="zh-CN" sz="3600" dirty="0"/>
              <a:t>&amp;</a:t>
            </a:r>
            <a:r>
              <a:rPr lang="zh-CN" altLang="en-US" sz="3600" dirty="0"/>
              <a:t> </a:t>
            </a:r>
            <a:r>
              <a:rPr lang="en-US" altLang="zh-CN" sz="3600" dirty="0"/>
              <a:t>Implantation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Lead</a:t>
            </a:r>
            <a:endParaRPr lang="en-US" sz="3600" dirty="0"/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208E2318-2014-458F-4296-391209542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7208" y="1325217"/>
            <a:ext cx="3485575" cy="5157342"/>
          </a:xfrm>
        </p:spPr>
      </p:pic>
    </p:spTree>
    <p:extLst>
      <p:ext uri="{BB962C8B-B14F-4D97-AF65-F5344CB8AC3E}">
        <p14:creationId xmlns:p14="http://schemas.microsoft.com/office/powerpoint/2010/main" val="4161638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7C69-73B0-57F4-D670-AF035293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1: </a:t>
            </a:r>
          </a:p>
        </p:txBody>
      </p:sp>
      <p:pic>
        <p:nvPicPr>
          <p:cNvPr id="4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2FFE9BB1-C55E-F4BF-CD49-2762DDE28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96" b="78331"/>
          <a:stretch/>
        </p:blipFill>
        <p:spPr>
          <a:xfrm>
            <a:off x="3479470" y="213757"/>
            <a:ext cx="5986765" cy="1476932"/>
          </a:xfrm>
          <a:prstGeom prst="rect">
            <a:avLst/>
          </a:prstGeom>
        </p:spPr>
      </p:pic>
      <p:pic>
        <p:nvPicPr>
          <p:cNvPr id="12" name="Content Placeholder 4" descr="A diagram of a device&#10;&#10;Description automatically generated">
            <a:extLst>
              <a:ext uri="{FF2B5EF4-FFF2-40B4-BE49-F238E27FC236}">
                <a16:creationId xmlns:a16="http://schemas.microsoft.com/office/drawing/2014/main" id="{2DA56F48-DC44-EB31-8034-0632FE124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73399"/>
          <a:stretch/>
        </p:blipFill>
        <p:spPr>
          <a:xfrm>
            <a:off x="4975889" y="2870741"/>
            <a:ext cx="2240222" cy="324043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7450CB8-1ED9-A83D-1391-BE15E4421FB4}"/>
                  </a:ext>
                </a:extLst>
              </p14:cNvPr>
              <p14:cNvContentPartPr/>
              <p14:nvPr/>
            </p14:nvContentPartPr>
            <p14:xfrm>
              <a:off x="5309609" y="3712962"/>
              <a:ext cx="530640" cy="678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7450CB8-1ED9-A83D-1391-BE15E4421F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03489" y="3706842"/>
                <a:ext cx="542880" cy="69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4886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7C69-73B0-57F4-D670-AF035293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2: </a:t>
            </a:r>
          </a:p>
        </p:txBody>
      </p:sp>
      <p:pic>
        <p:nvPicPr>
          <p:cNvPr id="4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2FFE9BB1-C55E-F4BF-CD49-2762DDE28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" t="23630" r="-198" b="68460"/>
          <a:stretch/>
        </p:blipFill>
        <p:spPr>
          <a:xfrm>
            <a:off x="3467595" y="673305"/>
            <a:ext cx="5986765" cy="700643"/>
          </a:xfrm>
          <a:prstGeom prst="rect">
            <a:avLst/>
          </a:prstGeom>
        </p:spPr>
      </p:pic>
      <p:pic>
        <p:nvPicPr>
          <p:cNvPr id="5" name="Content Placeholder 4" descr="A diagram of a device&#10;&#10;Description automatically generated">
            <a:extLst>
              <a:ext uri="{FF2B5EF4-FFF2-40B4-BE49-F238E27FC236}">
                <a16:creationId xmlns:a16="http://schemas.microsoft.com/office/drawing/2014/main" id="{542832AC-F1C8-8D50-379D-2FAC69CDD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7650" t="656" r="44193" b="-656"/>
          <a:stretch/>
        </p:blipFill>
        <p:spPr>
          <a:xfrm>
            <a:off x="5275372" y="2031731"/>
            <a:ext cx="2371209" cy="324043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78C477C-DF29-94F2-FDDF-EB695047DFA9}"/>
                  </a:ext>
                </a:extLst>
              </p14:cNvPr>
              <p14:cNvContentPartPr/>
              <p14:nvPr/>
            </p14:nvContentPartPr>
            <p14:xfrm>
              <a:off x="5731169" y="3222642"/>
              <a:ext cx="626760" cy="559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78C477C-DF29-94F2-FDDF-EB695047DF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25049" y="3216522"/>
                <a:ext cx="639000" cy="57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1912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7C69-73B0-57F4-D670-AF035293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3: </a:t>
            </a:r>
          </a:p>
        </p:txBody>
      </p:sp>
      <p:pic>
        <p:nvPicPr>
          <p:cNvPr id="4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2FFE9BB1-C55E-F4BF-CD49-2762DDE28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" t="33931" r="-595" b="57314"/>
          <a:stretch/>
        </p:blipFill>
        <p:spPr>
          <a:xfrm>
            <a:off x="3467595" y="673305"/>
            <a:ext cx="5986765" cy="775485"/>
          </a:xfrm>
          <a:prstGeom prst="rect">
            <a:avLst/>
          </a:prstGeom>
        </p:spPr>
      </p:pic>
      <p:pic>
        <p:nvPicPr>
          <p:cNvPr id="5" name="Content Placeholder 4" descr="A diagram of a device&#10;&#10;Description automatically generated">
            <a:extLst>
              <a:ext uri="{FF2B5EF4-FFF2-40B4-BE49-F238E27FC236}">
                <a16:creationId xmlns:a16="http://schemas.microsoft.com/office/drawing/2014/main" id="{B02AD1C4-2AFF-3A66-5DAC-80D8611D2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5351" t="-2228" r="22505" b="2228"/>
          <a:stretch/>
        </p:blipFill>
        <p:spPr>
          <a:xfrm>
            <a:off x="5163552" y="2144649"/>
            <a:ext cx="1864896" cy="324043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272CC0D-F6AD-3DED-FB93-A1A58AAB98AD}"/>
                  </a:ext>
                </a:extLst>
              </p14:cNvPr>
              <p14:cNvContentPartPr/>
              <p14:nvPr/>
            </p14:nvContentPartPr>
            <p14:xfrm>
              <a:off x="5777249" y="3563483"/>
              <a:ext cx="314640" cy="551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272CC0D-F6AD-3DED-FB93-A1A58AAB98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71129" y="3557363"/>
                <a:ext cx="326880" cy="56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7425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7C69-73B0-57F4-D670-AF035293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4: </a:t>
            </a:r>
          </a:p>
        </p:txBody>
      </p:sp>
      <p:pic>
        <p:nvPicPr>
          <p:cNvPr id="4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2FFE9BB1-C55E-F4BF-CD49-2762DDE28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" t="45997" r="-595" b="46589"/>
          <a:stretch/>
        </p:blipFill>
        <p:spPr>
          <a:xfrm>
            <a:off x="3467595" y="673305"/>
            <a:ext cx="5986765" cy="656731"/>
          </a:xfrm>
          <a:prstGeom prst="rect">
            <a:avLst/>
          </a:prstGeom>
        </p:spPr>
      </p:pic>
      <p:pic>
        <p:nvPicPr>
          <p:cNvPr id="5" name="Content Placeholder 4" descr="A diagram of a device&#10;&#10;Description automatically generated">
            <a:extLst>
              <a:ext uri="{FF2B5EF4-FFF2-40B4-BE49-F238E27FC236}">
                <a16:creationId xmlns:a16="http://schemas.microsoft.com/office/drawing/2014/main" id="{44921E44-A4AC-2662-E148-2DF510C17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7350" t="-510" r="506" b="510"/>
          <a:stretch/>
        </p:blipFill>
        <p:spPr>
          <a:xfrm>
            <a:off x="5163552" y="2144649"/>
            <a:ext cx="1864896" cy="324043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A1C1194-78C0-6167-E9F0-676EC29A7CCF}"/>
                  </a:ext>
                </a:extLst>
              </p14:cNvPr>
              <p14:cNvContentPartPr/>
              <p14:nvPr/>
            </p14:nvContentPartPr>
            <p14:xfrm>
              <a:off x="5639618" y="3780837"/>
              <a:ext cx="590400" cy="340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A1C1194-78C0-6167-E9F0-676EC29A7C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33498" y="3774717"/>
                <a:ext cx="602640" cy="35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3016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7C69-73B0-57F4-D670-AF035293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5: </a:t>
            </a:r>
          </a:p>
        </p:txBody>
      </p:sp>
      <p:pic>
        <p:nvPicPr>
          <p:cNvPr id="4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2FFE9BB1-C55E-F4BF-CD49-2762DDE28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" t="56588" r="-793" b="35730"/>
          <a:stretch/>
        </p:blipFill>
        <p:spPr>
          <a:xfrm>
            <a:off x="3467595" y="673305"/>
            <a:ext cx="5986765" cy="680482"/>
          </a:xfrm>
          <a:prstGeom prst="rect">
            <a:avLst/>
          </a:prstGeom>
        </p:spPr>
      </p:pic>
      <p:pic>
        <p:nvPicPr>
          <p:cNvPr id="5" name="Content Placeholder 4" descr="A drawing of a machine&#10;&#10;Description automatically generated with medium confidence">
            <a:extLst>
              <a:ext uri="{FF2B5EF4-FFF2-40B4-BE49-F238E27FC236}">
                <a16:creationId xmlns:a16="http://schemas.microsoft.com/office/drawing/2014/main" id="{B2D0D143-7771-4EA3-81D8-2F3B93E57D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" t="45399" r="-451" b="2153"/>
          <a:stretch/>
        </p:blipFill>
        <p:spPr>
          <a:xfrm>
            <a:off x="3825745" y="1827619"/>
            <a:ext cx="5270464" cy="40676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D50EB19-0946-E45F-4EE6-60A1CDF9BCFD}"/>
                  </a:ext>
                </a:extLst>
              </p14:cNvPr>
              <p14:cNvContentPartPr/>
              <p14:nvPr/>
            </p14:nvContentPartPr>
            <p14:xfrm>
              <a:off x="5744018" y="3889197"/>
              <a:ext cx="1981800" cy="1299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D50EB19-0946-E45F-4EE6-60A1CDF9BC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37898" y="3883077"/>
                <a:ext cx="1994040" cy="131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6040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>
            <a:extLst>
              <a:ext uri="{FF2B5EF4-FFF2-40B4-BE49-F238E27FC236}">
                <a16:creationId xmlns:a16="http://schemas.microsoft.com/office/drawing/2014/main" id="{AF9AC25F-91CF-DD6C-FEBB-62BD5D302718}"/>
              </a:ext>
            </a:extLst>
          </p:cNvPr>
          <p:cNvSpPr/>
          <p:nvPr/>
        </p:nvSpPr>
        <p:spPr>
          <a:xfrm>
            <a:off x="4848566" y="4590109"/>
            <a:ext cx="2494867" cy="944628"/>
          </a:xfrm>
          <a:custGeom>
            <a:avLst/>
            <a:gdLst>
              <a:gd name="connsiteX0" fmla="*/ 8028 w 2494867"/>
              <a:gd name="connsiteY0" fmla="*/ 846387 h 944628"/>
              <a:gd name="connsiteX1" fmla="*/ 8028 w 2494867"/>
              <a:gd name="connsiteY1" fmla="*/ 846387 h 944628"/>
              <a:gd name="connsiteX2" fmla="*/ 8028 w 2494867"/>
              <a:gd name="connsiteY2" fmla="*/ 642347 h 944628"/>
              <a:gd name="connsiteX3" fmla="*/ 30699 w 2494867"/>
              <a:gd name="connsiteY3" fmla="*/ 581891 h 944628"/>
              <a:gd name="connsiteX4" fmla="*/ 83598 w 2494867"/>
              <a:gd name="connsiteY4" fmla="*/ 528991 h 944628"/>
              <a:gd name="connsiteX5" fmla="*/ 113826 w 2494867"/>
              <a:gd name="connsiteY5" fmla="*/ 498763 h 944628"/>
              <a:gd name="connsiteX6" fmla="*/ 212068 w 2494867"/>
              <a:gd name="connsiteY6" fmla="*/ 438307 h 944628"/>
              <a:gd name="connsiteX7" fmla="*/ 257410 w 2494867"/>
              <a:gd name="connsiteY7" fmla="*/ 400522 h 944628"/>
              <a:gd name="connsiteX8" fmla="*/ 385879 w 2494867"/>
              <a:gd name="connsiteY8" fmla="*/ 324952 h 944628"/>
              <a:gd name="connsiteX9" fmla="*/ 446336 w 2494867"/>
              <a:gd name="connsiteY9" fmla="*/ 287167 h 944628"/>
              <a:gd name="connsiteX10" fmla="*/ 506792 w 2494867"/>
              <a:gd name="connsiteY10" fmla="*/ 256939 h 944628"/>
              <a:gd name="connsiteX11" fmla="*/ 612590 w 2494867"/>
              <a:gd name="connsiteY11" fmla="*/ 196482 h 944628"/>
              <a:gd name="connsiteX12" fmla="*/ 657932 w 2494867"/>
              <a:gd name="connsiteY12" fmla="*/ 166254 h 944628"/>
              <a:gd name="connsiteX13" fmla="*/ 710831 w 2494867"/>
              <a:gd name="connsiteY13" fmla="*/ 143583 h 944628"/>
              <a:gd name="connsiteX14" fmla="*/ 809073 w 2494867"/>
              <a:gd name="connsiteY14" fmla="*/ 98241 h 944628"/>
              <a:gd name="connsiteX15" fmla="*/ 907314 w 2494867"/>
              <a:gd name="connsiteY15" fmla="*/ 68013 h 944628"/>
              <a:gd name="connsiteX16" fmla="*/ 990441 w 2494867"/>
              <a:gd name="connsiteY16" fmla="*/ 45342 h 944628"/>
              <a:gd name="connsiteX17" fmla="*/ 1118911 w 2494867"/>
              <a:gd name="connsiteY17" fmla="*/ 15114 h 944628"/>
              <a:gd name="connsiteX18" fmla="*/ 1194481 w 2494867"/>
              <a:gd name="connsiteY18" fmla="*/ 0 h 944628"/>
              <a:gd name="connsiteX19" fmla="*/ 1345622 w 2494867"/>
              <a:gd name="connsiteY19" fmla="*/ 7557 h 944628"/>
              <a:gd name="connsiteX20" fmla="*/ 1466534 w 2494867"/>
              <a:gd name="connsiteY20" fmla="*/ 37785 h 944628"/>
              <a:gd name="connsiteX21" fmla="*/ 1526990 w 2494867"/>
              <a:gd name="connsiteY21" fmla="*/ 52899 h 944628"/>
              <a:gd name="connsiteX22" fmla="*/ 1579889 w 2494867"/>
              <a:gd name="connsiteY22" fmla="*/ 60456 h 944628"/>
              <a:gd name="connsiteX23" fmla="*/ 1685688 w 2494867"/>
              <a:gd name="connsiteY23" fmla="*/ 83127 h 944628"/>
              <a:gd name="connsiteX24" fmla="*/ 1791486 w 2494867"/>
              <a:gd name="connsiteY24" fmla="*/ 120912 h 944628"/>
              <a:gd name="connsiteX25" fmla="*/ 1882170 w 2494867"/>
              <a:gd name="connsiteY25" fmla="*/ 151140 h 944628"/>
              <a:gd name="connsiteX26" fmla="*/ 1950184 w 2494867"/>
              <a:gd name="connsiteY26" fmla="*/ 188925 h 944628"/>
              <a:gd name="connsiteX27" fmla="*/ 1980412 w 2494867"/>
              <a:gd name="connsiteY27" fmla="*/ 211596 h 944628"/>
              <a:gd name="connsiteX28" fmla="*/ 2010640 w 2494867"/>
              <a:gd name="connsiteY28" fmla="*/ 226710 h 944628"/>
              <a:gd name="connsiteX29" fmla="*/ 2063539 w 2494867"/>
              <a:gd name="connsiteY29" fmla="*/ 264496 h 944628"/>
              <a:gd name="connsiteX30" fmla="*/ 2093767 w 2494867"/>
              <a:gd name="connsiteY30" fmla="*/ 279610 h 944628"/>
              <a:gd name="connsiteX31" fmla="*/ 2139109 w 2494867"/>
              <a:gd name="connsiteY31" fmla="*/ 317395 h 944628"/>
              <a:gd name="connsiteX32" fmla="*/ 2169337 w 2494867"/>
              <a:gd name="connsiteY32" fmla="*/ 332509 h 944628"/>
              <a:gd name="connsiteX33" fmla="*/ 2222236 w 2494867"/>
              <a:gd name="connsiteY33" fmla="*/ 370294 h 944628"/>
              <a:gd name="connsiteX34" fmla="*/ 2275136 w 2494867"/>
              <a:gd name="connsiteY34" fmla="*/ 430750 h 944628"/>
              <a:gd name="connsiteX35" fmla="*/ 2343149 w 2494867"/>
              <a:gd name="connsiteY35" fmla="*/ 513877 h 944628"/>
              <a:gd name="connsiteX36" fmla="*/ 2373377 w 2494867"/>
              <a:gd name="connsiteY36" fmla="*/ 551663 h 944628"/>
              <a:gd name="connsiteX37" fmla="*/ 2403605 w 2494867"/>
              <a:gd name="connsiteY37" fmla="*/ 581891 h 944628"/>
              <a:gd name="connsiteX38" fmla="*/ 2418719 w 2494867"/>
              <a:gd name="connsiteY38" fmla="*/ 612119 h 944628"/>
              <a:gd name="connsiteX39" fmla="*/ 2448947 w 2494867"/>
              <a:gd name="connsiteY39" fmla="*/ 665018 h 944628"/>
              <a:gd name="connsiteX40" fmla="*/ 2464061 w 2494867"/>
              <a:gd name="connsiteY40" fmla="*/ 710360 h 944628"/>
              <a:gd name="connsiteX41" fmla="*/ 2486732 w 2494867"/>
              <a:gd name="connsiteY41" fmla="*/ 778373 h 944628"/>
              <a:gd name="connsiteX42" fmla="*/ 2494289 w 2494867"/>
              <a:gd name="connsiteY42" fmla="*/ 801044 h 944628"/>
              <a:gd name="connsiteX43" fmla="*/ 2486732 w 2494867"/>
              <a:gd name="connsiteY43" fmla="*/ 869058 h 944628"/>
              <a:gd name="connsiteX44" fmla="*/ 2411162 w 2494867"/>
              <a:gd name="connsiteY44" fmla="*/ 906843 h 944628"/>
              <a:gd name="connsiteX45" fmla="*/ 2328035 w 2494867"/>
              <a:gd name="connsiteY45" fmla="*/ 937071 h 944628"/>
              <a:gd name="connsiteX46" fmla="*/ 2282693 w 2494867"/>
              <a:gd name="connsiteY46" fmla="*/ 944628 h 944628"/>
              <a:gd name="connsiteX47" fmla="*/ 2040868 w 2494867"/>
              <a:gd name="connsiteY47" fmla="*/ 937071 h 944628"/>
              <a:gd name="connsiteX48" fmla="*/ 1950184 w 2494867"/>
              <a:gd name="connsiteY48" fmla="*/ 921957 h 944628"/>
              <a:gd name="connsiteX49" fmla="*/ 1851942 w 2494867"/>
              <a:gd name="connsiteY49" fmla="*/ 906843 h 944628"/>
              <a:gd name="connsiteX50" fmla="*/ 1670574 w 2494867"/>
              <a:gd name="connsiteY50" fmla="*/ 891729 h 944628"/>
              <a:gd name="connsiteX51" fmla="*/ 1572332 w 2494867"/>
              <a:gd name="connsiteY51" fmla="*/ 876615 h 944628"/>
              <a:gd name="connsiteX52" fmla="*/ 1474091 w 2494867"/>
              <a:gd name="connsiteY52" fmla="*/ 869058 h 944628"/>
              <a:gd name="connsiteX53" fmla="*/ 1353179 w 2494867"/>
              <a:gd name="connsiteY53" fmla="*/ 853944 h 944628"/>
              <a:gd name="connsiteX54" fmla="*/ 1239823 w 2494867"/>
              <a:gd name="connsiteY54" fmla="*/ 846387 h 944628"/>
              <a:gd name="connsiteX55" fmla="*/ 552134 w 2494867"/>
              <a:gd name="connsiteY55" fmla="*/ 838830 h 944628"/>
              <a:gd name="connsiteX56" fmla="*/ 8028 w 2494867"/>
              <a:gd name="connsiteY56" fmla="*/ 846387 h 94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494867" h="944628">
                <a:moveTo>
                  <a:pt x="8028" y="846387"/>
                </a:moveTo>
                <a:lnTo>
                  <a:pt x="8028" y="846387"/>
                </a:lnTo>
                <a:cubicBezTo>
                  <a:pt x="-1356" y="743165"/>
                  <a:pt x="-3920" y="761823"/>
                  <a:pt x="8028" y="642347"/>
                </a:cubicBezTo>
                <a:cubicBezTo>
                  <a:pt x="10100" y="621624"/>
                  <a:pt x="19853" y="599245"/>
                  <a:pt x="30699" y="581891"/>
                </a:cubicBezTo>
                <a:cubicBezTo>
                  <a:pt x="56757" y="540199"/>
                  <a:pt x="47465" y="560608"/>
                  <a:pt x="83598" y="528991"/>
                </a:cubicBezTo>
                <a:cubicBezTo>
                  <a:pt x="94322" y="519607"/>
                  <a:pt x="102699" y="507665"/>
                  <a:pt x="113826" y="498763"/>
                </a:cubicBezTo>
                <a:cubicBezTo>
                  <a:pt x="167946" y="455467"/>
                  <a:pt x="152476" y="479563"/>
                  <a:pt x="212068" y="438307"/>
                </a:cubicBezTo>
                <a:cubicBezTo>
                  <a:pt x="228244" y="427108"/>
                  <a:pt x="241401" y="411957"/>
                  <a:pt x="257410" y="400522"/>
                </a:cubicBezTo>
                <a:cubicBezTo>
                  <a:pt x="302548" y="368280"/>
                  <a:pt x="337810" y="353227"/>
                  <a:pt x="385879" y="324952"/>
                </a:cubicBezTo>
                <a:cubicBezTo>
                  <a:pt x="406362" y="312903"/>
                  <a:pt x="425623" y="298818"/>
                  <a:pt x="446336" y="287167"/>
                </a:cubicBezTo>
                <a:cubicBezTo>
                  <a:pt x="465973" y="276121"/>
                  <a:pt x="487013" y="267728"/>
                  <a:pt x="506792" y="256939"/>
                </a:cubicBezTo>
                <a:cubicBezTo>
                  <a:pt x="542450" y="237489"/>
                  <a:pt x="578794" y="219013"/>
                  <a:pt x="612590" y="196482"/>
                </a:cubicBezTo>
                <a:cubicBezTo>
                  <a:pt x="627704" y="186406"/>
                  <a:pt x="641938" y="174866"/>
                  <a:pt x="657932" y="166254"/>
                </a:cubicBezTo>
                <a:cubicBezTo>
                  <a:pt x="674823" y="157159"/>
                  <a:pt x="693413" y="151622"/>
                  <a:pt x="710831" y="143583"/>
                </a:cubicBezTo>
                <a:cubicBezTo>
                  <a:pt x="770134" y="116212"/>
                  <a:pt x="744273" y="123164"/>
                  <a:pt x="809073" y="98241"/>
                </a:cubicBezTo>
                <a:cubicBezTo>
                  <a:pt x="864104" y="77075"/>
                  <a:pt x="847970" y="87794"/>
                  <a:pt x="907314" y="68013"/>
                </a:cubicBezTo>
                <a:cubicBezTo>
                  <a:pt x="980130" y="43741"/>
                  <a:pt x="908219" y="59046"/>
                  <a:pt x="990441" y="45342"/>
                </a:cubicBezTo>
                <a:cubicBezTo>
                  <a:pt x="1064357" y="15775"/>
                  <a:pt x="997500" y="39396"/>
                  <a:pt x="1118911" y="15114"/>
                </a:cubicBezTo>
                <a:lnTo>
                  <a:pt x="1194481" y="0"/>
                </a:lnTo>
                <a:cubicBezTo>
                  <a:pt x="1244861" y="2519"/>
                  <a:pt x="1295658" y="618"/>
                  <a:pt x="1345622" y="7557"/>
                </a:cubicBezTo>
                <a:cubicBezTo>
                  <a:pt x="1386771" y="13272"/>
                  <a:pt x="1426230" y="27709"/>
                  <a:pt x="1466534" y="37785"/>
                </a:cubicBezTo>
                <a:lnTo>
                  <a:pt x="1526990" y="52899"/>
                </a:lnTo>
                <a:cubicBezTo>
                  <a:pt x="1544270" y="57219"/>
                  <a:pt x="1562472" y="56724"/>
                  <a:pt x="1579889" y="60456"/>
                </a:cubicBezTo>
                <a:cubicBezTo>
                  <a:pt x="1719938" y="90467"/>
                  <a:pt x="1546620" y="63260"/>
                  <a:pt x="1685688" y="83127"/>
                </a:cubicBezTo>
                <a:cubicBezTo>
                  <a:pt x="1805528" y="117367"/>
                  <a:pt x="1671000" y="76523"/>
                  <a:pt x="1791486" y="120912"/>
                </a:cubicBezTo>
                <a:cubicBezTo>
                  <a:pt x="1821385" y="131927"/>
                  <a:pt x="1882170" y="151140"/>
                  <a:pt x="1882170" y="151140"/>
                </a:cubicBezTo>
                <a:cubicBezTo>
                  <a:pt x="1960002" y="209514"/>
                  <a:pt x="1861121" y="139446"/>
                  <a:pt x="1950184" y="188925"/>
                </a:cubicBezTo>
                <a:cubicBezTo>
                  <a:pt x="1961194" y="195042"/>
                  <a:pt x="1969731" y="204921"/>
                  <a:pt x="1980412" y="211596"/>
                </a:cubicBezTo>
                <a:cubicBezTo>
                  <a:pt x="1989965" y="217567"/>
                  <a:pt x="2001087" y="220739"/>
                  <a:pt x="2010640" y="226710"/>
                </a:cubicBezTo>
                <a:cubicBezTo>
                  <a:pt x="2053900" y="253748"/>
                  <a:pt x="2026230" y="243177"/>
                  <a:pt x="2063539" y="264496"/>
                </a:cubicBezTo>
                <a:cubicBezTo>
                  <a:pt x="2073320" y="270085"/>
                  <a:pt x="2084600" y="273062"/>
                  <a:pt x="2093767" y="279610"/>
                </a:cubicBezTo>
                <a:cubicBezTo>
                  <a:pt x="2156286" y="324267"/>
                  <a:pt x="2079139" y="283126"/>
                  <a:pt x="2139109" y="317395"/>
                </a:cubicBezTo>
                <a:cubicBezTo>
                  <a:pt x="2148890" y="322984"/>
                  <a:pt x="2159556" y="326920"/>
                  <a:pt x="2169337" y="332509"/>
                </a:cubicBezTo>
                <a:cubicBezTo>
                  <a:pt x="2180955" y="339148"/>
                  <a:pt x="2214603" y="363615"/>
                  <a:pt x="2222236" y="370294"/>
                </a:cubicBezTo>
                <a:cubicBezTo>
                  <a:pt x="2271242" y="413173"/>
                  <a:pt x="2235191" y="385812"/>
                  <a:pt x="2275136" y="430750"/>
                </a:cubicBezTo>
                <a:cubicBezTo>
                  <a:pt x="2370739" y="538304"/>
                  <a:pt x="2257176" y="395663"/>
                  <a:pt x="2343149" y="513877"/>
                </a:cubicBezTo>
                <a:cubicBezTo>
                  <a:pt x="2352636" y="526922"/>
                  <a:pt x="2362661" y="539607"/>
                  <a:pt x="2373377" y="551663"/>
                </a:cubicBezTo>
                <a:cubicBezTo>
                  <a:pt x="2382844" y="562313"/>
                  <a:pt x="2395055" y="570491"/>
                  <a:pt x="2403605" y="581891"/>
                </a:cubicBezTo>
                <a:cubicBezTo>
                  <a:pt x="2410364" y="590903"/>
                  <a:pt x="2413130" y="602338"/>
                  <a:pt x="2418719" y="612119"/>
                </a:cubicBezTo>
                <a:cubicBezTo>
                  <a:pt x="2436896" y="643929"/>
                  <a:pt x="2433723" y="626957"/>
                  <a:pt x="2448947" y="665018"/>
                </a:cubicBezTo>
                <a:cubicBezTo>
                  <a:pt x="2454864" y="679810"/>
                  <a:pt x="2459023" y="695246"/>
                  <a:pt x="2464061" y="710360"/>
                </a:cubicBezTo>
                <a:lnTo>
                  <a:pt x="2486732" y="778373"/>
                </a:lnTo>
                <a:lnTo>
                  <a:pt x="2494289" y="801044"/>
                </a:lnTo>
                <a:cubicBezTo>
                  <a:pt x="2491770" y="823715"/>
                  <a:pt x="2500825" y="851121"/>
                  <a:pt x="2486732" y="869058"/>
                </a:cubicBezTo>
                <a:cubicBezTo>
                  <a:pt x="2469332" y="891203"/>
                  <a:pt x="2437311" y="896383"/>
                  <a:pt x="2411162" y="906843"/>
                </a:cubicBezTo>
                <a:cubicBezTo>
                  <a:pt x="2386121" y="916859"/>
                  <a:pt x="2353907" y="930603"/>
                  <a:pt x="2328035" y="937071"/>
                </a:cubicBezTo>
                <a:cubicBezTo>
                  <a:pt x="2313170" y="940787"/>
                  <a:pt x="2297807" y="942109"/>
                  <a:pt x="2282693" y="944628"/>
                </a:cubicBezTo>
                <a:cubicBezTo>
                  <a:pt x="2202085" y="942109"/>
                  <a:pt x="2121329" y="942557"/>
                  <a:pt x="2040868" y="937071"/>
                </a:cubicBezTo>
                <a:cubicBezTo>
                  <a:pt x="2010294" y="934986"/>
                  <a:pt x="1980412" y="926995"/>
                  <a:pt x="1950184" y="921957"/>
                </a:cubicBezTo>
                <a:cubicBezTo>
                  <a:pt x="1924917" y="917746"/>
                  <a:pt x="1876248" y="909274"/>
                  <a:pt x="1851942" y="906843"/>
                </a:cubicBezTo>
                <a:cubicBezTo>
                  <a:pt x="1768387" y="898487"/>
                  <a:pt x="1750468" y="901128"/>
                  <a:pt x="1670574" y="891729"/>
                </a:cubicBezTo>
                <a:cubicBezTo>
                  <a:pt x="1575118" y="880499"/>
                  <a:pt x="1678230" y="887205"/>
                  <a:pt x="1572332" y="876615"/>
                </a:cubicBezTo>
                <a:cubicBezTo>
                  <a:pt x="1539651" y="873347"/>
                  <a:pt x="1506838" y="871577"/>
                  <a:pt x="1474091" y="869058"/>
                </a:cubicBezTo>
                <a:cubicBezTo>
                  <a:pt x="1414055" y="857051"/>
                  <a:pt x="1438198" y="860484"/>
                  <a:pt x="1353179" y="853944"/>
                </a:cubicBezTo>
                <a:cubicBezTo>
                  <a:pt x="1315421" y="851040"/>
                  <a:pt x="1277685" y="847101"/>
                  <a:pt x="1239823" y="846387"/>
                </a:cubicBezTo>
                <a:lnTo>
                  <a:pt x="552134" y="838830"/>
                </a:lnTo>
                <a:lnTo>
                  <a:pt x="8028" y="84638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848D57-3B53-D6BC-48CE-988E77C705E5}"/>
              </a:ext>
            </a:extLst>
          </p:cNvPr>
          <p:cNvSpPr/>
          <p:nvPr/>
        </p:nvSpPr>
        <p:spPr>
          <a:xfrm>
            <a:off x="6061539" y="4087735"/>
            <a:ext cx="57467" cy="5761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37C69-73B0-57F4-D670-AF035293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6: </a:t>
            </a:r>
          </a:p>
        </p:txBody>
      </p:sp>
      <p:pic>
        <p:nvPicPr>
          <p:cNvPr id="4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2FFE9BB1-C55E-F4BF-CD49-2762DDE280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6" t="67045" r="-396" b="26211"/>
          <a:stretch/>
        </p:blipFill>
        <p:spPr>
          <a:xfrm>
            <a:off x="3467595" y="673305"/>
            <a:ext cx="5986765" cy="5973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177236-DC91-B56A-1516-6049CDAF8550}"/>
              </a:ext>
            </a:extLst>
          </p:cNvPr>
          <p:cNvSpPr/>
          <p:nvPr/>
        </p:nvSpPr>
        <p:spPr>
          <a:xfrm>
            <a:off x="5783109" y="3526425"/>
            <a:ext cx="614325" cy="5761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D83D5-3C5F-D0AE-2F4A-404B1D9D952A}"/>
              </a:ext>
            </a:extLst>
          </p:cNvPr>
          <p:cNvSpPr/>
          <p:nvPr/>
        </p:nvSpPr>
        <p:spPr>
          <a:xfrm>
            <a:off x="5493834" y="2444755"/>
            <a:ext cx="1204332" cy="11169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9E05CA-9407-3B0D-0873-5812C7CA91A3}"/>
              </a:ext>
            </a:extLst>
          </p:cNvPr>
          <p:cNvGrpSpPr/>
          <p:nvPr/>
        </p:nvGrpSpPr>
        <p:grpSpPr>
          <a:xfrm>
            <a:off x="5040488" y="2990996"/>
            <a:ext cx="2559624" cy="1824840"/>
            <a:chOff x="5040488" y="2858261"/>
            <a:chExt cx="2559624" cy="182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EB0B5DC-0479-C587-278C-35463078640D}"/>
                    </a:ext>
                  </a:extLst>
                </p14:cNvPr>
                <p14:cNvContentPartPr/>
                <p14:nvPr/>
              </p14:nvContentPartPr>
              <p14:xfrm>
                <a:off x="5952752" y="4356905"/>
                <a:ext cx="263520" cy="144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EB0B5DC-0479-C587-278C-3546307864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46632" y="4350785"/>
                  <a:ext cx="2757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2DACC27-3A0F-EC82-2226-544A6963C147}"/>
                    </a:ext>
                  </a:extLst>
                </p14:cNvPr>
                <p14:cNvContentPartPr/>
                <p14:nvPr/>
              </p14:nvContentPartPr>
              <p14:xfrm>
                <a:off x="6194672" y="4348265"/>
                <a:ext cx="1405440" cy="182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2DACC27-3A0F-EC82-2226-544A6963C1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88552" y="4342145"/>
                  <a:ext cx="14176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F53566E-585F-A860-D93D-66997BEE73DD}"/>
                    </a:ext>
                  </a:extLst>
                </p14:cNvPr>
                <p14:cNvContentPartPr/>
                <p14:nvPr/>
              </p14:nvContentPartPr>
              <p14:xfrm>
                <a:off x="5040488" y="2858261"/>
                <a:ext cx="592920" cy="1824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F53566E-585F-A860-D93D-66997BEE73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34368" y="2852141"/>
                  <a:ext cx="605160" cy="183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8B6AEAF-DEE4-0281-A5A9-8603985AE815}"/>
                  </a:ext>
                </a:extLst>
              </p14:cNvPr>
              <p14:cNvContentPartPr/>
              <p14:nvPr/>
            </p14:nvContentPartPr>
            <p14:xfrm>
              <a:off x="5763008" y="4375661"/>
              <a:ext cx="950760" cy="5454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8B6AEAF-DEE4-0281-A5A9-8603985AE81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56888" y="4369541"/>
                <a:ext cx="963000" cy="55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0967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7C69-73B0-57F4-D670-AF035293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7: </a:t>
            </a:r>
          </a:p>
        </p:txBody>
      </p:sp>
      <p:pic>
        <p:nvPicPr>
          <p:cNvPr id="4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2FFE9BB1-C55E-F4BF-CD49-2762DDE28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4" t="76832" r="-594" b="16424"/>
          <a:stretch/>
        </p:blipFill>
        <p:spPr>
          <a:xfrm>
            <a:off x="3467595" y="673305"/>
            <a:ext cx="5986765" cy="5973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2D54615-3CAA-9CE3-0E64-44B310482609}"/>
              </a:ext>
            </a:extLst>
          </p:cNvPr>
          <p:cNvSpPr/>
          <p:nvPr/>
        </p:nvSpPr>
        <p:spPr>
          <a:xfrm>
            <a:off x="6061539" y="3955000"/>
            <a:ext cx="57467" cy="5761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989F10-1353-0074-2A62-DBB50C0A7265}"/>
              </a:ext>
            </a:extLst>
          </p:cNvPr>
          <p:cNvSpPr/>
          <p:nvPr/>
        </p:nvSpPr>
        <p:spPr>
          <a:xfrm>
            <a:off x="5783109" y="3393690"/>
            <a:ext cx="614325" cy="5761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4E9A8F-022E-5E84-8C13-6D49A973946C}"/>
              </a:ext>
            </a:extLst>
          </p:cNvPr>
          <p:cNvSpPr/>
          <p:nvPr/>
        </p:nvSpPr>
        <p:spPr>
          <a:xfrm>
            <a:off x="5493834" y="2312020"/>
            <a:ext cx="1204332" cy="11169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9436F997-699D-1704-74E2-8001367007A8}"/>
              </a:ext>
            </a:extLst>
          </p:cNvPr>
          <p:cNvSpPr/>
          <p:nvPr/>
        </p:nvSpPr>
        <p:spPr>
          <a:xfrm>
            <a:off x="4921548" y="4643328"/>
            <a:ext cx="2494867" cy="944628"/>
          </a:xfrm>
          <a:custGeom>
            <a:avLst/>
            <a:gdLst>
              <a:gd name="connsiteX0" fmla="*/ 8028 w 2494867"/>
              <a:gd name="connsiteY0" fmla="*/ 846387 h 944628"/>
              <a:gd name="connsiteX1" fmla="*/ 8028 w 2494867"/>
              <a:gd name="connsiteY1" fmla="*/ 846387 h 944628"/>
              <a:gd name="connsiteX2" fmla="*/ 8028 w 2494867"/>
              <a:gd name="connsiteY2" fmla="*/ 642347 h 944628"/>
              <a:gd name="connsiteX3" fmla="*/ 30699 w 2494867"/>
              <a:gd name="connsiteY3" fmla="*/ 581891 h 944628"/>
              <a:gd name="connsiteX4" fmla="*/ 83598 w 2494867"/>
              <a:gd name="connsiteY4" fmla="*/ 528991 h 944628"/>
              <a:gd name="connsiteX5" fmla="*/ 113826 w 2494867"/>
              <a:gd name="connsiteY5" fmla="*/ 498763 h 944628"/>
              <a:gd name="connsiteX6" fmla="*/ 212068 w 2494867"/>
              <a:gd name="connsiteY6" fmla="*/ 438307 h 944628"/>
              <a:gd name="connsiteX7" fmla="*/ 257410 w 2494867"/>
              <a:gd name="connsiteY7" fmla="*/ 400522 h 944628"/>
              <a:gd name="connsiteX8" fmla="*/ 385879 w 2494867"/>
              <a:gd name="connsiteY8" fmla="*/ 324952 h 944628"/>
              <a:gd name="connsiteX9" fmla="*/ 446336 w 2494867"/>
              <a:gd name="connsiteY9" fmla="*/ 287167 h 944628"/>
              <a:gd name="connsiteX10" fmla="*/ 506792 w 2494867"/>
              <a:gd name="connsiteY10" fmla="*/ 256939 h 944628"/>
              <a:gd name="connsiteX11" fmla="*/ 612590 w 2494867"/>
              <a:gd name="connsiteY11" fmla="*/ 196482 h 944628"/>
              <a:gd name="connsiteX12" fmla="*/ 657932 w 2494867"/>
              <a:gd name="connsiteY12" fmla="*/ 166254 h 944628"/>
              <a:gd name="connsiteX13" fmla="*/ 710831 w 2494867"/>
              <a:gd name="connsiteY13" fmla="*/ 143583 h 944628"/>
              <a:gd name="connsiteX14" fmla="*/ 809073 w 2494867"/>
              <a:gd name="connsiteY14" fmla="*/ 98241 h 944628"/>
              <a:gd name="connsiteX15" fmla="*/ 907314 w 2494867"/>
              <a:gd name="connsiteY15" fmla="*/ 68013 h 944628"/>
              <a:gd name="connsiteX16" fmla="*/ 990441 w 2494867"/>
              <a:gd name="connsiteY16" fmla="*/ 45342 h 944628"/>
              <a:gd name="connsiteX17" fmla="*/ 1118911 w 2494867"/>
              <a:gd name="connsiteY17" fmla="*/ 15114 h 944628"/>
              <a:gd name="connsiteX18" fmla="*/ 1194481 w 2494867"/>
              <a:gd name="connsiteY18" fmla="*/ 0 h 944628"/>
              <a:gd name="connsiteX19" fmla="*/ 1345622 w 2494867"/>
              <a:gd name="connsiteY19" fmla="*/ 7557 h 944628"/>
              <a:gd name="connsiteX20" fmla="*/ 1466534 w 2494867"/>
              <a:gd name="connsiteY20" fmla="*/ 37785 h 944628"/>
              <a:gd name="connsiteX21" fmla="*/ 1526990 w 2494867"/>
              <a:gd name="connsiteY21" fmla="*/ 52899 h 944628"/>
              <a:gd name="connsiteX22" fmla="*/ 1579889 w 2494867"/>
              <a:gd name="connsiteY22" fmla="*/ 60456 h 944628"/>
              <a:gd name="connsiteX23" fmla="*/ 1685688 w 2494867"/>
              <a:gd name="connsiteY23" fmla="*/ 83127 h 944628"/>
              <a:gd name="connsiteX24" fmla="*/ 1791486 w 2494867"/>
              <a:gd name="connsiteY24" fmla="*/ 120912 h 944628"/>
              <a:gd name="connsiteX25" fmla="*/ 1882170 w 2494867"/>
              <a:gd name="connsiteY25" fmla="*/ 151140 h 944628"/>
              <a:gd name="connsiteX26" fmla="*/ 1950184 w 2494867"/>
              <a:gd name="connsiteY26" fmla="*/ 188925 h 944628"/>
              <a:gd name="connsiteX27" fmla="*/ 1980412 w 2494867"/>
              <a:gd name="connsiteY27" fmla="*/ 211596 h 944628"/>
              <a:gd name="connsiteX28" fmla="*/ 2010640 w 2494867"/>
              <a:gd name="connsiteY28" fmla="*/ 226710 h 944628"/>
              <a:gd name="connsiteX29" fmla="*/ 2063539 w 2494867"/>
              <a:gd name="connsiteY29" fmla="*/ 264496 h 944628"/>
              <a:gd name="connsiteX30" fmla="*/ 2093767 w 2494867"/>
              <a:gd name="connsiteY30" fmla="*/ 279610 h 944628"/>
              <a:gd name="connsiteX31" fmla="*/ 2139109 w 2494867"/>
              <a:gd name="connsiteY31" fmla="*/ 317395 h 944628"/>
              <a:gd name="connsiteX32" fmla="*/ 2169337 w 2494867"/>
              <a:gd name="connsiteY32" fmla="*/ 332509 h 944628"/>
              <a:gd name="connsiteX33" fmla="*/ 2222236 w 2494867"/>
              <a:gd name="connsiteY33" fmla="*/ 370294 h 944628"/>
              <a:gd name="connsiteX34" fmla="*/ 2275136 w 2494867"/>
              <a:gd name="connsiteY34" fmla="*/ 430750 h 944628"/>
              <a:gd name="connsiteX35" fmla="*/ 2343149 w 2494867"/>
              <a:gd name="connsiteY35" fmla="*/ 513877 h 944628"/>
              <a:gd name="connsiteX36" fmla="*/ 2373377 w 2494867"/>
              <a:gd name="connsiteY36" fmla="*/ 551663 h 944628"/>
              <a:gd name="connsiteX37" fmla="*/ 2403605 w 2494867"/>
              <a:gd name="connsiteY37" fmla="*/ 581891 h 944628"/>
              <a:gd name="connsiteX38" fmla="*/ 2418719 w 2494867"/>
              <a:gd name="connsiteY38" fmla="*/ 612119 h 944628"/>
              <a:gd name="connsiteX39" fmla="*/ 2448947 w 2494867"/>
              <a:gd name="connsiteY39" fmla="*/ 665018 h 944628"/>
              <a:gd name="connsiteX40" fmla="*/ 2464061 w 2494867"/>
              <a:gd name="connsiteY40" fmla="*/ 710360 h 944628"/>
              <a:gd name="connsiteX41" fmla="*/ 2486732 w 2494867"/>
              <a:gd name="connsiteY41" fmla="*/ 778373 h 944628"/>
              <a:gd name="connsiteX42" fmla="*/ 2494289 w 2494867"/>
              <a:gd name="connsiteY42" fmla="*/ 801044 h 944628"/>
              <a:gd name="connsiteX43" fmla="*/ 2486732 w 2494867"/>
              <a:gd name="connsiteY43" fmla="*/ 869058 h 944628"/>
              <a:gd name="connsiteX44" fmla="*/ 2411162 w 2494867"/>
              <a:gd name="connsiteY44" fmla="*/ 906843 h 944628"/>
              <a:gd name="connsiteX45" fmla="*/ 2328035 w 2494867"/>
              <a:gd name="connsiteY45" fmla="*/ 937071 h 944628"/>
              <a:gd name="connsiteX46" fmla="*/ 2282693 w 2494867"/>
              <a:gd name="connsiteY46" fmla="*/ 944628 h 944628"/>
              <a:gd name="connsiteX47" fmla="*/ 2040868 w 2494867"/>
              <a:gd name="connsiteY47" fmla="*/ 937071 h 944628"/>
              <a:gd name="connsiteX48" fmla="*/ 1950184 w 2494867"/>
              <a:gd name="connsiteY48" fmla="*/ 921957 h 944628"/>
              <a:gd name="connsiteX49" fmla="*/ 1851942 w 2494867"/>
              <a:gd name="connsiteY49" fmla="*/ 906843 h 944628"/>
              <a:gd name="connsiteX50" fmla="*/ 1670574 w 2494867"/>
              <a:gd name="connsiteY50" fmla="*/ 891729 h 944628"/>
              <a:gd name="connsiteX51" fmla="*/ 1572332 w 2494867"/>
              <a:gd name="connsiteY51" fmla="*/ 876615 h 944628"/>
              <a:gd name="connsiteX52" fmla="*/ 1474091 w 2494867"/>
              <a:gd name="connsiteY52" fmla="*/ 869058 h 944628"/>
              <a:gd name="connsiteX53" fmla="*/ 1353179 w 2494867"/>
              <a:gd name="connsiteY53" fmla="*/ 853944 h 944628"/>
              <a:gd name="connsiteX54" fmla="*/ 1239823 w 2494867"/>
              <a:gd name="connsiteY54" fmla="*/ 846387 h 944628"/>
              <a:gd name="connsiteX55" fmla="*/ 552134 w 2494867"/>
              <a:gd name="connsiteY55" fmla="*/ 838830 h 944628"/>
              <a:gd name="connsiteX56" fmla="*/ 8028 w 2494867"/>
              <a:gd name="connsiteY56" fmla="*/ 846387 h 94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494867" h="944628">
                <a:moveTo>
                  <a:pt x="8028" y="846387"/>
                </a:moveTo>
                <a:lnTo>
                  <a:pt x="8028" y="846387"/>
                </a:lnTo>
                <a:cubicBezTo>
                  <a:pt x="-1356" y="743165"/>
                  <a:pt x="-3920" y="761823"/>
                  <a:pt x="8028" y="642347"/>
                </a:cubicBezTo>
                <a:cubicBezTo>
                  <a:pt x="10100" y="621624"/>
                  <a:pt x="19853" y="599245"/>
                  <a:pt x="30699" y="581891"/>
                </a:cubicBezTo>
                <a:cubicBezTo>
                  <a:pt x="56757" y="540199"/>
                  <a:pt x="47465" y="560608"/>
                  <a:pt x="83598" y="528991"/>
                </a:cubicBezTo>
                <a:cubicBezTo>
                  <a:pt x="94322" y="519607"/>
                  <a:pt x="102699" y="507665"/>
                  <a:pt x="113826" y="498763"/>
                </a:cubicBezTo>
                <a:cubicBezTo>
                  <a:pt x="167946" y="455467"/>
                  <a:pt x="152476" y="479563"/>
                  <a:pt x="212068" y="438307"/>
                </a:cubicBezTo>
                <a:cubicBezTo>
                  <a:pt x="228244" y="427108"/>
                  <a:pt x="241401" y="411957"/>
                  <a:pt x="257410" y="400522"/>
                </a:cubicBezTo>
                <a:cubicBezTo>
                  <a:pt x="302548" y="368280"/>
                  <a:pt x="337810" y="353227"/>
                  <a:pt x="385879" y="324952"/>
                </a:cubicBezTo>
                <a:cubicBezTo>
                  <a:pt x="406362" y="312903"/>
                  <a:pt x="425623" y="298818"/>
                  <a:pt x="446336" y="287167"/>
                </a:cubicBezTo>
                <a:cubicBezTo>
                  <a:pt x="465973" y="276121"/>
                  <a:pt x="487013" y="267728"/>
                  <a:pt x="506792" y="256939"/>
                </a:cubicBezTo>
                <a:cubicBezTo>
                  <a:pt x="542450" y="237489"/>
                  <a:pt x="578794" y="219013"/>
                  <a:pt x="612590" y="196482"/>
                </a:cubicBezTo>
                <a:cubicBezTo>
                  <a:pt x="627704" y="186406"/>
                  <a:pt x="641938" y="174866"/>
                  <a:pt x="657932" y="166254"/>
                </a:cubicBezTo>
                <a:cubicBezTo>
                  <a:pt x="674823" y="157159"/>
                  <a:pt x="693413" y="151622"/>
                  <a:pt x="710831" y="143583"/>
                </a:cubicBezTo>
                <a:cubicBezTo>
                  <a:pt x="770134" y="116212"/>
                  <a:pt x="744273" y="123164"/>
                  <a:pt x="809073" y="98241"/>
                </a:cubicBezTo>
                <a:cubicBezTo>
                  <a:pt x="864104" y="77075"/>
                  <a:pt x="847970" y="87794"/>
                  <a:pt x="907314" y="68013"/>
                </a:cubicBezTo>
                <a:cubicBezTo>
                  <a:pt x="980130" y="43741"/>
                  <a:pt x="908219" y="59046"/>
                  <a:pt x="990441" y="45342"/>
                </a:cubicBezTo>
                <a:cubicBezTo>
                  <a:pt x="1064357" y="15775"/>
                  <a:pt x="997500" y="39396"/>
                  <a:pt x="1118911" y="15114"/>
                </a:cubicBezTo>
                <a:lnTo>
                  <a:pt x="1194481" y="0"/>
                </a:lnTo>
                <a:cubicBezTo>
                  <a:pt x="1244861" y="2519"/>
                  <a:pt x="1295658" y="618"/>
                  <a:pt x="1345622" y="7557"/>
                </a:cubicBezTo>
                <a:cubicBezTo>
                  <a:pt x="1386771" y="13272"/>
                  <a:pt x="1426230" y="27709"/>
                  <a:pt x="1466534" y="37785"/>
                </a:cubicBezTo>
                <a:lnTo>
                  <a:pt x="1526990" y="52899"/>
                </a:lnTo>
                <a:cubicBezTo>
                  <a:pt x="1544270" y="57219"/>
                  <a:pt x="1562472" y="56724"/>
                  <a:pt x="1579889" y="60456"/>
                </a:cubicBezTo>
                <a:cubicBezTo>
                  <a:pt x="1719938" y="90467"/>
                  <a:pt x="1546620" y="63260"/>
                  <a:pt x="1685688" y="83127"/>
                </a:cubicBezTo>
                <a:cubicBezTo>
                  <a:pt x="1805528" y="117367"/>
                  <a:pt x="1671000" y="76523"/>
                  <a:pt x="1791486" y="120912"/>
                </a:cubicBezTo>
                <a:cubicBezTo>
                  <a:pt x="1821385" y="131927"/>
                  <a:pt x="1882170" y="151140"/>
                  <a:pt x="1882170" y="151140"/>
                </a:cubicBezTo>
                <a:cubicBezTo>
                  <a:pt x="1960002" y="209514"/>
                  <a:pt x="1861121" y="139446"/>
                  <a:pt x="1950184" y="188925"/>
                </a:cubicBezTo>
                <a:cubicBezTo>
                  <a:pt x="1961194" y="195042"/>
                  <a:pt x="1969731" y="204921"/>
                  <a:pt x="1980412" y="211596"/>
                </a:cubicBezTo>
                <a:cubicBezTo>
                  <a:pt x="1989965" y="217567"/>
                  <a:pt x="2001087" y="220739"/>
                  <a:pt x="2010640" y="226710"/>
                </a:cubicBezTo>
                <a:cubicBezTo>
                  <a:pt x="2053900" y="253748"/>
                  <a:pt x="2026230" y="243177"/>
                  <a:pt x="2063539" y="264496"/>
                </a:cubicBezTo>
                <a:cubicBezTo>
                  <a:pt x="2073320" y="270085"/>
                  <a:pt x="2084600" y="273062"/>
                  <a:pt x="2093767" y="279610"/>
                </a:cubicBezTo>
                <a:cubicBezTo>
                  <a:pt x="2156286" y="324267"/>
                  <a:pt x="2079139" y="283126"/>
                  <a:pt x="2139109" y="317395"/>
                </a:cubicBezTo>
                <a:cubicBezTo>
                  <a:pt x="2148890" y="322984"/>
                  <a:pt x="2159556" y="326920"/>
                  <a:pt x="2169337" y="332509"/>
                </a:cubicBezTo>
                <a:cubicBezTo>
                  <a:pt x="2180955" y="339148"/>
                  <a:pt x="2214603" y="363615"/>
                  <a:pt x="2222236" y="370294"/>
                </a:cubicBezTo>
                <a:cubicBezTo>
                  <a:pt x="2271242" y="413173"/>
                  <a:pt x="2235191" y="385812"/>
                  <a:pt x="2275136" y="430750"/>
                </a:cubicBezTo>
                <a:cubicBezTo>
                  <a:pt x="2370739" y="538304"/>
                  <a:pt x="2257176" y="395663"/>
                  <a:pt x="2343149" y="513877"/>
                </a:cubicBezTo>
                <a:cubicBezTo>
                  <a:pt x="2352636" y="526922"/>
                  <a:pt x="2362661" y="539607"/>
                  <a:pt x="2373377" y="551663"/>
                </a:cubicBezTo>
                <a:cubicBezTo>
                  <a:pt x="2382844" y="562313"/>
                  <a:pt x="2395055" y="570491"/>
                  <a:pt x="2403605" y="581891"/>
                </a:cubicBezTo>
                <a:cubicBezTo>
                  <a:pt x="2410364" y="590903"/>
                  <a:pt x="2413130" y="602338"/>
                  <a:pt x="2418719" y="612119"/>
                </a:cubicBezTo>
                <a:cubicBezTo>
                  <a:pt x="2436896" y="643929"/>
                  <a:pt x="2433723" y="626957"/>
                  <a:pt x="2448947" y="665018"/>
                </a:cubicBezTo>
                <a:cubicBezTo>
                  <a:pt x="2454864" y="679810"/>
                  <a:pt x="2459023" y="695246"/>
                  <a:pt x="2464061" y="710360"/>
                </a:cubicBezTo>
                <a:lnTo>
                  <a:pt x="2486732" y="778373"/>
                </a:lnTo>
                <a:lnTo>
                  <a:pt x="2494289" y="801044"/>
                </a:lnTo>
                <a:cubicBezTo>
                  <a:pt x="2491770" y="823715"/>
                  <a:pt x="2500825" y="851121"/>
                  <a:pt x="2486732" y="869058"/>
                </a:cubicBezTo>
                <a:cubicBezTo>
                  <a:pt x="2469332" y="891203"/>
                  <a:pt x="2437311" y="896383"/>
                  <a:pt x="2411162" y="906843"/>
                </a:cubicBezTo>
                <a:cubicBezTo>
                  <a:pt x="2386121" y="916859"/>
                  <a:pt x="2353907" y="930603"/>
                  <a:pt x="2328035" y="937071"/>
                </a:cubicBezTo>
                <a:cubicBezTo>
                  <a:pt x="2313170" y="940787"/>
                  <a:pt x="2297807" y="942109"/>
                  <a:pt x="2282693" y="944628"/>
                </a:cubicBezTo>
                <a:cubicBezTo>
                  <a:pt x="2202085" y="942109"/>
                  <a:pt x="2121329" y="942557"/>
                  <a:pt x="2040868" y="937071"/>
                </a:cubicBezTo>
                <a:cubicBezTo>
                  <a:pt x="2010294" y="934986"/>
                  <a:pt x="1980412" y="926995"/>
                  <a:pt x="1950184" y="921957"/>
                </a:cubicBezTo>
                <a:cubicBezTo>
                  <a:pt x="1924917" y="917746"/>
                  <a:pt x="1876248" y="909274"/>
                  <a:pt x="1851942" y="906843"/>
                </a:cubicBezTo>
                <a:cubicBezTo>
                  <a:pt x="1768387" y="898487"/>
                  <a:pt x="1750468" y="901128"/>
                  <a:pt x="1670574" y="891729"/>
                </a:cubicBezTo>
                <a:cubicBezTo>
                  <a:pt x="1575118" y="880499"/>
                  <a:pt x="1678230" y="887205"/>
                  <a:pt x="1572332" y="876615"/>
                </a:cubicBezTo>
                <a:cubicBezTo>
                  <a:pt x="1539651" y="873347"/>
                  <a:pt x="1506838" y="871577"/>
                  <a:pt x="1474091" y="869058"/>
                </a:cubicBezTo>
                <a:cubicBezTo>
                  <a:pt x="1414055" y="857051"/>
                  <a:pt x="1438198" y="860484"/>
                  <a:pt x="1353179" y="853944"/>
                </a:cubicBezTo>
                <a:cubicBezTo>
                  <a:pt x="1315421" y="851040"/>
                  <a:pt x="1277685" y="847101"/>
                  <a:pt x="1239823" y="846387"/>
                </a:cubicBezTo>
                <a:lnTo>
                  <a:pt x="552134" y="838830"/>
                </a:lnTo>
                <a:lnTo>
                  <a:pt x="8028" y="84638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Brain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A2A53BC-054B-BBAE-751A-52620B7B6D96}"/>
              </a:ext>
            </a:extLst>
          </p:cNvPr>
          <p:cNvGrpSpPr/>
          <p:nvPr/>
        </p:nvGrpSpPr>
        <p:grpSpPr>
          <a:xfrm>
            <a:off x="6061539" y="4643328"/>
            <a:ext cx="1647360" cy="182880"/>
            <a:chOff x="5952752" y="4348265"/>
            <a:chExt cx="1647360" cy="18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DDAA1A3-0586-C2A3-64AB-799A4CE19D9B}"/>
                    </a:ext>
                  </a:extLst>
                </p14:cNvPr>
                <p14:cNvContentPartPr/>
                <p14:nvPr/>
              </p14:nvContentPartPr>
              <p14:xfrm>
                <a:off x="5952752" y="4356905"/>
                <a:ext cx="263520" cy="144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DDAA1A3-0586-C2A3-64AB-799A4CE19D9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46632" y="4350785"/>
                  <a:ext cx="2757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CEEE3A2-4B9F-F31B-B950-7FC7BC7C436E}"/>
                    </a:ext>
                  </a:extLst>
                </p14:cNvPr>
                <p14:cNvContentPartPr/>
                <p14:nvPr/>
              </p14:nvContentPartPr>
              <p14:xfrm>
                <a:off x="6194672" y="4348265"/>
                <a:ext cx="1405440" cy="182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CEEE3A2-4B9F-F31B-B950-7FC7BC7C436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88552" y="4342145"/>
                  <a:ext cx="1417680" cy="19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CB01D47-EF50-B46C-404C-6E6025312EE9}"/>
                  </a:ext>
                </a:extLst>
              </p14:cNvPr>
              <p14:cNvContentPartPr/>
              <p14:nvPr/>
            </p14:nvContentPartPr>
            <p14:xfrm>
              <a:off x="5661848" y="4267661"/>
              <a:ext cx="1113120" cy="851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CB01D47-EF50-B46C-404C-6E6025312EE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55728" y="4261541"/>
                <a:ext cx="1125360" cy="86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491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7C69-73B0-57F4-D670-AF035293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8: </a:t>
            </a:r>
          </a:p>
        </p:txBody>
      </p:sp>
      <p:pic>
        <p:nvPicPr>
          <p:cNvPr id="4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2FFE9BB1-C55E-F4BF-CD49-2762DDE28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2" t="86538" r="-792" b="5779"/>
          <a:stretch/>
        </p:blipFill>
        <p:spPr>
          <a:xfrm>
            <a:off x="3467595" y="673305"/>
            <a:ext cx="5986765" cy="6804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A7EEE3-B49A-66D9-00FF-93C7B6E621EB}"/>
              </a:ext>
            </a:extLst>
          </p:cNvPr>
          <p:cNvSpPr/>
          <p:nvPr/>
        </p:nvSpPr>
        <p:spPr>
          <a:xfrm>
            <a:off x="6061539" y="3700425"/>
            <a:ext cx="57467" cy="5761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E7A6B3-1B41-E93D-07F0-8D81D95F9808}"/>
              </a:ext>
            </a:extLst>
          </p:cNvPr>
          <p:cNvSpPr/>
          <p:nvPr/>
        </p:nvSpPr>
        <p:spPr>
          <a:xfrm>
            <a:off x="5783109" y="3139115"/>
            <a:ext cx="614325" cy="5761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EC598D-3994-BE25-AA82-C14306F6E6B8}"/>
              </a:ext>
            </a:extLst>
          </p:cNvPr>
          <p:cNvSpPr/>
          <p:nvPr/>
        </p:nvSpPr>
        <p:spPr>
          <a:xfrm>
            <a:off x="5493834" y="2057445"/>
            <a:ext cx="1204332" cy="11169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A774F1A-B61D-D5C2-A2A8-C5C4D212B8AF}"/>
              </a:ext>
            </a:extLst>
          </p:cNvPr>
          <p:cNvSpPr/>
          <p:nvPr/>
        </p:nvSpPr>
        <p:spPr>
          <a:xfrm>
            <a:off x="4921548" y="4643328"/>
            <a:ext cx="2494867" cy="944628"/>
          </a:xfrm>
          <a:custGeom>
            <a:avLst/>
            <a:gdLst>
              <a:gd name="connsiteX0" fmla="*/ 8028 w 2494867"/>
              <a:gd name="connsiteY0" fmla="*/ 846387 h 944628"/>
              <a:gd name="connsiteX1" fmla="*/ 8028 w 2494867"/>
              <a:gd name="connsiteY1" fmla="*/ 846387 h 944628"/>
              <a:gd name="connsiteX2" fmla="*/ 8028 w 2494867"/>
              <a:gd name="connsiteY2" fmla="*/ 642347 h 944628"/>
              <a:gd name="connsiteX3" fmla="*/ 30699 w 2494867"/>
              <a:gd name="connsiteY3" fmla="*/ 581891 h 944628"/>
              <a:gd name="connsiteX4" fmla="*/ 83598 w 2494867"/>
              <a:gd name="connsiteY4" fmla="*/ 528991 h 944628"/>
              <a:gd name="connsiteX5" fmla="*/ 113826 w 2494867"/>
              <a:gd name="connsiteY5" fmla="*/ 498763 h 944628"/>
              <a:gd name="connsiteX6" fmla="*/ 212068 w 2494867"/>
              <a:gd name="connsiteY6" fmla="*/ 438307 h 944628"/>
              <a:gd name="connsiteX7" fmla="*/ 257410 w 2494867"/>
              <a:gd name="connsiteY7" fmla="*/ 400522 h 944628"/>
              <a:gd name="connsiteX8" fmla="*/ 385879 w 2494867"/>
              <a:gd name="connsiteY8" fmla="*/ 324952 h 944628"/>
              <a:gd name="connsiteX9" fmla="*/ 446336 w 2494867"/>
              <a:gd name="connsiteY9" fmla="*/ 287167 h 944628"/>
              <a:gd name="connsiteX10" fmla="*/ 506792 w 2494867"/>
              <a:gd name="connsiteY10" fmla="*/ 256939 h 944628"/>
              <a:gd name="connsiteX11" fmla="*/ 612590 w 2494867"/>
              <a:gd name="connsiteY11" fmla="*/ 196482 h 944628"/>
              <a:gd name="connsiteX12" fmla="*/ 657932 w 2494867"/>
              <a:gd name="connsiteY12" fmla="*/ 166254 h 944628"/>
              <a:gd name="connsiteX13" fmla="*/ 710831 w 2494867"/>
              <a:gd name="connsiteY13" fmla="*/ 143583 h 944628"/>
              <a:gd name="connsiteX14" fmla="*/ 809073 w 2494867"/>
              <a:gd name="connsiteY14" fmla="*/ 98241 h 944628"/>
              <a:gd name="connsiteX15" fmla="*/ 907314 w 2494867"/>
              <a:gd name="connsiteY15" fmla="*/ 68013 h 944628"/>
              <a:gd name="connsiteX16" fmla="*/ 990441 w 2494867"/>
              <a:gd name="connsiteY16" fmla="*/ 45342 h 944628"/>
              <a:gd name="connsiteX17" fmla="*/ 1118911 w 2494867"/>
              <a:gd name="connsiteY17" fmla="*/ 15114 h 944628"/>
              <a:gd name="connsiteX18" fmla="*/ 1194481 w 2494867"/>
              <a:gd name="connsiteY18" fmla="*/ 0 h 944628"/>
              <a:gd name="connsiteX19" fmla="*/ 1345622 w 2494867"/>
              <a:gd name="connsiteY19" fmla="*/ 7557 h 944628"/>
              <a:gd name="connsiteX20" fmla="*/ 1466534 w 2494867"/>
              <a:gd name="connsiteY20" fmla="*/ 37785 h 944628"/>
              <a:gd name="connsiteX21" fmla="*/ 1526990 w 2494867"/>
              <a:gd name="connsiteY21" fmla="*/ 52899 h 944628"/>
              <a:gd name="connsiteX22" fmla="*/ 1579889 w 2494867"/>
              <a:gd name="connsiteY22" fmla="*/ 60456 h 944628"/>
              <a:gd name="connsiteX23" fmla="*/ 1685688 w 2494867"/>
              <a:gd name="connsiteY23" fmla="*/ 83127 h 944628"/>
              <a:gd name="connsiteX24" fmla="*/ 1791486 w 2494867"/>
              <a:gd name="connsiteY24" fmla="*/ 120912 h 944628"/>
              <a:gd name="connsiteX25" fmla="*/ 1882170 w 2494867"/>
              <a:gd name="connsiteY25" fmla="*/ 151140 h 944628"/>
              <a:gd name="connsiteX26" fmla="*/ 1950184 w 2494867"/>
              <a:gd name="connsiteY26" fmla="*/ 188925 h 944628"/>
              <a:gd name="connsiteX27" fmla="*/ 1980412 w 2494867"/>
              <a:gd name="connsiteY27" fmla="*/ 211596 h 944628"/>
              <a:gd name="connsiteX28" fmla="*/ 2010640 w 2494867"/>
              <a:gd name="connsiteY28" fmla="*/ 226710 h 944628"/>
              <a:gd name="connsiteX29" fmla="*/ 2063539 w 2494867"/>
              <a:gd name="connsiteY29" fmla="*/ 264496 h 944628"/>
              <a:gd name="connsiteX30" fmla="*/ 2093767 w 2494867"/>
              <a:gd name="connsiteY30" fmla="*/ 279610 h 944628"/>
              <a:gd name="connsiteX31" fmla="*/ 2139109 w 2494867"/>
              <a:gd name="connsiteY31" fmla="*/ 317395 h 944628"/>
              <a:gd name="connsiteX32" fmla="*/ 2169337 w 2494867"/>
              <a:gd name="connsiteY32" fmla="*/ 332509 h 944628"/>
              <a:gd name="connsiteX33" fmla="*/ 2222236 w 2494867"/>
              <a:gd name="connsiteY33" fmla="*/ 370294 h 944628"/>
              <a:gd name="connsiteX34" fmla="*/ 2275136 w 2494867"/>
              <a:gd name="connsiteY34" fmla="*/ 430750 h 944628"/>
              <a:gd name="connsiteX35" fmla="*/ 2343149 w 2494867"/>
              <a:gd name="connsiteY35" fmla="*/ 513877 h 944628"/>
              <a:gd name="connsiteX36" fmla="*/ 2373377 w 2494867"/>
              <a:gd name="connsiteY36" fmla="*/ 551663 h 944628"/>
              <a:gd name="connsiteX37" fmla="*/ 2403605 w 2494867"/>
              <a:gd name="connsiteY37" fmla="*/ 581891 h 944628"/>
              <a:gd name="connsiteX38" fmla="*/ 2418719 w 2494867"/>
              <a:gd name="connsiteY38" fmla="*/ 612119 h 944628"/>
              <a:gd name="connsiteX39" fmla="*/ 2448947 w 2494867"/>
              <a:gd name="connsiteY39" fmla="*/ 665018 h 944628"/>
              <a:gd name="connsiteX40" fmla="*/ 2464061 w 2494867"/>
              <a:gd name="connsiteY40" fmla="*/ 710360 h 944628"/>
              <a:gd name="connsiteX41" fmla="*/ 2486732 w 2494867"/>
              <a:gd name="connsiteY41" fmla="*/ 778373 h 944628"/>
              <a:gd name="connsiteX42" fmla="*/ 2494289 w 2494867"/>
              <a:gd name="connsiteY42" fmla="*/ 801044 h 944628"/>
              <a:gd name="connsiteX43" fmla="*/ 2486732 w 2494867"/>
              <a:gd name="connsiteY43" fmla="*/ 869058 h 944628"/>
              <a:gd name="connsiteX44" fmla="*/ 2411162 w 2494867"/>
              <a:gd name="connsiteY44" fmla="*/ 906843 h 944628"/>
              <a:gd name="connsiteX45" fmla="*/ 2328035 w 2494867"/>
              <a:gd name="connsiteY45" fmla="*/ 937071 h 944628"/>
              <a:gd name="connsiteX46" fmla="*/ 2282693 w 2494867"/>
              <a:gd name="connsiteY46" fmla="*/ 944628 h 944628"/>
              <a:gd name="connsiteX47" fmla="*/ 2040868 w 2494867"/>
              <a:gd name="connsiteY47" fmla="*/ 937071 h 944628"/>
              <a:gd name="connsiteX48" fmla="*/ 1950184 w 2494867"/>
              <a:gd name="connsiteY48" fmla="*/ 921957 h 944628"/>
              <a:gd name="connsiteX49" fmla="*/ 1851942 w 2494867"/>
              <a:gd name="connsiteY49" fmla="*/ 906843 h 944628"/>
              <a:gd name="connsiteX50" fmla="*/ 1670574 w 2494867"/>
              <a:gd name="connsiteY50" fmla="*/ 891729 h 944628"/>
              <a:gd name="connsiteX51" fmla="*/ 1572332 w 2494867"/>
              <a:gd name="connsiteY51" fmla="*/ 876615 h 944628"/>
              <a:gd name="connsiteX52" fmla="*/ 1474091 w 2494867"/>
              <a:gd name="connsiteY52" fmla="*/ 869058 h 944628"/>
              <a:gd name="connsiteX53" fmla="*/ 1353179 w 2494867"/>
              <a:gd name="connsiteY53" fmla="*/ 853944 h 944628"/>
              <a:gd name="connsiteX54" fmla="*/ 1239823 w 2494867"/>
              <a:gd name="connsiteY54" fmla="*/ 846387 h 944628"/>
              <a:gd name="connsiteX55" fmla="*/ 552134 w 2494867"/>
              <a:gd name="connsiteY55" fmla="*/ 838830 h 944628"/>
              <a:gd name="connsiteX56" fmla="*/ 8028 w 2494867"/>
              <a:gd name="connsiteY56" fmla="*/ 846387 h 94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494867" h="944628">
                <a:moveTo>
                  <a:pt x="8028" y="846387"/>
                </a:moveTo>
                <a:lnTo>
                  <a:pt x="8028" y="846387"/>
                </a:lnTo>
                <a:cubicBezTo>
                  <a:pt x="-1356" y="743165"/>
                  <a:pt x="-3920" y="761823"/>
                  <a:pt x="8028" y="642347"/>
                </a:cubicBezTo>
                <a:cubicBezTo>
                  <a:pt x="10100" y="621624"/>
                  <a:pt x="19853" y="599245"/>
                  <a:pt x="30699" y="581891"/>
                </a:cubicBezTo>
                <a:cubicBezTo>
                  <a:pt x="56757" y="540199"/>
                  <a:pt x="47465" y="560608"/>
                  <a:pt x="83598" y="528991"/>
                </a:cubicBezTo>
                <a:cubicBezTo>
                  <a:pt x="94322" y="519607"/>
                  <a:pt x="102699" y="507665"/>
                  <a:pt x="113826" y="498763"/>
                </a:cubicBezTo>
                <a:cubicBezTo>
                  <a:pt x="167946" y="455467"/>
                  <a:pt x="152476" y="479563"/>
                  <a:pt x="212068" y="438307"/>
                </a:cubicBezTo>
                <a:cubicBezTo>
                  <a:pt x="228244" y="427108"/>
                  <a:pt x="241401" y="411957"/>
                  <a:pt x="257410" y="400522"/>
                </a:cubicBezTo>
                <a:cubicBezTo>
                  <a:pt x="302548" y="368280"/>
                  <a:pt x="337810" y="353227"/>
                  <a:pt x="385879" y="324952"/>
                </a:cubicBezTo>
                <a:cubicBezTo>
                  <a:pt x="406362" y="312903"/>
                  <a:pt x="425623" y="298818"/>
                  <a:pt x="446336" y="287167"/>
                </a:cubicBezTo>
                <a:cubicBezTo>
                  <a:pt x="465973" y="276121"/>
                  <a:pt x="487013" y="267728"/>
                  <a:pt x="506792" y="256939"/>
                </a:cubicBezTo>
                <a:cubicBezTo>
                  <a:pt x="542450" y="237489"/>
                  <a:pt x="578794" y="219013"/>
                  <a:pt x="612590" y="196482"/>
                </a:cubicBezTo>
                <a:cubicBezTo>
                  <a:pt x="627704" y="186406"/>
                  <a:pt x="641938" y="174866"/>
                  <a:pt x="657932" y="166254"/>
                </a:cubicBezTo>
                <a:cubicBezTo>
                  <a:pt x="674823" y="157159"/>
                  <a:pt x="693413" y="151622"/>
                  <a:pt x="710831" y="143583"/>
                </a:cubicBezTo>
                <a:cubicBezTo>
                  <a:pt x="770134" y="116212"/>
                  <a:pt x="744273" y="123164"/>
                  <a:pt x="809073" y="98241"/>
                </a:cubicBezTo>
                <a:cubicBezTo>
                  <a:pt x="864104" y="77075"/>
                  <a:pt x="847970" y="87794"/>
                  <a:pt x="907314" y="68013"/>
                </a:cubicBezTo>
                <a:cubicBezTo>
                  <a:pt x="980130" y="43741"/>
                  <a:pt x="908219" y="59046"/>
                  <a:pt x="990441" y="45342"/>
                </a:cubicBezTo>
                <a:cubicBezTo>
                  <a:pt x="1064357" y="15775"/>
                  <a:pt x="997500" y="39396"/>
                  <a:pt x="1118911" y="15114"/>
                </a:cubicBezTo>
                <a:lnTo>
                  <a:pt x="1194481" y="0"/>
                </a:lnTo>
                <a:cubicBezTo>
                  <a:pt x="1244861" y="2519"/>
                  <a:pt x="1295658" y="618"/>
                  <a:pt x="1345622" y="7557"/>
                </a:cubicBezTo>
                <a:cubicBezTo>
                  <a:pt x="1386771" y="13272"/>
                  <a:pt x="1426230" y="27709"/>
                  <a:pt x="1466534" y="37785"/>
                </a:cubicBezTo>
                <a:lnTo>
                  <a:pt x="1526990" y="52899"/>
                </a:lnTo>
                <a:cubicBezTo>
                  <a:pt x="1544270" y="57219"/>
                  <a:pt x="1562472" y="56724"/>
                  <a:pt x="1579889" y="60456"/>
                </a:cubicBezTo>
                <a:cubicBezTo>
                  <a:pt x="1719938" y="90467"/>
                  <a:pt x="1546620" y="63260"/>
                  <a:pt x="1685688" y="83127"/>
                </a:cubicBezTo>
                <a:cubicBezTo>
                  <a:pt x="1805528" y="117367"/>
                  <a:pt x="1671000" y="76523"/>
                  <a:pt x="1791486" y="120912"/>
                </a:cubicBezTo>
                <a:cubicBezTo>
                  <a:pt x="1821385" y="131927"/>
                  <a:pt x="1882170" y="151140"/>
                  <a:pt x="1882170" y="151140"/>
                </a:cubicBezTo>
                <a:cubicBezTo>
                  <a:pt x="1960002" y="209514"/>
                  <a:pt x="1861121" y="139446"/>
                  <a:pt x="1950184" y="188925"/>
                </a:cubicBezTo>
                <a:cubicBezTo>
                  <a:pt x="1961194" y="195042"/>
                  <a:pt x="1969731" y="204921"/>
                  <a:pt x="1980412" y="211596"/>
                </a:cubicBezTo>
                <a:cubicBezTo>
                  <a:pt x="1989965" y="217567"/>
                  <a:pt x="2001087" y="220739"/>
                  <a:pt x="2010640" y="226710"/>
                </a:cubicBezTo>
                <a:cubicBezTo>
                  <a:pt x="2053900" y="253748"/>
                  <a:pt x="2026230" y="243177"/>
                  <a:pt x="2063539" y="264496"/>
                </a:cubicBezTo>
                <a:cubicBezTo>
                  <a:pt x="2073320" y="270085"/>
                  <a:pt x="2084600" y="273062"/>
                  <a:pt x="2093767" y="279610"/>
                </a:cubicBezTo>
                <a:cubicBezTo>
                  <a:pt x="2156286" y="324267"/>
                  <a:pt x="2079139" y="283126"/>
                  <a:pt x="2139109" y="317395"/>
                </a:cubicBezTo>
                <a:cubicBezTo>
                  <a:pt x="2148890" y="322984"/>
                  <a:pt x="2159556" y="326920"/>
                  <a:pt x="2169337" y="332509"/>
                </a:cubicBezTo>
                <a:cubicBezTo>
                  <a:pt x="2180955" y="339148"/>
                  <a:pt x="2214603" y="363615"/>
                  <a:pt x="2222236" y="370294"/>
                </a:cubicBezTo>
                <a:cubicBezTo>
                  <a:pt x="2271242" y="413173"/>
                  <a:pt x="2235191" y="385812"/>
                  <a:pt x="2275136" y="430750"/>
                </a:cubicBezTo>
                <a:cubicBezTo>
                  <a:pt x="2370739" y="538304"/>
                  <a:pt x="2257176" y="395663"/>
                  <a:pt x="2343149" y="513877"/>
                </a:cubicBezTo>
                <a:cubicBezTo>
                  <a:pt x="2352636" y="526922"/>
                  <a:pt x="2362661" y="539607"/>
                  <a:pt x="2373377" y="551663"/>
                </a:cubicBezTo>
                <a:cubicBezTo>
                  <a:pt x="2382844" y="562313"/>
                  <a:pt x="2395055" y="570491"/>
                  <a:pt x="2403605" y="581891"/>
                </a:cubicBezTo>
                <a:cubicBezTo>
                  <a:pt x="2410364" y="590903"/>
                  <a:pt x="2413130" y="602338"/>
                  <a:pt x="2418719" y="612119"/>
                </a:cubicBezTo>
                <a:cubicBezTo>
                  <a:pt x="2436896" y="643929"/>
                  <a:pt x="2433723" y="626957"/>
                  <a:pt x="2448947" y="665018"/>
                </a:cubicBezTo>
                <a:cubicBezTo>
                  <a:pt x="2454864" y="679810"/>
                  <a:pt x="2459023" y="695246"/>
                  <a:pt x="2464061" y="710360"/>
                </a:cubicBezTo>
                <a:lnTo>
                  <a:pt x="2486732" y="778373"/>
                </a:lnTo>
                <a:lnTo>
                  <a:pt x="2494289" y="801044"/>
                </a:lnTo>
                <a:cubicBezTo>
                  <a:pt x="2491770" y="823715"/>
                  <a:pt x="2500825" y="851121"/>
                  <a:pt x="2486732" y="869058"/>
                </a:cubicBezTo>
                <a:cubicBezTo>
                  <a:pt x="2469332" y="891203"/>
                  <a:pt x="2437311" y="896383"/>
                  <a:pt x="2411162" y="906843"/>
                </a:cubicBezTo>
                <a:cubicBezTo>
                  <a:pt x="2386121" y="916859"/>
                  <a:pt x="2353907" y="930603"/>
                  <a:pt x="2328035" y="937071"/>
                </a:cubicBezTo>
                <a:cubicBezTo>
                  <a:pt x="2313170" y="940787"/>
                  <a:pt x="2297807" y="942109"/>
                  <a:pt x="2282693" y="944628"/>
                </a:cubicBezTo>
                <a:cubicBezTo>
                  <a:pt x="2202085" y="942109"/>
                  <a:pt x="2121329" y="942557"/>
                  <a:pt x="2040868" y="937071"/>
                </a:cubicBezTo>
                <a:cubicBezTo>
                  <a:pt x="2010294" y="934986"/>
                  <a:pt x="1980412" y="926995"/>
                  <a:pt x="1950184" y="921957"/>
                </a:cubicBezTo>
                <a:cubicBezTo>
                  <a:pt x="1924917" y="917746"/>
                  <a:pt x="1876248" y="909274"/>
                  <a:pt x="1851942" y="906843"/>
                </a:cubicBezTo>
                <a:cubicBezTo>
                  <a:pt x="1768387" y="898487"/>
                  <a:pt x="1750468" y="901128"/>
                  <a:pt x="1670574" y="891729"/>
                </a:cubicBezTo>
                <a:cubicBezTo>
                  <a:pt x="1575118" y="880499"/>
                  <a:pt x="1678230" y="887205"/>
                  <a:pt x="1572332" y="876615"/>
                </a:cubicBezTo>
                <a:cubicBezTo>
                  <a:pt x="1539651" y="873347"/>
                  <a:pt x="1506838" y="871577"/>
                  <a:pt x="1474091" y="869058"/>
                </a:cubicBezTo>
                <a:cubicBezTo>
                  <a:pt x="1414055" y="857051"/>
                  <a:pt x="1438198" y="860484"/>
                  <a:pt x="1353179" y="853944"/>
                </a:cubicBezTo>
                <a:cubicBezTo>
                  <a:pt x="1315421" y="851040"/>
                  <a:pt x="1277685" y="847101"/>
                  <a:pt x="1239823" y="846387"/>
                </a:cubicBezTo>
                <a:lnTo>
                  <a:pt x="552134" y="838830"/>
                </a:lnTo>
                <a:lnTo>
                  <a:pt x="8028" y="84638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Brain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90C52EF-3D37-A336-1834-05F911238BD2}"/>
              </a:ext>
            </a:extLst>
          </p:cNvPr>
          <p:cNvGrpSpPr/>
          <p:nvPr/>
        </p:nvGrpSpPr>
        <p:grpSpPr>
          <a:xfrm>
            <a:off x="6061539" y="4643328"/>
            <a:ext cx="1647360" cy="182880"/>
            <a:chOff x="5952752" y="4348265"/>
            <a:chExt cx="1647360" cy="18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285CE94-CDEC-D459-2F48-726E824DED56}"/>
                    </a:ext>
                  </a:extLst>
                </p14:cNvPr>
                <p14:cNvContentPartPr/>
                <p14:nvPr/>
              </p14:nvContentPartPr>
              <p14:xfrm>
                <a:off x="5952752" y="4356905"/>
                <a:ext cx="263520" cy="144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285CE94-CDEC-D459-2F48-726E824DED5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46632" y="4350785"/>
                  <a:ext cx="2757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BEFBB53-89EF-BA68-743C-90BD84784FE5}"/>
                    </a:ext>
                  </a:extLst>
                </p14:cNvPr>
                <p14:cNvContentPartPr/>
                <p14:nvPr/>
              </p14:nvContentPartPr>
              <p14:xfrm>
                <a:off x="6194672" y="4348265"/>
                <a:ext cx="1405440" cy="182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BEFBB53-89EF-BA68-743C-90BD84784FE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88552" y="4342145"/>
                  <a:ext cx="1417680" cy="19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F510D04-F609-D4CF-FB40-05F00FC7C159}"/>
                  </a:ext>
                </a:extLst>
              </p14:cNvPr>
              <p14:cNvContentPartPr/>
              <p14:nvPr/>
            </p14:nvContentPartPr>
            <p14:xfrm>
              <a:off x="5084768" y="2785181"/>
              <a:ext cx="376200" cy="1283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F510D04-F609-D4CF-FB40-05F00FC7C15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78648" y="2779061"/>
                <a:ext cx="388440" cy="129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55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437C-4E45-6284-8BF8-5A880C3A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Computer System</a:t>
            </a:r>
          </a:p>
        </p:txBody>
      </p:sp>
      <p:pic>
        <p:nvPicPr>
          <p:cNvPr id="5" name="Content Placeholder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9641BE85-4A81-F894-5746-C7EE305DC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7050" y="2001044"/>
            <a:ext cx="6057900" cy="4000500"/>
          </a:xfrm>
        </p:spPr>
      </p:pic>
    </p:spTree>
    <p:extLst>
      <p:ext uri="{BB962C8B-B14F-4D97-AF65-F5344CB8AC3E}">
        <p14:creationId xmlns:p14="http://schemas.microsoft.com/office/powerpoint/2010/main" val="231874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5F15-7C92-F4C7-5B76-B85C6A58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7E992-8D4A-EA6F-A52D-9A6D2B0F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968875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/>
              <a:t>Goal</a:t>
            </a:r>
            <a:r>
              <a:rPr lang="en-US" sz="1800" dirty="0"/>
              <a:t>: </a:t>
            </a:r>
            <a:r>
              <a:rPr lang="en-US" altLang="zh-CN" sz="1800" dirty="0"/>
              <a:t>Describe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system</a:t>
            </a:r>
            <a:r>
              <a:rPr lang="zh-CN" altLang="en-US" sz="1800" dirty="0"/>
              <a:t> </a:t>
            </a: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b="1" dirty="0"/>
              <a:t>lead,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needle,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and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cannula</a:t>
            </a:r>
            <a:r>
              <a:rPr lang="zh-CN" altLang="en-US" sz="1800" dirty="0"/>
              <a:t> </a:t>
            </a:r>
            <a:r>
              <a:rPr lang="en-US" altLang="zh-CN" sz="1800" b="1" dirty="0"/>
              <a:t>sized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and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shaped</a:t>
            </a:r>
            <a:r>
              <a:rPr lang="zh-CN" altLang="en-US" sz="1800" b="1" dirty="0"/>
              <a:t> </a:t>
            </a: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b="1" dirty="0"/>
              <a:t>ease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of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needle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threading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and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positioning</a:t>
            </a:r>
            <a:r>
              <a:rPr lang="zh-CN" altLang="en-US" sz="1800" dirty="0"/>
              <a:t> </a:t>
            </a:r>
            <a:r>
              <a:rPr lang="en-US" altLang="zh-CN" sz="1800" dirty="0"/>
              <a:t>(e.g.,</a:t>
            </a:r>
            <a:r>
              <a:rPr lang="zh-CN" altLang="en-US" sz="1800" dirty="0"/>
              <a:t> </a:t>
            </a:r>
            <a:r>
              <a:rPr lang="en-US" altLang="zh-CN" sz="1800" dirty="0"/>
              <a:t>implantation</a:t>
            </a:r>
            <a:r>
              <a:rPr lang="zh-CN" altLang="en-US" sz="1800" dirty="0"/>
              <a:t> </a:t>
            </a:r>
            <a:r>
              <a:rPr lang="en-US" altLang="zh-CN" sz="1800" dirty="0"/>
              <a:t>into</a:t>
            </a:r>
            <a:r>
              <a:rPr lang="zh-CN" altLang="en-US" sz="1800" dirty="0"/>
              <a:t> </a:t>
            </a:r>
            <a:r>
              <a:rPr lang="en-US" altLang="zh-CN" sz="1800" dirty="0"/>
              <a:t>biological</a:t>
            </a:r>
            <a:r>
              <a:rPr lang="zh-CN" altLang="en-US" sz="1800" dirty="0"/>
              <a:t>  </a:t>
            </a:r>
            <a:r>
              <a:rPr lang="en-US" altLang="zh-CN" sz="1800" dirty="0"/>
              <a:t>tissue)</a:t>
            </a:r>
          </a:p>
          <a:p>
            <a:r>
              <a:rPr lang="en-US" sz="1800" b="1" dirty="0"/>
              <a:t>Embodiments</a:t>
            </a:r>
            <a:r>
              <a:rPr lang="en-US" sz="1800" dirty="0"/>
              <a:t>:</a:t>
            </a:r>
          </a:p>
          <a:p>
            <a:pPr lvl="1"/>
            <a:r>
              <a:rPr lang="en-US" altLang="zh-CN" sz="1800" dirty="0"/>
              <a:t>About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System</a:t>
            </a:r>
          </a:p>
          <a:p>
            <a:pPr lvl="2"/>
            <a:r>
              <a:rPr lang="en-US" altLang="zh-CN" sz="1400" dirty="0"/>
              <a:t>Cannula,</a:t>
            </a:r>
            <a:r>
              <a:rPr lang="zh-CN" altLang="en-US" sz="1400" dirty="0"/>
              <a:t> </a:t>
            </a:r>
            <a:r>
              <a:rPr lang="en-US" altLang="zh-CN" sz="1400" dirty="0"/>
              <a:t>Needle,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Lead</a:t>
            </a:r>
            <a:r>
              <a:rPr lang="zh-CN" altLang="en-US" sz="1400" dirty="0"/>
              <a:t> </a:t>
            </a:r>
            <a:r>
              <a:rPr lang="en-US" altLang="zh-CN" sz="1400" dirty="0"/>
              <a:t>in</a:t>
            </a:r>
            <a:r>
              <a:rPr lang="zh-CN" altLang="en-US" sz="1400" dirty="0"/>
              <a:t> </a:t>
            </a:r>
            <a:r>
              <a:rPr lang="en-US" altLang="zh-CN" sz="1400" dirty="0"/>
              <a:t>1</a:t>
            </a:r>
            <a:r>
              <a:rPr lang="en-US" altLang="zh-CN" sz="1400" baseline="30000" dirty="0"/>
              <a:t>st</a:t>
            </a:r>
            <a:r>
              <a:rPr lang="zh-CN" altLang="en-US" sz="1400" dirty="0"/>
              <a:t> </a:t>
            </a:r>
            <a:r>
              <a:rPr lang="en-US" altLang="zh-CN" sz="1400" dirty="0"/>
              <a:t>+</a:t>
            </a:r>
            <a:r>
              <a:rPr lang="zh-CN" altLang="en-US" sz="1400" dirty="0"/>
              <a:t> </a:t>
            </a:r>
            <a:r>
              <a:rPr lang="en-US" altLang="zh-CN" sz="1400" dirty="0"/>
              <a:t>2</a:t>
            </a:r>
            <a:r>
              <a:rPr lang="en-US" altLang="zh-CN" sz="1400" baseline="30000" dirty="0"/>
              <a:t>nd</a:t>
            </a:r>
            <a:r>
              <a:rPr lang="zh-CN" altLang="en-US" sz="1400" dirty="0"/>
              <a:t> </a:t>
            </a:r>
            <a:r>
              <a:rPr lang="en-US" altLang="zh-CN" sz="1400" dirty="0"/>
              <a:t>Configurations</a:t>
            </a:r>
          </a:p>
          <a:p>
            <a:pPr lvl="2"/>
            <a:r>
              <a:rPr lang="en-US" altLang="zh-CN" sz="1400" dirty="0"/>
              <a:t>Cannula,</a:t>
            </a:r>
            <a:r>
              <a:rPr lang="zh-CN" altLang="en-US" sz="1400" dirty="0"/>
              <a:t> </a:t>
            </a:r>
            <a:r>
              <a:rPr lang="en-US" altLang="zh-CN" sz="1400" dirty="0"/>
              <a:t>Needle,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Lead</a:t>
            </a:r>
          </a:p>
          <a:p>
            <a:pPr lvl="2"/>
            <a:r>
              <a:rPr lang="en-US" altLang="zh-CN" sz="1400" dirty="0"/>
              <a:t>Cannula</a:t>
            </a:r>
            <a:r>
              <a:rPr lang="zh-CN" altLang="en-US" sz="1400" dirty="0"/>
              <a:t> </a:t>
            </a:r>
            <a:r>
              <a:rPr lang="en-US" altLang="zh-CN" sz="1400" dirty="0"/>
              <a:t>Photographs</a:t>
            </a:r>
          </a:p>
          <a:p>
            <a:pPr lvl="2"/>
            <a:r>
              <a:rPr lang="en-US" altLang="zh-CN" sz="1400" dirty="0"/>
              <a:t>Close-Up</a:t>
            </a:r>
            <a:r>
              <a:rPr lang="zh-CN" altLang="en-US" sz="1400" dirty="0"/>
              <a:t> </a:t>
            </a:r>
            <a:r>
              <a:rPr lang="en-US" altLang="zh-CN" sz="1400" dirty="0"/>
              <a:t>Views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Cannula</a:t>
            </a:r>
          </a:p>
          <a:p>
            <a:pPr lvl="2"/>
            <a:r>
              <a:rPr lang="en-US" altLang="zh-CN" sz="1400" dirty="0"/>
              <a:t>Lead</a:t>
            </a:r>
            <a:r>
              <a:rPr lang="zh-CN" altLang="en-US" sz="1400" dirty="0"/>
              <a:t> </a:t>
            </a:r>
            <a:r>
              <a:rPr lang="en-US" altLang="zh-CN" sz="1400" dirty="0"/>
              <a:t>with</a:t>
            </a:r>
            <a:r>
              <a:rPr lang="zh-CN" altLang="en-US" sz="1400" dirty="0"/>
              <a:t> </a:t>
            </a:r>
            <a:r>
              <a:rPr lang="en-US" altLang="zh-CN" sz="1400" dirty="0"/>
              <a:t>Expanded</a:t>
            </a:r>
            <a:r>
              <a:rPr lang="zh-CN" altLang="en-US" sz="1400" dirty="0"/>
              <a:t> </a:t>
            </a:r>
            <a:r>
              <a:rPr lang="en-US" altLang="zh-CN" sz="1400" dirty="0"/>
              <a:t>Region</a:t>
            </a:r>
          </a:p>
          <a:p>
            <a:pPr lvl="2"/>
            <a:r>
              <a:rPr lang="en-US" altLang="zh-CN" sz="1400" dirty="0"/>
              <a:t>Needle</a:t>
            </a:r>
            <a:r>
              <a:rPr lang="zh-CN" altLang="en-US" sz="1400" dirty="0"/>
              <a:t> </a:t>
            </a:r>
            <a:r>
              <a:rPr lang="en-US" altLang="zh-CN" sz="1400" dirty="0"/>
              <a:t>with</a:t>
            </a:r>
            <a:r>
              <a:rPr lang="zh-CN" altLang="en-US" sz="1400" dirty="0"/>
              <a:t> </a:t>
            </a:r>
            <a:r>
              <a:rPr lang="en-US" altLang="zh-CN" sz="1400" dirty="0"/>
              <a:t>Ledge</a:t>
            </a:r>
          </a:p>
          <a:p>
            <a:pPr lvl="2"/>
            <a:r>
              <a:rPr lang="en-US" altLang="zh-CN" sz="1400" dirty="0"/>
              <a:t>Close-Up</a:t>
            </a:r>
            <a:r>
              <a:rPr lang="zh-CN" altLang="en-US" sz="1400" dirty="0"/>
              <a:t> </a:t>
            </a:r>
            <a:r>
              <a:rPr lang="en-US" altLang="zh-CN" sz="1400" dirty="0"/>
              <a:t>Views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Lead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Needle</a:t>
            </a:r>
          </a:p>
          <a:p>
            <a:pPr lvl="2"/>
            <a:r>
              <a:rPr lang="en-US" altLang="zh-CN" sz="1400" dirty="0"/>
              <a:t>Example</a:t>
            </a:r>
            <a:r>
              <a:rPr lang="zh-CN" altLang="en-US" sz="1400" dirty="0"/>
              <a:t> </a:t>
            </a:r>
            <a:r>
              <a:rPr lang="en-US" altLang="zh-CN" sz="1400" dirty="0"/>
              <a:t>Geometry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Lead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Needle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pPr lvl="1"/>
            <a:r>
              <a:rPr lang="en-US" altLang="zh-CN" sz="1800" dirty="0"/>
              <a:t>Engagement</a:t>
            </a:r>
            <a:r>
              <a:rPr lang="zh-CN" altLang="en-US" sz="1800" dirty="0"/>
              <a:t> </a:t>
            </a:r>
            <a:r>
              <a:rPr lang="en-US" altLang="zh-CN" sz="1800" dirty="0"/>
              <a:t>+</a:t>
            </a:r>
            <a:r>
              <a:rPr lang="zh-CN" altLang="en-US" sz="1800" dirty="0"/>
              <a:t> </a:t>
            </a:r>
            <a:r>
              <a:rPr lang="en-US" altLang="zh-CN" sz="1800" dirty="0"/>
              <a:t>Implantation</a:t>
            </a:r>
            <a:r>
              <a:rPr lang="zh-CN" altLang="en-US" sz="1800" dirty="0"/>
              <a:t> </a:t>
            </a:r>
            <a:r>
              <a:rPr lang="en-US" altLang="zh-CN" sz="1800" dirty="0"/>
              <a:t>Techniques:</a:t>
            </a:r>
          </a:p>
          <a:p>
            <a:pPr lvl="2"/>
            <a:r>
              <a:rPr lang="en-US" altLang="zh-CN" sz="1400" dirty="0"/>
              <a:t>Needle,</a:t>
            </a:r>
            <a:r>
              <a:rPr lang="zh-CN" altLang="en-US" sz="1400" dirty="0"/>
              <a:t> </a:t>
            </a:r>
            <a:r>
              <a:rPr lang="en-US" altLang="zh-CN" sz="1400" dirty="0"/>
              <a:t>Lead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Cannula</a:t>
            </a:r>
          </a:p>
          <a:p>
            <a:pPr lvl="2"/>
            <a:r>
              <a:rPr lang="en-US" altLang="zh-CN" sz="1400" dirty="0"/>
              <a:t>Lead</a:t>
            </a:r>
            <a:r>
              <a:rPr lang="zh-CN" altLang="en-US" sz="1400" dirty="0"/>
              <a:t> </a:t>
            </a:r>
            <a:r>
              <a:rPr lang="en-US" altLang="zh-CN" sz="1400" dirty="0"/>
              <a:t>Engaged</a:t>
            </a:r>
            <a:r>
              <a:rPr lang="zh-CN" altLang="en-US" sz="1400" dirty="0"/>
              <a:t> </a:t>
            </a:r>
            <a:r>
              <a:rPr lang="en-US" altLang="zh-CN" sz="1400" dirty="0"/>
              <a:t>with</a:t>
            </a:r>
            <a:r>
              <a:rPr lang="zh-CN" altLang="en-US" sz="1400" dirty="0"/>
              <a:t> </a:t>
            </a:r>
            <a:r>
              <a:rPr lang="en-US" altLang="zh-CN" sz="1400" dirty="0"/>
              <a:t>Needle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Cannula</a:t>
            </a:r>
          </a:p>
          <a:p>
            <a:pPr lvl="2"/>
            <a:r>
              <a:rPr lang="en-US" altLang="zh-CN" sz="1400" dirty="0"/>
              <a:t>Multiple</a:t>
            </a:r>
            <a:r>
              <a:rPr lang="zh-CN" altLang="en-US" sz="1400" dirty="0"/>
              <a:t> </a:t>
            </a:r>
            <a:r>
              <a:rPr lang="en-US" altLang="zh-CN" sz="1400" dirty="0"/>
              <a:t>Leads</a:t>
            </a:r>
            <a:r>
              <a:rPr lang="zh-CN" altLang="en-US" sz="1400" dirty="0"/>
              <a:t> </a:t>
            </a:r>
            <a:r>
              <a:rPr lang="en-US" altLang="zh-CN" sz="1400" dirty="0"/>
              <a:t>Disposed</a:t>
            </a:r>
            <a:r>
              <a:rPr lang="zh-CN" altLang="en-US" sz="1400" dirty="0"/>
              <a:t> </a:t>
            </a:r>
            <a:r>
              <a:rPr lang="en-US" altLang="zh-CN" sz="1400" dirty="0"/>
              <a:t>for</a:t>
            </a:r>
            <a:r>
              <a:rPr lang="zh-CN" altLang="en-US" sz="1400" dirty="0"/>
              <a:t> </a:t>
            </a:r>
            <a:r>
              <a:rPr lang="en-US" altLang="zh-CN" sz="1400" dirty="0"/>
              <a:t>Implantation</a:t>
            </a:r>
          </a:p>
          <a:p>
            <a:pPr lvl="2"/>
            <a:r>
              <a:rPr lang="en-US" altLang="zh-CN" sz="1400" dirty="0"/>
              <a:t>Apparatus</a:t>
            </a:r>
            <a:r>
              <a:rPr lang="zh-CN" altLang="en-US" sz="1400" dirty="0"/>
              <a:t> </a:t>
            </a:r>
            <a:r>
              <a:rPr lang="en-US" altLang="zh-CN" sz="1400" dirty="0"/>
              <a:t>for</a:t>
            </a:r>
            <a:r>
              <a:rPr lang="zh-CN" altLang="en-US" sz="1400" dirty="0"/>
              <a:t> </a:t>
            </a:r>
            <a:r>
              <a:rPr lang="en-US" altLang="zh-CN" sz="1400" dirty="0"/>
              <a:t>Implantation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Engagement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Lead</a:t>
            </a:r>
          </a:p>
          <a:p>
            <a:pPr lvl="2"/>
            <a:r>
              <a:rPr lang="en-US" altLang="zh-CN" sz="1400" dirty="0"/>
              <a:t>Close-Up</a:t>
            </a:r>
            <a:r>
              <a:rPr lang="zh-CN" altLang="en-US" sz="1400" dirty="0"/>
              <a:t> </a:t>
            </a:r>
            <a:r>
              <a:rPr lang="en-US" altLang="zh-CN" sz="1400" dirty="0"/>
              <a:t>View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Apparatus</a:t>
            </a:r>
            <a:r>
              <a:rPr lang="zh-CN" altLang="en-US" sz="1400" dirty="0"/>
              <a:t> </a:t>
            </a:r>
            <a:r>
              <a:rPr lang="en-US" altLang="zh-CN" sz="1400" dirty="0"/>
              <a:t>for</a:t>
            </a:r>
            <a:r>
              <a:rPr lang="zh-CN" altLang="en-US" sz="1400" dirty="0"/>
              <a:t> </a:t>
            </a:r>
            <a:r>
              <a:rPr lang="en-US" altLang="zh-CN" sz="1400" dirty="0"/>
              <a:t>Implantation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Engagement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Lead</a:t>
            </a:r>
          </a:p>
          <a:p>
            <a:pPr lvl="2"/>
            <a:r>
              <a:rPr lang="en-US" sz="1400" dirty="0"/>
              <a:t>Flowchart</a:t>
            </a:r>
            <a:r>
              <a:rPr lang="zh-CN" altLang="en-US" sz="1400" dirty="0"/>
              <a:t> </a:t>
            </a:r>
            <a:r>
              <a:rPr lang="en-US" altLang="zh-CN" sz="1400" dirty="0"/>
              <a:t>for</a:t>
            </a:r>
            <a:r>
              <a:rPr lang="zh-CN" altLang="en-US" sz="1400" dirty="0"/>
              <a:t> </a:t>
            </a:r>
            <a:r>
              <a:rPr lang="en-US" altLang="zh-CN" sz="1400" dirty="0"/>
              <a:t>Engagement</a:t>
            </a:r>
            <a:r>
              <a:rPr lang="zh-CN" altLang="en-US" sz="1400" dirty="0"/>
              <a:t> </a:t>
            </a:r>
            <a:r>
              <a:rPr lang="en-US" altLang="zh-CN" sz="1400" dirty="0"/>
              <a:t>&amp;</a:t>
            </a:r>
            <a:r>
              <a:rPr lang="zh-CN" altLang="en-US" sz="1400" dirty="0"/>
              <a:t> </a:t>
            </a:r>
            <a:r>
              <a:rPr lang="en-US" altLang="zh-CN" sz="1400" dirty="0"/>
              <a:t>Implantation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Lead</a:t>
            </a:r>
          </a:p>
          <a:p>
            <a:pPr lvl="2"/>
            <a:r>
              <a:rPr lang="en-US" altLang="zh-CN" sz="1400" dirty="0"/>
              <a:t>Computer</a:t>
            </a:r>
            <a:r>
              <a:rPr lang="zh-CN" altLang="en-US" sz="1400" dirty="0"/>
              <a:t> </a:t>
            </a:r>
            <a:r>
              <a:rPr lang="en-US" altLang="zh-CN" sz="1400" dirty="0"/>
              <a:t>System</a:t>
            </a:r>
          </a:p>
          <a:p>
            <a:pPr lvl="1"/>
            <a:endParaRPr lang="en-US" altLang="zh-CN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8378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A drawing of a machine&#10;&#10;Description automatically generated with medium confidence">
            <a:extLst>
              <a:ext uri="{FF2B5EF4-FFF2-40B4-BE49-F238E27FC236}">
                <a16:creationId xmlns:a16="http://schemas.microsoft.com/office/drawing/2014/main" id="{18D0BE42-E0FB-1BAD-988E-96F44208EC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1" t="45399" r="-451" b="2153"/>
          <a:stretch/>
        </p:blipFill>
        <p:spPr>
          <a:xfrm>
            <a:off x="6422069" y="1787862"/>
            <a:ext cx="5270464" cy="40676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50A006-6A97-7826-33F8-843DE599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Cannula,</a:t>
            </a:r>
            <a:r>
              <a:rPr lang="zh-CN" altLang="en-US" sz="3600" dirty="0"/>
              <a:t> </a:t>
            </a:r>
            <a:r>
              <a:rPr lang="en-US" altLang="zh-CN" sz="3600" dirty="0"/>
              <a:t>Needle,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Lead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1</a:t>
            </a:r>
            <a:r>
              <a:rPr lang="en-US" altLang="zh-CN" sz="3600" baseline="30000" dirty="0"/>
              <a:t>st</a:t>
            </a:r>
            <a:r>
              <a:rPr lang="zh-CN" altLang="en-US" sz="3600" dirty="0"/>
              <a:t> </a:t>
            </a:r>
            <a:r>
              <a:rPr lang="en-US" altLang="zh-CN" sz="3600" dirty="0"/>
              <a:t>Configuration</a:t>
            </a:r>
            <a:endParaRPr lang="en-US" sz="3600" dirty="0"/>
          </a:p>
        </p:txBody>
      </p:sp>
      <p:pic>
        <p:nvPicPr>
          <p:cNvPr id="5" name="Content Placeholder 4" descr="A drawing of a machine&#10;&#10;Description automatically generated with medium confidence">
            <a:extLst>
              <a:ext uri="{FF2B5EF4-FFF2-40B4-BE49-F238E27FC236}">
                <a16:creationId xmlns:a16="http://schemas.microsoft.com/office/drawing/2014/main" id="{69762A59-75B3-5B90-F553-4F82640A9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4160"/>
          <a:stretch/>
        </p:blipFill>
        <p:spPr>
          <a:xfrm>
            <a:off x="499467" y="2044105"/>
            <a:ext cx="5270464" cy="355517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0A19C1-D55D-645F-D2FD-EB0BB7874208}"/>
              </a:ext>
            </a:extLst>
          </p:cNvPr>
          <p:cNvSpPr txBox="1"/>
          <p:nvPr/>
        </p:nvSpPr>
        <p:spPr>
          <a:xfrm>
            <a:off x="499467" y="2666069"/>
            <a:ext cx="1276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Cannula</a:t>
            </a:r>
            <a:endParaRPr lang="en-US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7523E3-CC95-1CF2-A28F-392E71C63C91}"/>
              </a:ext>
            </a:extLst>
          </p:cNvPr>
          <p:cNvSpPr txBox="1"/>
          <p:nvPr/>
        </p:nvSpPr>
        <p:spPr>
          <a:xfrm>
            <a:off x="1776093" y="4130980"/>
            <a:ext cx="1276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Needle</a:t>
            </a:r>
            <a:endParaRPr 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59A0A-028D-A229-9BAB-A9F79B3E5DD0}"/>
              </a:ext>
            </a:extLst>
          </p:cNvPr>
          <p:cNvSpPr txBox="1"/>
          <p:nvPr/>
        </p:nvSpPr>
        <p:spPr>
          <a:xfrm>
            <a:off x="5207954" y="3253735"/>
            <a:ext cx="138631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Lead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Biocompatible</a:t>
            </a:r>
            <a:r>
              <a:rPr lang="zh-CN" altLang="en-US" sz="1000" dirty="0"/>
              <a:t> </a:t>
            </a:r>
            <a:r>
              <a:rPr lang="en-US" altLang="zh-CN" sz="1000" dirty="0"/>
              <a:t>(e.g.,</a:t>
            </a:r>
            <a:r>
              <a:rPr lang="zh-CN" altLang="en-US" sz="1000" dirty="0"/>
              <a:t> </a:t>
            </a:r>
            <a:r>
              <a:rPr lang="en-US" altLang="zh-CN" sz="1000" dirty="0"/>
              <a:t>polyimide)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Include</a:t>
            </a:r>
            <a:r>
              <a:rPr lang="zh-CN" altLang="en-US" sz="1000" dirty="0"/>
              <a:t> </a:t>
            </a:r>
            <a:r>
              <a:rPr lang="en-US" altLang="zh-CN" sz="1000" dirty="0"/>
              <a:t>conductive</a:t>
            </a:r>
            <a:r>
              <a:rPr lang="zh-CN" altLang="en-US" sz="1000" dirty="0"/>
              <a:t> </a:t>
            </a:r>
            <a:r>
              <a:rPr lang="en-US" altLang="zh-CN" sz="1000" dirty="0"/>
              <a:t>material</a:t>
            </a:r>
            <a:r>
              <a:rPr lang="zh-CN" altLang="en-US" sz="1000" dirty="0"/>
              <a:t> </a:t>
            </a:r>
            <a:r>
              <a:rPr lang="en-US" altLang="zh-CN" sz="1000" dirty="0"/>
              <a:t>(e.g.,</a:t>
            </a:r>
            <a:r>
              <a:rPr lang="zh-CN" altLang="en-US" sz="1000" dirty="0"/>
              <a:t> </a:t>
            </a:r>
            <a:r>
              <a:rPr lang="en-US" altLang="zh-CN" sz="1000" dirty="0"/>
              <a:t>thin</a:t>
            </a:r>
            <a:r>
              <a:rPr lang="zh-CN" altLang="en-US" sz="1000" dirty="0"/>
              <a:t> </a:t>
            </a:r>
            <a:r>
              <a:rPr lang="en-US" altLang="zh-CN" sz="1000" dirty="0"/>
              <a:t>gold</a:t>
            </a:r>
            <a:r>
              <a:rPr lang="zh-CN" altLang="en-US" sz="1000" dirty="0"/>
              <a:t> </a:t>
            </a:r>
            <a:r>
              <a:rPr lang="en-US" altLang="zh-CN" sz="1000" dirty="0"/>
              <a:t>trace)</a:t>
            </a:r>
            <a:r>
              <a:rPr lang="zh-CN" altLang="en-US" sz="1000" dirty="0"/>
              <a:t> </a:t>
            </a:r>
            <a:r>
              <a:rPr lang="en-US" altLang="zh-CN" sz="1000" dirty="0"/>
              <a:t>deposited</a:t>
            </a:r>
            <a:r>
              <a:rPr lang="zh-CN" altLang="en-US" sz="1000" dirty="0"/>
              <a:t> </a:t>
            </a:r>
            <a:r>
              <a:rPr lang="en-US" altLang="zh-CN" sz="1000" dirty="0"/>
              <a:t>in</a:t>
            </a:r>
            <a:r>
              <a:rPr lang="zh-CN" altLang="en-US" sz="1000" dirty="0"/>
              <a:t> </a:t>
            </a:r>
            <a:r>
              <a:rPr lang="en-US" altLang="zh-CN" sz="1000" dirty="0"/>
              <a:t>polyimide</a:t>
            </a:r>
            <a:r>
              <a:rPr lang="zh-CN" altLang="en-US" sz="1000" dirty="0"/>
              <a:t> </a:t>
            </a:r>
            <a:r>
              <a:rPr lang="en-US" altLang="zh-CN" sz="1000" dirty="0"/>
              <a:t>substrate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transmit</a:t>
            </a:r>
            <a:r>
              <a:rPr lang="zh-CN" altLang="en-US" sz="1000" dirty="0"/>
              <a:t> </a:t>
            </a:r>
            <a:r>
              <a:rPr lang="en-US" altLang="zh-CN" sz="1000" dirty="0"/>
              <a:t>information</a:t>
            </a:r>
            <a:r>
              <a:rPr lang="zh-CN" altLang="en-US" sz="1000" dirty="0"/>
              <a:t> </a:t>
            </a:r>
            <a:endParaRPr lang="en-US" altLang="zh-CN" sz="1000" dirty="0"/>
          </a:p>
          <a:p>
            <a:pPr marL="171450" indent="-171450">
              <a:buFontTx/>
              <a:buChar char="-"/>
            </a:pPr>
            <a:r>
              <a:rPr lang="en-US" altLang="zh-CN" sz="1000" dirty="0"/>
              <a:t>Up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3</a:t>
            </a:r>
            <a:r>
              <a:rPr lang="zh-CN" altLang="en-US" sz="1000" dirty="0"/>
              <a:t> </a:t>
            </a:r>
            <a:r>
              <a:rPr lang="en-US" altLang="zh-CN" sz="1000" dirty="0"/>
              <a:t>layers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insulation,</a:t>
            </a:r>
            <a:r>
              <a:rPr lang="zh-CN" altLang="en-US" sz="1000" dirty="0"/>
              <a:t> </a:t>
            </a:r>
            <a:r>
              <a:rPr lang="en-US" altLang="zh-CN" sz="1000" dirty="0"/>
              <a:t>2</a:t>
            </a:r>
            <a:r>
              <a:rPr lang="zh-CN" altLang="en-US" sz="1000" dirty="0"/>
              <a:t> </a:t>
            </a:r>
            <a:r>
              <a:rPr lang="en-US" altLang="zh-CN" sz="1000" dirty="0"/>
              <a:t>layers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conductor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Include</a:t>
            </a:r>
            <a:r>
              <a:rPr lang="zh-CN" altLang="en-US" sz="1000" dirty="0"/>
              <a:t> </a:t>
            </a:r>
            <a:r>
              <a:rPr lang="en-US" altLang="zh-CN" sz="1000" dirty="0"/>
              <a:t>many</a:t>
            </a:r>
            <a:r>
              <a:rPr lang="zh-CN" altLang="en-US" sz="1000" dirty="0"/>
              <a:t> </a:t>
            </a:r>
            <a:r>
              <a:rPr lang="en-US" altLang="zh-CN" sz="1000" dirty="0"/>
              <a:t>wires</a:t>
            </a:r>
            <a:r>
              <a:rPr lang="zh-CN" altLang="en-US" sz="1000" dirty="0"/>
              <a:t> </a:t>
            </a:r>
            <a:r>
              <a:rPr lang="en-US" altLang="zh-CN" sz="1000" dirty="0"/>
              <a:t>with</a:t>
            </a:r>
            <a:r>
              <a:rPr lang="zh-CN" altLang="en-US" sz="1000" dirty="0"/>
              <a:t> </a:t>
            </a:r>
            <a:r>
              <a:rPr lang="en-US" altLang="zh-CN" sz="1000" dirty="0"/>
              <a:t>small</a:t>
            </a:r>
            <a:r>
              <a:rPr lang="zh-CN" altLang="en-US" sz="1000" dirty="0"/>
              <a:t> </a:t>
            </a:r>
            <a:r>
              <a:rPr lang="en-US" altLang="zh-CN" sz="1000" dirty="0"/>
              <a:t>electrodes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CCF9E-5514-1247-4D0E-A189CA91803E}"/>
              </a:ext>
            </a:extLst>
          </p:cNvPr>
          <p:cNvSpPr txBox="1"/>
          <p:nvPr/>
        </p:nvSpPr>
        <p:spPr>
          <a:xfrm>
            <a:off x="9900589" y="1683880"/>
            <a:ext cx="1276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Lead</a:t>
            </a:r>
            <a:endParaRPr 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385BD2-687C-0A7D-56E9-21EE60C75B32}"/>
              </a:ext>
            </a:extLst>
          </p:cNvPr>
          <p:cNvSpPr txBox="1"/>
          <p:nvPr/>
        </p:nvSpPr>
        <p:spPr>
          <a:xfrm>
            <a:off x="8182148" y="5155739"/>
            <a:ext cx="1276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Needle</a:t>
            </a:r>
            <a:endParaRPr 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76F39-BD0F-3D4A-C6F8-C2A296BD8E1E}"/>
              </a:ext>
            </a:extLst>
          </p:cNvPr>
          <p:cNvSpPr txBox="1"/>
          <p:nvPr/>
        </p:nvSpPr>
        <p:spPr>
          <a:xfrm>
            <a:off x="6528110" y="2561361"/>
            <a:ext cx="1276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Cannula</a:t>
            </a:r>
            <a:endParaRPr 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2CF266-9A20-6E6D-7527-C37823F5D17C}"/>
              </a:ext>
            </a:extLst>
          </p:cNvPr>
          <p:cNvSpPr txBox="1"/>
          <p:nvPr/>
        </p:nvSpPr>
        <p:spPr>
          <a:xfrm>
            <a:off x="2012019" y="5956537"/>
            <a:ext cx="224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Side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B6CA6B-46DF-6CBC-B940-DA2EA270DA2E}"/>
              </a:ext>
            </a:extLst>
          </p:cNvPr>
          <p:cNvSpPr txBox="1"/>
          <p:nvPr/>
        </p:nvSpPr>
        <p:spPr>
          <a:xfrm>
            <a:off x="8182148" y="5952696"/>
            <a:ext cx="224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Front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314575-6D33-93D8-43AA-D86CFD322F27}"/>
              </a:ext>
            </a:extLst>
          </p:cNvPr>
          <p:cNvSpPr txBox="1"/>
          <p:nvPr/>
        </p:nvSpPr>
        <p:spPr>
          <a:xfrm>
            <a:off x="6701533" y="3373293"/>
            <a:ext cx="1276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Exit</a:t>
            </a:r>
            <a:r>
              <a:rPr lang="zh-CN" altLang="en-US" sz="1200" dirty="0"/>
              <a:t> </a:t>
            </a:r>
            <a:r>
              <a:rPr lang="en-US" altLang="zh-CN" sz="1200" dirty="0"/>
              <a:t>Gate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690DA1-4B12-4BC6-A997-90D7B970EB6B}"/>
              </a:ext>
            </a:extLst>
          </p:cNvPr>
          <p:cNvSpPr txBox="1"/>
          <p:nvPr/>
        </p:nvSpPr>
        <p:spPr>
          <a:xfrm>
            <a:off x="2012019" y="4448108"/>
            <a:ext cx="71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Ledge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C554F3-FA2C-90AE-BA11-3E85A02FC67F}"/>
              </a:ext>
            </a:extLst>
          </p:cNvPr>
          <p:cNvSpPr txBox="1"/>
          <p:nvPr/>
        </p:nvSpPr>
        <p:spPr>
          <a:xfrm>
            <a:off x="499467" y="3439444"/>
            <a:ext cx="1015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Indentation</a:t>
            </a:r>
          </a:p>
          <a:p>
            <a:r>
              <a:rPr lang="en-US" altLang="zh-CN" sz="1000" dirty="0"/>
              <a:t>(allows</a:t>
            </a:r>
            <a:r>
              <a:rPr lang="zh-CN" altLang="en-US" sz="1000" dirty="0"/>
              <a:t> </a:t>
            </a:r>
            <a:r>
              <a:rPr lang="en-US" altLang="zh-CN" sz="1000" dirty="0"/>
              <a:t>opening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prevent</a:t>
            </a:r>
            <a:r>
              <a:rPr lang="zh-CN" altLang="en-US" sz="1000" dirty="0"/>
              <a:t> </a:t>
            </a:r>
            <a:r>
              <a:rPr lang="en-US" altLang="zh-CN" sz="1000" dirty="0"/>
              <a:t>needle</a:t>
            </a:r>
            <a:r>
              <a:rPr lang="zh-CN" altLang="en-US" sz="1000" dirty="0"/>
              <a:t> </a:t>
            </a:r>
            <a:r>
              <a:rPr lang="en-US" altLang="zh-CN" sz="1000" dirty="0"/>
              <a:t>from</a:t>
            </a:r>
            <a:r>
              <a:rPr lang="zh-CN" altLang="en-US" sz="1000" dirty="0"/>
              <a:t> </a:t>
            </a:r>
            <a:r>
              <a:rPr lang="en-US" altLang="zh-CN" sz="1000" dirty="0"/>
              <a:t>colliding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back</a:t>
            </a:r>
            <a:r>
              <a:rPr lang="zh-CN" altLang="en-US" sz="1000" dirty="0"/>
              <a:t> </a:t>
            </a:r>
            <a:r>
              <a:rPr lang="en-US" altLang="zh-CN" sz="1000" dirty="0"/>
              <a:t>wall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cannula)</a:t>
            </a:r>
            <a:endParaRPr 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7D81C-480D-8F06-514A-B1EBE95EF724}"/>
              </a:ext>
            </a:extLst>
          </p:cNvPr>
          <p:cNvSpPr txBox="1"/>
          <p:nvPr/>
        </p:nvSpPr>
        <p:spPr>
          <a:xfrm>
            <a:off x="630032" y="2956646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r>
              <a:rPr lang="en-US" altLang="zh-CN" sz="1200" baseline="30000" dirty="0"/>
              <a:t>nd</a:t>
            </a:r>
            <a:r>
              <a:rPr lang="zh-CN" altLang="en-US" sz="1200" dirty="0"/>
              <a:t> </a:t>
            </a:r>
            <a:r>
              <a:rPr lang="en-US" altLang="zh-CN" sz="1200" dirty="0"/>
              <a:t>Side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64EB72-2C30-00A7-4B36-6DEFC86F728C}"/>
              </a:ext>
            </a:extLst>
          </p:cNvPr>
          <p:cNvSpPr txBox="1"/>
          <p:nvPr/>
        </p:nvSpPr>
        <p:spPr>
          <a:xfrm>
            <a:off x="10031154" y="4290133"/>
            <a:ext cx="1015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Expanded</a:t>
            </a:r>
            <a:r>
              <a:rPr lang="zh-CN" altLang="en-US" sz="1200" dirty="0"/>
              <a:t> </a:t>
            </a:r>
            <a:r>
              <a:rPr lang="en-US" altLang="zh-CN" sz="1200" dirty="0"/>
              <a:t>Region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436E3C-DF5E-C637-5DF0-2D8AA7108896}"/>
              </a:ext>
            </a:extLst>
          </p:cNvPr>
          <p:cNvSpPr txBox="1"/>
          <p:nvPr/>
        </p:nvSpPr>
        <p:spPr>
          <a:xfrm>
            <a:off x="7804965" y="4520965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Opening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328333-810B-1759-D190-531F97629E1A}"/>
              </a:ext>
            </a:extLst>
          </p:cNvPr>
          <p:cNvSpPr txBox="1"/>
          <p:nvPr/>
        </p:nvSpPr>
        <p:spPr>
          <a:xfrm>
            <a:off x="8181841" y="4098181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Slot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1C1DAE-8339-230A-6C5F-B9B39124B79C}"/>
              </a:ext>
            </a:extLst>
          </p:cNvPr>
          <p:cNvSpPr txBox="1"/>
          <p:nvPr/>
        </p:nvSpPr>
        <p:spPr>
          <a:xfrm>
            <a:off x="11176504" y="3439443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Aperture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E7CD8B-B979-8918-C37F-C691675487DC}"/>
              </a:ext>
            </a:extLst>
          </p:cNvPr>
          <p:cNvSpPr txBox="1"/>
          <p:nvPr/>
        </p:nvSpPr>
        <p:spPr>
          <a:xfrm>
            <a:off x="4907106" y="2149155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en-US" altLang="zh-CN" sz="1200" baseline="30000" dirty="0"/>
              <a:t>st</a:t>
            </a:r>
            <a:r>
              <a:rPr lang="zh-CN" altLang="en-US" sz="1200" dirty="0"/>
              <a:t> </a:t>
            </a:r>
            <a:r>
              <a:rPr lang="en-US" altLang="zh-CN" sz="1200" dirty="0"/>
              <a:t>Side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83EF01-DB22-83B5-048F-60F3648D1024}"/>
              </a:ext>
            </a:extLst>
          </p:cNvPr>
          <p:cNvSpPr txBox="1"/>
          <p:nvPr/>
        </p:nvSpPr>
        <p:spPr>
          <a:xfrm>
            <a:off x="9858299" y="2523968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en-US" altLang="zh-CN" sz="1200" baseline="30000" dirty="0"/>
              <a:t>st</a:t>
            </a:r>
            <a:r>
              <a:rPr lang="zh-CN" altLang="en-US" sz="1200" dirty="0"/>
              <a:t> </a:t>
            </a:r>
            <a:r>
              <a:rPr lang="en-US" altLang="zh-CN" sz="1200" dirty="0"/>
              <a:t>Side</a:t>
            </a:r>
            <a:endParaRPr 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774C1E8-81D1-269B-D71C-BFF99F2A9EF3}"/>
                  </a:ext>
                </a:extLst>
              </p14:cNvPr>
              <p14:cNvContentPartPr/>
              <p14:nvPr/>
            </p14:nvContentPartPr>
            <p14:xfrm>
              <a:off x="8930926" y="2262792"/>
              <a:ext cx="206280" cy="7606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774C1E8-81D1-269B-D71C-BFF99F2A9E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24806" y="2256672"/>
                <a:ext cx="218520" cy="77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872F297-2877-23A9-D3D7-04C2C5BE0B93}"/>
                  </a:ext>
                </a:extLst>
              </p14:cNvPr>
              <p14:cNvContentPartPr/>
              <p14:nvPr/>
            </p14:nvContentPartPr>
            <p14:xfrm>
              <a:off x="8957213" y="1947907"/>
              <a:ext cx="918000" cy="15379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872F297-2877-23A9-D3D7-04C2C5BE0B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51093" y="1941787"/>
                <a:ext cx="930240" cy="15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40A2590-35FC-F84A-5EA3-EFC5E470BA12}"/>
                  </a:ext>
                </a:extLst>
              </p14:cNvPr>
              <p14:cNvContentPartPr/>
              <p14:nvPr/>
            </p14:nvContentPartPr>
            <p14:xfrm>
              <a:off x="8039213" y="1753867"/>
              <a:ext cx="1258200" cy="2797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40A2590-35FC-F84A-5EA3-EFC5E470BA1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33093" y="1747747"/>
                <a:ext cx="1270440" cy="29196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AD61B84F-A5FC-CAE1-25FB-471663329682}"/>
              </a:ext>
            </a:extLst>
          </p:cNvPr>
          <p:cNvSpPr txBox="1"/>
          <p:nvPr/>
        </p:nvSpPr>
        <p:spPr>
          <a:xfrm>
            <a:off x="6325200" y="1374808"/>
            <a:ext cx="3060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1</a:t>
            </a:r>
            <a:r>
              <a:rPr lang="en-US" altLang="zh-CN" sz="1200" b="1" baseline="30000" dirty="0"/>
              <a:t>st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Config</a:t>
            </a:r>
            <a:r>
              <a:rPr lang="en-US" altLang="zh-CN" sz="1200" dirty="0"/>
              <a:t>:</a:t>
            </a:r>
            <a:r>
              <a:rPr lang="zh-CN" altLang="en-US" sz="1200" dirty="0"/>
              <a:t> </a:t>
            </a:r>
            <a:r>
              <a:rPr lang="en-US" altLang="zh-CN" sz="1200" dirty="0"/>
              <a:t>Needle</a:t>
            </a:r>
            <a:r>
              <a:rPr lang="zh-CN" altLang="en-US" sz="1200" dirty="0"/>
              <a:t> </a:t>
            </a:r>
            <a:r>
              <a:rPr lang="en-US" altLang="zh-CN" sz="1200" dirty="0"/>
              <a:t>and</a:t>
            </a:r>
            <a:r>
              <a:rPr lang="zh-CN" altLang="en-US" sz="1200" dirty="0"/>
              <a:t> </a:t>
            </a:r>
            <a:r>
              <a:rPr lang="en-US" altLang="zh-CN" sz="1200" dirty="0"/>
              <a:t>lead</a:t>
            </a:r>
            <a:r>
              <a:rPr lang="zh-CN" altLang="en-US" sz="1200" dirty="0"/>
              <a:t> </a:t>
            </a:r>
            <a:r>
              <a:rPr lang="en-US" altLang="zh-CN" sz="1200" b="1" dirty="0"/>
              <a:t>held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in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place</a:t>
            </a:r>
            <a:r>
              <a:rPr lang="zh-CN" altLang="en-US" sz="1200" b="1" dirty="0"/>
              <a:t> </a:t>
            </a:r>
            <a:r>
              <a:rPr lang="en-US" altLang="zh-CN" sz="1200" dirty="0"/>
              <a:t>via</a:t>
            </a:r>
            <a:r>
              <a:rPr lang="zh-CN" altLang="en-US" sz="1200" dirty="0"/>
              <a:t> </a:t>
            </a:r>
            <a:r>
              <a:rPr lang="en-US" altLang="zh-CN" sz="1200" dirty="0"/>
              <a:t>respective</a:t>
            </a:r>
            <a:r>
              <a:rPr lang="zh-CN" altLang="en-US" sz="1200" dirty="0"/>
              <a:t> </a:t>
            </a:r>
            <a:r>
              <a:rPr lang="en-US" altLang="zh-CN" sz="1200" dirty="0"/>
              <a:t>geometry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1961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AE9B-F014-7DE8-7A89-621ED5EE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Cannula,</a:t>
            </a:r>
            <a:r>
              <a:rPr lang="zh-CN" altLang="en-US" sz="3600" dirty="0"/>
              <a:t> </a:t>
            </a:r>
            <a:r>
              <a:rPr lang="en-US" altLang="zh-CN" sz="3600" dirty="0"/>
              <a:t>Needle,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Lead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2</a:t>
            </a:r>
            <a:r>
              <a:rPr lang="en-US" altLang="zh-CN" sz="3600" baseline="30000" dirty="0"/>
              <a:t>nd</a:t>
            </a:r>
            <a:r>
              <a:rPr lang="zh-CN" altLang="en-US" sz="3600" dirty="0"/>
              <a:t> </a:t>
            </a:r>
            <a:r>
              <a:rPr lang="en-US" altLang="zh-CN" sz="3600" dirty="0"/>
              <a:t>Configuration</a:t>
            </a:r>
            <a:endParaRPr lang="en-US" sz="3600" dirty="0"/>
          </a:p>
        </p:txBody>
      </p:sp>
      <p:pic>
        <p:nvPicPr>
          <p:cNvPr id="5" name="Content Placeholder 4" descr="A diagram of a device&#10;&#10;Description automatically generated">
            <a:extLst>
              <a:ext uri="{FF2B5EF4-FFF2-40B4-BE49-F238E27FC236}">
                <a16:creationId xmlns:a16="http://schemas.microsoft.com/office/drawing/2014/main" id="{BC35BE1C-949C-A71E-3248-E112B3812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546"/>
          <a:stretch/>
        </p:blipFill>
        <p:spPr>
          <a:xfrm>
            <a:off x="1343804" y="2207019"/>
            <a:ext cx="4090043" cy="3299929"/>
          </a:xfrm>
        </p:spPr>
      </p:pic>
      <p:pic>
        <p:nvPicPr>
          <p:cNvPr id="3" name="Content Placeholder 4" descr="A diagram of a device&#10;&#10;Description automatically generated">
            <a:extLst>
              <a:ext uri="{FF2B5EF4-FFF2-40B4-BE49-F238E27FC236}">
                <a16:creationId xmlns:a16="http://schemas.microsoft.com/office/drawing/2014/main" id="{DD90CADC-AEE9-3E29-5375-EC49ABF54B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710"/>
          <a:stretch/>
        </p:blipFill>
        <p:spPr>
          <a:xfrm>
            <a:off x="6894786" y="2220606"/>
            <a:ext cx="4317536" cy="32772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647B14-FBBB-590E-662F-A85125A81AFB}"/>
                  </a:ext>
                </a:extLst>
              </p14:cNvPr>
              <p14:cNvContentPartPr/>
              <p14:nvPr/>
            </p14:nvContentPartPr>
            <p14:xfrm>
              <a:off x="2976533" y="2702107"/>
              <a:ext cx="809280" cy="1077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647B14-FBBB-590E-662F-A85125A81A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70413" y="2695987"/>
                <a:ext cx="821520" cy="10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A6952D9-6A56-0CAE-0A4C-6DF80C82A696}"/>
                  </a:ext>
                </a:extLst>
              </p14:cNvPr>
              <p14:cNvContentPartPr/>
              <p14:nvPr/>
            </p14:nvContentPartPr>
            <p14:xfrm>
              <a:off x="3321773" y="2136907"/>
              <a:ext cx="2520" cy="572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A6952D9-6A56-0CAE-0A4C-6DF80C82A6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15653" y="2130787"/>
                <a:ext cx="14760" cy="585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BEF352D-7EE6-DD6D-22B5-85E50690A2F9}"/>
              </a:ext>
            </a:extLst>
          </p:cNvPr>
          <p:cNvSpPr txBox="1"/>
          <p:nvPr/>
        </p:nvSpPr>
        <p:spPr>
          <a:xfrm>
            <a:off x="1791737" y="1786500"/>
            <a:ext cx="3060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2</a:t>
            </a:r>
            <a:r>
              <a:rPr lang="en-US" altLang="zh-CN" sz="1200" b="1" baseline="30000" dirty="0"/>
              <a:t>nd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Config</a:t>
            </a:r>
            <a:r>
              <a:rPr lang="en-US" altLang="zh-CN" sz="1200" dirty="0"/>
              <a:t>:</a:t>
            </a:r>
            <a:r>
              <a:rPr lang="zh-CN" altLang="en-US" sz="1200" dirty="0"/>
              <a:t> </a:t>
            </a:r>
            <a:r>
              <a:rPr lang="en-US" altLang="zh-CN" sz="1200" dirty="0"/>
              <a:t>Needle</a:t>
            </a:r>
            <a:r>
              <a:rPr lang="zh-CN" altLang="en-US" sz="1200" dirty="0"/>
              <a:t> </a:t>
            </a:r>
            <a:r>
              <a:rPr lang="en-US" altLang="zh-CN" sz="1200" dirty="0"/>
              <a:t>and</a:t>
            </a:r>
            <a:r>
              <a:rPr lang="zh-CN" altLang="en-US" sz="1200" dirty="0"/>
              <a:t> </a:t>
            </a:r>
            <a:r>
              <a:rPr lang="en-US" altLang="zh-CN" sz="1200" dirty="0"/>
              <a:t>lead</a:t>
            </a:r>
            <a:r>
              <a:rPr lang="zh-CN" altLang="en-US" sz="1200" dirty="0"/>
              <a:t> </a:t>
            </a:r>
            <a:r>
              <a:rPr lang="en-US" altLang="zh-CN" sz="1200" b="1" dirty="0"/>
              <a:t>positioned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lower</a:t>
            </a:r>
            <a:r>
              <a:rPr lang="zh-CN" altLang="en-US" sz="1200" b="1" dirty="0"/>
              <a:t> </a:t>
            </a:r>
            <a:r>
              <a:rPr lang="en-US" altLang="zh-CN" sz="1200" dirty="0" err="1"/>
              <a:t>wrt</a:t>
            </a:r>
            <a:r>
              <a:rPr lang="zh-CN" altLang="en-US" sz="1200" dirty="0"/>
              <a:t> </a:t>
            </a:r>
            <a:r>
              <a:rPr lang="en-US" altLang="zh-CN" sz="1200" dirty="0"/>
              <a:t>cannula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1F41BD-77DC-5EAC-F5D3-509CDCAD038F}"/>
              </a:ext>
            </a:extLst>
          </p:cNvPr>
          <p:cNvSpPr txBox="1"/>
          <p:nvPr/>
        </p:nvSpPr>
        <p:spPr>
          <a:xfrm>
            <a:off x="979678" y="2764496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Cannula</a:t>
            </a:r>
            <a:endParaRPr 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4E02FD-C33A-057B-AD1D-543BCF13D6C8}"/>
              </a:ext>
            </a:extLst>
          </p:cNvPr>
          <p:cNvSpPr txBox="1"/>
          <p:nvPr/>
        </p:nvSpPr>
        <p:spPr>
          <a:xfrm>
            <a:off x="2159364" y="4899605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Needle</a:t>
            </a:r>
            <a:endParaRPr 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114731-2AA5-27DE-64D4-B56815E8A547}"/>
              </a:ext>
            </a:extLst>
          </p:cNvPr>
          <p:cNvSpPr txBox="1"/>
          <p:nvPr/>
        </p:nvSpPr>
        <p:spPr>
          <a:xfrm>
            <a:off x="4543973" y="2380385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Lead</a:t>
            </a:r>
            <a:endParaRPr lang="en-US" sz="12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AB7A854-970C-F78D-6204-B87651435406}"/>
                  </a:ext>
                </a:extLst>
              </p14:cNvPr>
              <p14:cNvContentPartPr/>
              <p14:nvPr/>
            </p14:nvContentPartPr>
            <p14:xfrm>
              <a:off x="3381533" y="2589067"/>
              <a:ext cx="1162440" cy="648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AB7A854-970C-F78D-6204-B8765143540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75413" y="2582947"/>
                <a:ext cx="1174680" cy="6609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E3EDBA7-D972-F965-3625-8A9E0BBCAC9B}"/>
              </a:ext>
            </a:extLst>
          </p:cNvPr>
          <p:cNvSpPr txBox="1"/>
          <p:nvPr/>
        </p:nvSpPr>
        <p:spPr>
          <a:xfrm>
            <a:off x="7879645" y="3929375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Needle</a:t>
            </a:r>
            <a:endParaRPr 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3288B1-5A25-6741-6B82-C1D3A3C42F33}"/>
              </a:ext>
            </a:extLst>
          </p:cNvPr>
          <p:cNvSpPr txBox="1"/>
          <p:nvPr/>
        </p:nvSpPr>
        <p:spPr>
          <a:xfrm>
            <a:off x="6894786" y="2518884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Cannula</a:t>
            </a:r>
            <a:endParaRPr lang="en-US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0D39EA-2509-0DF4-4775-0D2BF5D9CE0A}"/>
              </a:ext>
            </a:extLst>
          </p:cNvPr>
          <p:cNvSpPr txBox="1"/>
          <p:nvPr/>
        </p:nvSpPr>
        <p:spPr>
          <a:xfrm>
            <a:off x="10234808" y="3652376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Lead</a:t>
            </a:r>
            <a:endParaRPr lang="en-US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2F5CD1-95E5-D79F-7293-5B19D8C7AC62}"/>
              </a:ext>
            </a:extLst>
          </p:cNvPr>
          <p:cNvSpPr txBox="1"/>
          <p:nvPr/>
        </p:nvSpPr>
        <p:spPr>
          <a:xfrm>
            <a:off x="7930874" y="5774323"/>
            <a:ext cx="224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Side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08ED0E-7069-E7CC-E1C9-8EA990907CBE}"/>
              </a:ext>
            </a:extLst>
          </p:cNvPr>
          <p:cNvSpPr txBox="1"/>
          <p:nvPr/>
        </p:nvSpPr>
        <p:spPr>
          <a:xfrm>
            <a:off x="2156699" y="5774323"/>
            <a:ext cx="224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Front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58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3676-9C63-3E89-5FF2-3CED7CF23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Cannula,</a:t>
            </a:r>
            <a:r>
              <a:rPr lang="zh-CN" altLang="en-US" sz="3600" dirty="0"/>
              <a:t> </a:t>
            </a:r>
            <a:r>
              <a:rPr lang="en-US" altLang="zh-CN" sz="3600" dirty="0"/>
              <a:t>Needle,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Lead</a:t>
            </a:r>
            <a:endParaRPr lang="en-US" sz="3600" dirty="0"/>
          </a:p>
        </p:txBody>
      </p:sp>
      <p:pic>
        <p:nvPicPr>
          <p:cNvPr id="5" name="Content Placeholder 4" descr="A diagram of a machine&#10;&#10;Description automatically generated with medium confidence">
            <a:extLst>
              <a:ext uri="{FF2B5EF4-FFF2-40B4-BE49-F238E27FC236}">
                <a16:creationId xmlns:a16="http://schemas.microsoft.com/office/drawing/2014/main" id="{A958D28D-786A-3582-F12D-9B382036B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4653" y="1492980"/>
            <a:ext cx="6482693" cy="429351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6E10FC-6C56-6CCD-2B9E-FB6907B4B5D6}"/>
              </a:ext>
            </a:extLst>
          </p:cNvPr>
          <p:cNvSpPr txBox="1"/>
          <p:nvPr/>
        </p:nvSpPr>
        <p:spPr>
          <a:xfrm>
            <a:off x="2626256" y="5786491"/>
            <a:ext cx="224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Front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6B2E96-673A-FDA5-006B-0C17FFF4A689}"/>
              </a:ext>
            </a:extLst>
          </p:cNvPr>
          <p:cNvSpPr txBox="1"/>
          <p:nvPr/>
        </p:nvSpPr>
        <p:spPr>
          <a:xfrm>
            <a:off x="4973319" y="5786491"/>
            <a:ext cx="224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Side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D9E364-8644-CD4D-6EEA-4809B3FADB4C}"/>
              </a:ext>
            </a:extLst>
          </p:cNvPr>
          <p:cNvSpPr txBox="1"/>
          <p:nvPr/>
        </p:nvSpPr>
        <p:spPr>
          <a:xfrm>
            <a:off x="7320383" y="5786491"/>
            <a:ext cx="224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Cross-sectional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BE1CB0-4700-A09F-9EE1-A62C90D48AD8}"/>
              </a:ext>
            </a:extLst>
          </p:cNvPr>
          <p:cNvSpPr txBox="1"/>
          <p:nvPr/>
        </p:nvSpPr>
        <p:spPr>
          <a:xfrm>
            <a:off x="4363868" y="2460171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Cannula</a:t>
            </a:r>
            <a:endParaRPr 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351613-7D87-B9BE-5999-1385868AE3E7}"/>
              </a:ext>
            </a:extLst>
          </p:cNvPr>
          <p:cNvSpPr txBox="1"/>
          <p:nvPr/>
        </p:nvSpPr>
        <p:spPr>
          <a:xfrm>
            <a:off x="4465571" y="4120831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Scale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69F83B-AC9F-FF34-0390-77319BECAF5F}"/>
              </a:ext>
            </a:extLst>
          </p:cNvPr>
          <p:cNvSpPr txBox="1"/>
          <p:nvPr/>
        </p:nvSpPr>
        <p:spPr>
          <a:xfrm>
            <a:off x="3915843" y="4352147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Needle</a:t>
            </a:r>
            <a:endParaRPr 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CF0940-2261-CB2B-F48B-141099430094}"/>
              </a:ext>
            </a:extLst>
          </p:cNvPr>
          <p:cNvSpPr txBox="1"/>
          <p:nvPr/>
        </p:nvSpPr>
        <p:spPr>
          <a:xfrm>
            <a:off x="6359834" y="3906524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Exit</a:t>
            </a:r>
            <a:r>
              <a:rPr lang="zh-CN" altLang="en-US" sz="1200" dirty="0"/>
              <a:t> </a:t>
            </a:r>
            <a:r>
              <a:rPr lang="en-US" altLang="zh-CN" sz="1200" dirty="0"/>
              <a:t>gate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E1CCA5-946A-4221-65C7-E06EE7F0E409}"/>
              </a:ext>
            </a:extLst>
          </p:cNvPr>
          <p:cNvSpPr txBox="1"/>
          <p:nvPr/>
        </p:nvSpPr>
        <p:spPr>
          <a:xfrm>
            <a:off x="5279479" y="4435735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Ledge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A8074C-B0BB-C53B-97A9-CF4DA794E1E3}"/>
              </a:ext>
            </a:extLst>
          </p:cNvPr>
          <p:cNvSpPr txBox="1"/>
          <p:nvPr/>
        </p:nvSpPr>
        <p:spPr>
          <a:xfrm>
            <a:off x="6989772" y="1917305"/>
            <a:ext cx="1015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Cylindrical</a:t>
            </a:r>
            <a:r>
              <a:rPr lang="zh-CN" altLang="en-US" sz="1200" dirty="0"/>
              <a:t> </a:t>
            </a:r>
            <a:r>
              <a:rPr lang="en-US" altLang="zh-CN" sz="1200" dirty="0"/>
              <a:t>cavity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1D11CC-0187-07A8-818A-7B1DB089832E}"/>
              </a:ext>
            </a:extLst>
          </p:cNvPr>
          <p:cNvSpPr txBox="1"/>
          <p:nvPr/>
        </p:nvSpPr>
        <p:spPr>
          <a:xfrm>
            <a:off x="7218679" y="3629131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Needle</a:t>
            </a:r>
            <a:endParaRPr 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FA7142-199E-8D7B-D296-FAFB941ED7A9}"/>
              </a:ext>
            </a:extLst>
          </p:cNvPr>
          <p:cNvSpPr txBox="1"/>
          <p:nvPr/>
        </p:nvSpPr>
        <p:spPr>
          <a:xfrm>
            <a:off x="6677099" y="2928693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Cannula</a:t>
            </a:r>
            <a:endParaRPr 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945653-0F70-2787-1094-0A38F605CCAE}"/>
              </a:ext>
            </a:extLst>
          </p:cNvPr>
          <p:cNvSpPr txBox="1"/>
          <p:nvPr/>
        </p:nvSpPr>
        <p:spPr>
          <a:xfrm>
            <a:off x="7184847" y="4285687"/>
            <a:ext cx="1015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Exit</a:t>
            </a:r>
            <a:r>
              <a:rPr lang="zh-CN" altLang="en-US" sz="1200" dirty="0"/>
              <a:t> </a:t>
            </a:r>
            <a:r>
              <a:rPr lang="en-US" altLang="zh-CN" sz="1200" dirty="0"/>
              <a:t>gate</a:t>
            </a:r>
            <a:endParaRPr lang="en-US" altLang="zh-CN" sz="1000" dirty="0"/>
          </a:p>
          <a:p>
            <a:r>
              <a:rPr lang="en-US" altLang="zh-CN" sz="1000" dirty="0"/>
              <a:t>(holds</a:t>
            </a:r>
            <a:r>
              <a:rPr lang="zh-CN" altLang="en-US" sz="1000" dirty="0"/>
              <a:t> </a:t>
            </a:r>
            <a:r>
              <a:rPr lang="en-US" altLang="zh-CN" sz="1000" dirty="0"/>
              <a:t>lead</a:t>
            </a:r>
            <a:r>
              <a:rPr lang="zh-CN" altLang="en-US" sz="1000" dirty="0"/>
              <a:t> </a:t>
            </a:r>
            <a:r>
              <a:rPr lang="en-US" altLang="zh-CN" sz="1000" dirty="0"/>
              <a:t>in</a:t>
            </a:r>
            <a:r>
              <a:rPr lang="zh-CN" altLang="en-US" sz="1000" dirty="0"/>
              <a:t> </a:t>
            </a:r>
            <a:r>
              <a:rPr lang="en-US" altLang="zh-CN" sz="1000" dirty="0"/>
              <a:t>place</a:t>
            </a:r>
            <a:r>
              <a:rPr lang="zh-CN" altLang="en-US" sz="1000" dirty="0"/>
              <a:t> </a:t>
            </a:r>
            <a:r>
              <a:rPr lang="en-US" altLang="zh-CN" sz="1000" dirty="0"/>
              <a:t>via</a:t>
            </a:r>
            <a:r>
              <a:rPr lang="zh-CN" altLang="en-US" sz="1000" dirty="0"/>
              <a:t> </a:t>
            </a:r>
            <a:r>
              <a:rPr lang="en-US" altLang="zh-CN" sz="1000" dirty="0"/>
              <a:t>its</a:t>
            </a:r>
            <a:r>
              <a:rPr lang="zh-CN" altLang="en-US" sz="1000" dirty="0"/>
              <a:t> </a:t>
            </a:r>
            <a:r>
              <a:rPr lang="en-US" altLang="zh-CN" sz="1000" dirty="0"/>
              <a:t>geometry)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FE8202A-1652-E000-9B47-830A55CCB527}"/>
                  </a:ext>
                </a:extLst>
              </p14:cNvPr>
              <p14:cNvContentPartPr/>
              <p14:nvPr/>
            </p14:nvContentPartPr>
            <p14:xfrm>
              <a:off x="3132977" y="3994766"/>
              <a:ext cx="82800" cy="958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FE8202A-1652-E000-9B47-830A55CCB5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6857" y="3988646"/>
                <a:ext cx="95040" cy="9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7231B6E-51F0-7DF6-CF48-CA5DC8E94C6F}"/>
                  </a:ext>
                </a:extLst>
              </p14:cNvPr>
              <p14:cNvContentPartPr/>
              <p14:nvPr/>
            </p14:nvContentPartPr>
            <p14:xfrm>
              <a:off x="2556617" y="4311926"/>
              <a:ext cx="360" cy="142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7231B6E-51F0-7DF6-CF48-CA5DC8E94C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50497" y="4305806"/>
                <a:ext cx="126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DE58E89-62AC-2C9D-BD52-9966AE4C5D61}"/>
                  </a:ext>
                </a:extLst>
              </p14:cNvPr>
              <p14:cNvContentPartPr/>
              <p14:nvPr/>
            </p14:nvContentPartPr>
            <p14:xfrm>
              <a:off x="2613137" y="4314086"/>
              <a:ext cx="101160" cy="175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DE58E89-62AC-2C9D-BD52-9966AE4C5D6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07017" y="4307966"/>
                <a:ext cx="11340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83AF0C5-0A88-B03F-0399-FACA8581E346}"/>
                  </a:ext>
                </a:extLst>
              </p14:cNvPr>
              <p14:cNvContentPartPr/>
              <p14:nvPr/>
            </p14:nvContentPartPr>
            <p14:xfrm>
              <a:off x="2768297" y="4301126"/>
              <a:ext cx="90000" cy="225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83AF0C5-0A88-B03F-0399-FACA8581E34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62177" y="4295006"/>
                <a:ext cx="10224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2205DE6-FDC8-1E1D-440A-2284D41D020D}"/>
                  </a:ext>
                </a:extLst>
              </p14:cNvPr>
              <p14:cNvContentPartPr/>
              <p14:nvPr/>
            </p14:nvContentPartPr>
            <p14:xfrm>
              <a:off x="3012377" y="4408046"/>
              <a:ext cx="115200" cy="128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2205DE6-FDC8-1E1D-440A-2284D41D020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06257" y="4401926"/>
                <a:ext cx="12744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EA4E289-9DEA-B74C-B0B6-7DEC1047397E}"/>
                  </a:ext>
                </a:extLst>
              </p14:cNvPr>
              <p14:cNvContentPartPr/>
              <p14:nvPr/>
            </p14:nvContentPartPr>
            <p14:xfrm>
              <a:off x="2880657" y="4412969"/>
              <a:ext cx="95400" cy="173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EA4E289-9DEA-B74C-B0B6-7DEC1047397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74537" y="4406849"/>
                <a:ext cx="107640" cy="18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054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AAFB4-5F39-3A5F-CCD5-BC5013C0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Photographs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Cannula</a:t>
            </a:r>
            <a:endParaRPr lang="en-US" sz="3600" dirty="0"/>
          </a:p>
        </p:txBody>
      </p:sp>
      <p:pic>
        <p:nvPicPr>
          <p:cNvPr id="5" name="Content Placeholder 4" descr="A close-up of a metal pipe&#10;&#10;Description automatically generated">
            <a:extLst>
              <a:ext uri="{FF2B5EF4-FFF2-40B4-BE49-F238E27FC236}">
                <a16:creationId xmlns:a16="http://schemas.microsoft.com/office/drawing/2014/main" id="{49EFE38C-D832-B8D8-5694-935E23CE2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0224"/>
          <a:stretch/>
        </p:blipFill>
        <p:spPr>
          <a:xfrm>
            <a:off x="2329734" y="1795719"/>
            <a:ext cx="3170954" cy="3266561"/>
          </a:xfrm>
        </p:spPr>
      </p:pic>
      <p:pic>
        <p:nvPicPr>
          <p:cNvPr id="3" name="Content Placeholder 4" descr="A close-up of a metal pipe&#10;&#10;Description automatically generated">
            <a:extLst>
              <a:ext uri="{FF2B5EF4-FFF2-40B4-BE49-F238E27FC236}">
                <a16:creationId xmlns:a16="http://schemas.microsoft.com/office/drawing/2014/main" id="{B40095D3-EDBF-BA8D-18D8-42370DD7A5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776"/>
          <a:stretch/>
        </p:blipFill>
        <p:spPr>
          <a:xfrm>
            <a:off x="6599872" y="1870408"/>
            <a:ext cx="2998980" cy="31171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FF4985-89BA-26FB-1D44-A2A3A33F7AFD}"/>
              </a:ext>
            </a:extLst>
          </p:cNvPr>
          <p:cNvSpPr txBox="1"/>
          <p:nvPr/>
        </p:nvSpPr>
        <p:spPr>
          <a:xfrm>
            <a:off x="2792531" y="5167311"/>
            <a:ext cx="224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Side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03AA16-6C18-29B7-45B7-651807CD571D}"/>
              </a:ext>
            </a:extLst>
          </p:cNvPr>
          <p:cNvSpPr txBox="1"/>
          <p:nvPr/>
        </p:nvSpPr>
        <p:spPr>
          <a:xfrm>
            <a:off x="7154109" y="5167311"/>
            <a:ext cx="224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Front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37824F-FACA-00C1-53AA-41CEB2DEAD66}"/>
              </a:ext>
            </a:extLst>
          </p:cNvPr>
          <p:cNvSpPr txBox="1"/>
          <p:nvPr/>
        </p:nvSpPr>
        <p:spPr>
          <a:xfrm>
            <a:off x="1513621" y="3683923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Indentation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A80C85-FF1B-93F2-000E-6AE7F5CBE475}"/>
              </a:ext>
            </a:extLst>
          </p:cNvPr>
          <p:cNvSpPr txBox="1"/>
          <p:nvPr/>
        </p:nvSpPr>
        <p:spPr>
          <a:xfrm>
            <a:off x="9399469" y="3704215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Exit</a:t>
            </a:r>
            <a:r>
              <a:rPr lang="zh-CN" altLang="en-US" sz="1200" dirty="0"/>
              <a:t> </a:t>
            </a:r>
            <a:r>
              <a:rPr lang="en-US" altLang="zh-CN" sz="1200" dirty="0"/>
              <a:t>gate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85D03-C6A8-AAA2-A225-FFC2B6B3F126}"/>
              </a:ext>
            </a:extLst>
          </p:cNvPr>
          <p:cNvSpPr txBox="1"/>
          <p:nvPr/>
        </p:nvSpPr>
        <p:spPr>
          <a:xfrm>
            <a:off x="8276789" y="4353004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Slot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004883-7546-21BF-F23C-82B42BC4CDB6}"/>
              </a:ext>
            </a:extLst>
          </p:cNvPr>
          <p:cNvSpPr txBox="1"/>
          <p:nvPr/>
        </p:nvSpPr>
        <p:spPr>
          <a:xfrm>
            <a:off x="7818881" y="3355871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Aperture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49129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3EF7-5411-23A2-184B-AA764BC3D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Close-Up</a:t>
            </a:r>
            <a:r>
              <a:rPr lang="zh-CN" altLang="en-US" sz="3600" dirty="0"/>
              <a:t> </a:t>
            </a:r>
            <a:r>
              <a:rPr lang="en-US" altLang="zh-CN" sz="3600" dirty="0"/>
              <a:t>Views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Cannula</a:t>
            </a:r>
            <a:endParaRPr lang="en-US" sz="3600" dirty="0"/>
          </a:p>
        </p:txBody>
      </p:sp>
      <p:pic>
        <p:nvPicPr>
          <p:cNvPr id="5" name="Content Placeholder 4" descr="A diagram of a piece of metal&#10;&#10;Description automatically generated with medium confidence">
            <a:extLst>
              <a:ext uri="{FF2B5EF4-FFF2-40B4-BE49-F238E27FC236}">
                <a16:creationId xmlns:a16="http://schemas.microsoft.com/office/drawing/2014/main" id="{1A742820-41DE-C086-C237-3225C2E44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r="45562"/>
          <a:stretch/>
        </p:blipFill>
        <p:spPr>
          <a:xfrm>
            <a:off x="2823775" y="2299217"/>
            <a:ext cx="2731670" cy="28890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253F7F-E8D4-FF25-2C58-50E26B8639C2}"/>
              </a:ext>
            </a:extLst>
          </p:cNvPr>
          <p:cNvSpPr txBox="1"/>
          <p:nvPr/>
        </p:nvSpPr>
        <p:spPr>
          <a:xfrm>
            <a:off x="3177907" y="5261145"/>
            <a:ext cx="224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Side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3CF74-1A26-5E1C-3D3F-802F7767DE08}"/>
              </a:ext>
            </a:extLst>
          </p:cNvPr>
          <p:cNvSpPr txBox="1"/>
          <p:nvPr/>
        </p:nvSpPr>
        <p:spPr>
          <a:xfrm>
            <a:off x="8101456" y="5317284"/>
            <a:ext cx="224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Front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pic>
        <p:nvPicPr>
          <p:cNvPr id="6" name="Content Placeholder 4" descr="A diagram of a piece of metal&#10;&#10;Description automatically generated with medium confidence">
            <a:extLst>
              <a:ext uri="{FF2B5EF4-FFF2-40B4-BE49-F238E27FC236}">
                <a16:creationId xmlns:a16="http://schemas.microsoft.com/office/drawing/2014/main" id="{4D85C031-A188-E529-1CB0-86380AF4C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57"/>
          <a:stretch/>
        </p:blipFill>
        <p:spPr>
          <a:xfrm>
            <a:off x="7969279" y="2353599"/>
            <a:ext cx="2245360" cy="28893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1BA8AD-3A5E-0B7C-3A98-8FC1E3D45869}"/>
              </a:ext>
            </a:extLst>
          </p:cNvPr>
          <p:cNvSpPr txBox="1"/>
          <p:nvPr/>
        </p:nvSpPr>
        <p:spPr>
          <a:xfrm>
            <a:off x="3285091" y="4101790"/>
            <a:ext cx="101549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Indentation</a:t>
            </a:r>
          </a:p>
          <a:p>
            <a:r>
              <a:rPr lang="en-US" altLang="zh-CN" sz="1000" dirty="0"/>
              <a:t>(facilitate</a:t>
            </a:r>
            <a:r>
              <a:rPr lang="zh-CN" altLang="en-US" sz="1000" dirty="0"/>
              <a:t> </a:t>
            </a:r>
            <a:r>
              <a:rPr lang="en-US" altLang="zh-CN" sz="1000" dirty="0"/>
              <a:t>cleaning,</a:t>
            </a:r>
            <a:r>
              <a:rPr lang="zh-CN" altLang="en-US" sz="1000" dirty="0"/>
              <a:t> </a:t>
            </a:r>
            <a:r>
              <a:rPr lang="en-US" altLang="zh-CN" sz="1000" dirty="0"/>
              <a:t>improve</a:t>
            </a:r>
            <a:r>
              <a:rPr lang="zh-CN" altLang="en-US" sz="1000" dirty="0"/>
              <a:t> </a:t>
            </a:r>
            <a:r>
              <a:rPr lang="en-US" altLang="zh-CN" sz="1000" dirty="0"/>
              <a:t>visibility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cameras)</a:t>
            </a:r>
            <a:endParaRPr lang="en-US" sz="1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955C8C6-5F89-06D0-B01E-4B759FEA3276}"/>
                  </a:ext>
                </a:extLst>
              </p14:cNvPr>
              <p14:cNvContentPartPr/>
              <p14:nvPr/>
            </p14:nvContentPartPr>
            <p14:xfrm>
              <a:off x="2788432" y="3356306"/>
              <a:ext cx="85320" cy="176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955C8C6-5F89-06D0-B01E-4B759FEA32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82312" y="3350186"/>
                <a:ext cx="975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D469E59-33F4-5293-4F33-873151231654}"/>
                  </a:ext>
                </a:extLst>
              </p14:cNvPr>
              <p14:cNvContentPartPr/>
              <p14:nvPr/>
            </p14:nvContentPartPr>
            <p14:xfrm>
              <a:off x="2680792" y="3420746"/>
              <a:ext cx="97200" cy="46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D469E59-33F4-5293-4F33-87315123165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4672" y="3414626"/>
                <a:ext cx="109440" cy="5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6A1F6E74-0514-7E80-6F44-C0C0E4B5A092}"/>
              </a:ext>
            </a:extLst>
          </p:cNvPr>
          <p:cNvGrpSpPr/>
          <p:nvPr/>
        </p:nvGrpSpPr>
        <p:grpSpPr>
          <a:xfrm>
            <a:off x="2330512" y="3336866"/>
            <a:ext cx="311040" cy="140400"/>
            <a:chOff x="1945136" y="3243032"/>
            <a:chExt cx="311040" cy="14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CD6729-4201-DB5C-A206-149AB5FD8E28}"/>
                    </a:ext>
                  </a:extLst>
                </p14:cNvPr>
                <p14:cNvContentPartPr/>
                <p14:nvPr/>
              </p14:nvContentPartPr>
              <p14:xfrm>
                <a:off x="1945136" y="3243032"/>
                <a:ext cx="82080" cy="140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CD6729-4201-DB5C-A206-149AB5FD8E2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39016" y="3236912"/>
                  <a:ext cx="943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86F7220-59A9-09D6-1839-E6BF9A9EAA79}"/>
                    </a:ext>
                  </a:extLst>
                </p14:cNvPr>
                <p14:cNvContentPartPr/>
                <p14:nvPr/>
              </p14:nvContentPartPr>
              <p14:xfrm>
                <a:off x="2090576" y="3282992"/>
                <a:ext cx="60480" cy="74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86F7220-59A9-09D6-1839-E6BF9A9EAA7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84456" y="3276872"/>
                  <a:ext cx="727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F5291A8-CB9F-8F14-BA71-92D455453559}"/>
                    </a:ext>
                  </a:extLst>
                </p14:cNvPr>
                <p14:cNvContentPartPr/>
                <p14:nvPr/>
              </p14:nvContentPartPr>
              <p14:xfrm>
                <a:off x="2189576" y="3360032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F5291A8-CB9F-8F14-BA71-92D45545355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83456" y="335391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E8BDCB2-AEBA-56CC-DEDC-738BD81D5486}"/>
                    </a:ext>
                  </a:extLst>
                </p14:cNvPr>
                <p14:cNvContentPartPr/>
                <p14:nvPr/>
              </p14:nvContentPartPr>
              <p14:xfrm>
                <a:off x="2239256" y="3281192"/>
                <a:ext cx="16920" cy="94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E8BDCB2-AEBA-56CC-DEDC-738BD81D548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33136" y="3275072"/>
                  <a:ext cx="291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8F93E56-AF3F-2E67-64A5-F3B4A82CC5B4}"/>
                    </a:ext>
                  </a:extLst>
                </p14:cNvPr>
                <p14:cNvContentPartPr/>
                <p14:nvPr/>
              </p14:nvContentPartPr>
              <p14:xfrm>
                <a:off x="2192126" y="3362656"/>
                <a:ext cx="7200" cy="8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8F93E56-AF3F-2E67-64A5-F3B4A82CC5B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86006" y="3356536"/>
                  <a:ext cx="1944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462857-7E5C-5D97-8F3A-C41F02D7B1AC}"/>
              </a:ext>
            </a:extLst>
          </p:cNvPr>
          <p:cNvGrpSpPr/>
          <p:nvPr/>
        </p:nvGrpSpPr>
        <p:grpSpPr>
          <a:xfrm>
            <a:off x="4595394" y="4474168"/>
            <a:ext cx="214560" cy="102240"/>
            <a:chOff x="4210018" y="4380334"/>
            <a:chExt cx="214560" cy="10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C34934B-3167-C216-8293-E4D5BB65170F}"/>
                    </a:ext>
                  </a:extLst>
                </p14:cNvPr>
                <p14:cNvContentPartPr/>
                <p14:nvPr/>
              </p14:nvContentPartPr>
              <p14:xfrm>
                <a:off x="4210018" y="4405174"/>
                <a:ext cx="83880" cy="30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C34934B-3167-C216-8293-E4D5BB65170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03898" y="4399054"/>
                  <a:ext cx="961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8138497-1CFB-2A35-4102-D19D2FDE4939}"/>
                    </a:ext>
                  </a:extLst>
                </p14:cNvPr>
                <p14:cNvContentPartPr/>
                <p14:nvPr/>
              </p14:nvContentPartPr>
              <p14:xfrm>
                <a:off x="4352218" y="4380334"/>
                <a:ext cx="72360" cy="102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8138497-1CFB-2A35-4102-D19D2FDE493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346098" y="4374214"/>
                  <a:ext cx="8460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2B43173-0320-59AB-3638-02F32555746C}"/>
              </a:ext>
            </a:extLst>
          </p:cNvPr>
          <p:cNvGrpSpPr/>
          <p:nvPr/>
        </p:nvGrpSpPr>
        <p:grpSpPr>
          <a:xfrm>
            <a:off x="4847394" y="4453648"/>
            <a:ext cx="417960" cy="130680"/>
            <a:chOff x="4462018" y="4359814"/>
            <a:chExt cx="417960" cy="13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D24425C-67F3-4530-D198-A6572DC28F0C}"/>
                    </a:ext>
                  </a:extLst>
                </p14:cNvPr>
                <p14:cNvContentPartPr/>
                <p14:nvPr/>
              </p14:nvContentPartPr>
              <p14:xfrm>
                <a:off x="4462018" y="4460974"/>
                <a:ext cx="24840" cy="18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D24425C-67F3-4530-D198-A6572DC28F0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455898" y="4454854"/>
                  <a:ext cx="370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3A24EE9-F0D6-F39F-F90D-3B1513555570}"/>
                    </a:ext>
                  </a:extLst>
                </p14:cNvPr>
                <p14:cNvContentPartPr/>
                <p14:nvPr/>
              </p14:nvContentPartPr>
              <p14:xfrm>
                <a:off x="4533298" y="4359814"/>
                <a:ext cx="75240" cy="122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3A24EE9-F0D6-F39F-F90D-3B151355557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527178" y="4353694"/>
                  <a:ext cx="874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56D23B2-4A83-B305-9983-8F3F8ECBA2DF}"/>
                    </a:ext>
                  </a:extLst>
                </p14:cNvPr>
                <p14:cNvContentPartPr/>
                <p14:nvPr/>
              </p14:nvContentPartPr>
              <p14:xfrm>
                <a:off x="4617898" y="4368454"/>
                <a:ext cx="105480" cy="113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56D23B2-4A83-B305-9983-8F3F8ECBA2D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611778" y="4362334"/>
                  <a:ext cx="1177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461AC53-1B94-EDB6-65A0-DD5FE2075FD9}"/>
                    </a:ext>
                  </a:extLst>
                </p14:cNvPr>
                <p14:cNvContentPartPr/>
                <p14:nvPr/>
              </p14:nvContentPartPr>
              <p14:xfrm>
                <a:off x="4752178" y="4430374"/>
                <a:ext cx="127800" cy="60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461AC53-1B94-EDB6-65A0-DD5FE2075FD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746058" y="4424254"/>
                  <a:ext cx="140040" cy="72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05210A6-1ED2-2E57-FD85-41C7CA56556C}"/>
              </a:ext>
            </a:extLst>
          </p:cNvPr>
          <p:cNvSpPr txBox="1"/>
          <p:nvPr/>
        </p:nvSpPr>
        <p:spPr>
          <a:xfrm>
            <a:off x="2475952" y="2662677"/>
            <a:ext cx="1015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Top</a:t>
            </a:r>
            <a:r>
              <a:rPr lang="zh-CN" altLang="en-US" sz="1200" dirty="0"/>
              <a:t> </a:t>
            </a:r>
            <a:r>
              <a:rPr lang="en-US" altLang="zh-CN" sz="1200" dirty="0"/>
              <a:t>of</a:t>
            </a:r>
            <a:r>
              <a:rPr lang="zh-CN" altLang="en-US" sz="1200" dirty="0"/>
              <a:t> </a:t>
            </a:r>
            <a:r>
              <a:rPr lang="en-US" altLang="zh-CN" sz="1200" dirty="0"/>
              <a:t>Indentation</a:t>
            </a:r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608BBF-FE29-ECBC-72F5-BCD5BD85013C}"/>
              </a:ext>
            </a:extLst>
          </p:cNvPr>
          <p:cNvSpPr txBox="1"/>
          <p:nvPr/>
        </p:nvSpPr>
        <p:spPr>
          <a:xfrm>
            <a:off x="3918352" y="2281497"/>
            <a:ext cx="1015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Top</a:t>
            </a:r>
            <a:r>
              <a:rPr lang="zh-CN" altLang="en-US" sz="1200" dirty="0"/>
              <a:t> </a:t>
            </a:r>
            <a:r>
              <a:rPr lang="en-US" altLang="zh-CN" sz="1200" dirty="0"/>
              <a:t>of</a:t>
            </a:r>
            <a:r>
              <a:rPr lang="zh-CN" altLang="en-US" sz="1200" dirty="0"/>
              <a:t> </a:t>
            </a:r>
            <a:r>
              <a:rPr lang="en-US" altLang="zh-CN" sz="1200" dirty="0"/>
              <a:t>Aperture</a:t>
            </a:r>
            <a:endParaRPr 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55476C5-CB8D-D954-2DE9-4D866DFDC76C}"/>
                  </a:ext>
                </a:extLst>
              </p14:cNvPr>
              <p14:cNvContentPartPr/>
              <p14:nvPr/>
            </p14:nvContentPartPr>
            <p14:xfrm>
              <a:off x="4190391" y="2713612"/>
              <a:ext cx="2520" cy="303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55476C5-CB8D-D954-2DE9-4D866DFDC76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184271" y="2707492"/>
                <a:ext cx="14760" cy="31608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D7E7E4D-F90C-D7E6-E77A-AE45D894CC5C}"/>
              </a:ext>
            </a:extLst>
          </p:cNvPr>
          <p:cNvSpPr txBox="1"/>
          <p:nvPr/>
        </p:nvSpPr>
        <p:spPr>
          <a:xfrm>
            <a:off x="8506625" y="4441847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Aperture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F42505-84CA-C267-5AE0-F4DB42275E84}"/>
              </a:ext>
            </a:extLst>
          </p:cNvPr>
          <p:cNvSpPr txBox="1"/>
          <p:nvPr/>
        </p:nvSpPr>
        <p:spPr>
          <a:xfrm>
            <a:off x="7085960" y="3412445"/>
            <a:ext cx="1015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Aperture</a:t>
            </a:r>
            <a:r>
              <a:rPr lang="zh-CN" altLang="en-US" sz="1200" dirty="0"/>
              <a:t> </a:t>
            </a:r>
            <a:r>
              <a:rPr lang="en-US" altLang="zh-CN" sz="1200" dirty="0"/>
              <a:t>height</a:t>
            </a:r>
          </a:p>
          <a:p>
            <a:r>
              <a:rPr lang="en-US" altLang="zh-CN" sz="1000" dirty="0"/>
              <a:t>(2/3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aperture</a:t>
            </a:r>
            <a:r>
              <a:rPr lang="zh-CN" altLang="en-US" sz="1000" dirty="0"/>
              <a:t> </a:t>
            </a:r>
            <a:r>
              <a:rPr lang="en-US" altLang="zh-CN" sz="1000" dirty="0"/>
              <a:t>width,</a:t>
            </a:r>
            <a:r>
              <a:rPr lang="zh-CN" altLang="en-US" sz="1000" dirty="0"/>
              <a:t> </a:t>
            </a:r>
            <a:r>
              <a:rPr lang="en-US" altLang="zh-CN" sz="1000" dirty="0"/>
              <a:t>~0.04m)</a:t>
            </a:r>
            <a:endParaRPr 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9774AA-4728-2E6A-8832-9A209D3AD46F}"/>
              </a:ext>
            </a:extLst>
          </p:cNvPr>
          <p:cNvSpPr txBox="1"/>
          <p:nvPr/>
        </p:nvSpPr>
        <p:spPr>
          <a:xfrm>
            <a:off x="9014372" y="2386000"/>
            <a:ext cx="1332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Aperture</a:t>
            </a:r>
            <a:r>
              <a:rPr lang="zh-CN" altLang="en-US" sz="1200" dirty="0"/>
              <a:t> </a:t>
            </a:r>
            <a:r>
              <a:rPr lang="en-US" altLang="zh-CN" sz="1200" dirty="0"/>
              <a:t>width</a:t>
            </a:r>
          </a:p>
          <a:p>
            <a:r>
              <a:rPr lang="en-US" altLang="zh-CN" sz="1000" dirty="0"/>
              <a:t>(~0.069m)</a:t>
            </a:r>
            <a:endParaRPr lang="en-US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ED1C83E-2458-C340-116E-A3BF68D1B362}"/>
              </a:ext>
            </a:extLst>
          </p:cNvPr>
          <p:cNvSpPr txBox="1"/>
          <p:nvPr/>
        </p:nvSpPr>
        <p:spPr>
          <a:xfrm>
            <a:off x="9807197" y="4176592"/>
            <a:ext cx="101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Slot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6D698EA-DA2F-10A2-41A0-21C339601435}"/>
              </a:ext>
            </a:extLst>
          </p:cNvPr>
          <p:cNvSpPr txBox="1"/>
          <p:nvPr/>
        </p:nvSpPr>
        <p:spPr>
          <a:xfrm>
            <a:off x="9839068" y="4546564"/>
            <a:ext cx="1015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Slot</a:t>
            </a:r>
            <a:r>
              <a:rPr lang="zh-CN" altLang="en-US" sz="1200" dirty="0"/>
              <a:t> </a:t>
            </a:r>
            <a:r>
              <a:rPr lang="en-US" altLang="zh-CN" sz="1200" dirty="0"/>
              <a:t>width</a:t>
            </a:r>
          </a:p>
          <a:p>
            <a:r>
              <a:rPr lang="en-US" altLang="zh-CN" sz="1000" dirty="0"/>
              <a:t>(2x</a:t>
            </a:r>
            <a:r>
              <a:rPr lang="zh-CN" altLang="en-US" sz="1000" dirty="0"/>
              <a:t> </a:t>
            </a:r>
            <a:r>
              <a:rPr lang="en-US" altLang="zh-CN" sz="1000" dirty="0"/>
              <a:t>slot</a:t>
            </a:r>
            <a:r>
              <a:rPr lang="zh-CN" altLang="en-US" sz="1000" dirty="0"/>
              <a:t> </a:t>
            </a:r>
            <a:r>
              <a:rPr lang="en-US" altLang="zh-CN" sz="1000" dirty="0"/>
              <a:t>height,</a:t>
            </a:r>
            <a:r>
              <a:rPr lang="zh-CN" altLang="en-US" sz="1000" dirty="0"/>
              <a:t> </a:t>
            </a:r>
            <a:r>
              <a:rPr lang="en-US" altLang="zh-CN" sz="1000" dirty="0"/>
              <a:t>0.022m)</a:t>
            </a:r>
            <a:endParaRPr lang="en-US" sz="1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707CC32-C450-A9FA-3C3D-F0A3C6417D8C}"/>
                  </a:ext>
                </a:extLst>
              </p14:cNvPr>
              <p14:cNvContentPartPr/>
              <p14:nvPr/>
            </p14:nvContentPartPr>
            <p14:xfrm>
              <a:off x="9308983" y="4711158"/>
              <a:ext cx="581760" cy="885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707CC32-C450-A9FA-3C3D-F0A3C6417D8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302863" y="4705038"/>
                <a:ext cx="594000" cy="100800"/>
              </a:xfrm>
              <a:prstGeom prst="rect">
                <a:avLst/>
              </a:prstGeom>
            </p:spPr>
          </p:pic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6D0394C2-AF2E-8788-2DB2-E118748D08F1}"/>
              </a:ext>
            </a:extLst>
          </p:cNvPr>
          <p:cNvSpPr txBox="1"/>
          <p:nvPr/>
        </p:nvSpPr>
        <p:spPr>
          <a:xfrm>
            <a:off x="7564505" y="4463768"/>
            <a:ext cx="1015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Slot</a:t>
            </a:r>
            <a:r>
              <a:rPr lang="zh-CN" altLang="en-US" sz="1200" dirty="0"/>
              <a:t> </a:t>
            </a:r>
            <a:r>
              <a:rPr lang="en-US" altLang="zh-CN" sz="1200" dirty="0"/>
              <a:t>height</a:t>
            </a:r>
          </a:p>
          <a:p>
            <a:r>
              <a:rPr lang="en-US" altLang="zh-CN" sz="1000" dirty="0"/>
              <a:t>(1/4</a:t>
            </a:r>
            <a:r>
              <a:rPr lang="zh-CN" altLang="en-US" sz="1000" dirty="0"/>
              <a:t> </a:t>
            </a:r>
            <a:r>
              <a:rPr lang="en-US" altLang="zh-CN" sz="1000" dirty="0"/>
              <a:t>aperture</a:t>
            </a:r>
            <a:r>
              <a:rPr lang="zh-CN" altLang="en-US" sz="1000" dirty="0"/>
              <a:t> </a:t>
            </a:r>
            <a:r>
              <a:rPr lang="en-US" altLang="zh-CN" sz="1000" dirty="0"/>
              <a:t>height,</a:t>
            </a:r>
            <a:r>
              <a:rPr lang="zh-CN" altLang="en-US" sz="1000" dirty="0"/>
              <a:t> </a:t>
            </a:r>
            <a:r>
              <a:rPr lang="en-US" altLang="zh-CN" sz="1000" dirty="0"/>
              <a:t>0.011m)</a:t>
            </a:r>
            <a:endParaRPr lang="en-US" sz="1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F90FB14-2DFF-3D0C-B957-65990AC52CB4}"/>
                  </a:ext>
                </a:extLst>
              </p14:cNvPr>
              <p14:cNvContentPartPr/>
              <p14:nvPr/>
            </p14:nvContentPartPr>
            <p14:xfrm>
              <a:off x="7663783" y="3690198"/>
              <a:ext cx="376920" cy="396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F90FB14-2DFF-3D0C-B957-65990AC52CB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657663" y="3684078"/>
                <a:ext cx="3891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270C2E0-B43E-34A0-6FC0-A59328B570E9}"/>
                  </a:ext>
                </a:extLst>
              </p14:cNvPr>
              <p14:cNvContentPartPr/>
              <p14:nvPr/>
            </p14:nvContentPartPr>
            <p14:xfrm>
              <a:off x="9205145" y="2781884"/>
              <a:ext cx="25560" cy="1710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270C2E0-B43E-34A0-6FC0-A59328B570E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199025" y="2775764"/>
                <a:ext cx="37800" cy="18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9386B25D-40F7-5CF6-E5EE-35E192322237}"/>
              </a:ext>
            </a:extLst>
          </p:cNvPr>
          <p:cNvGrpSpPr/>
          <p:nvPr/>
        </p:nvGrpSpPr>
        <p:grpSpPr>
          <a:xfrm>
            <a:off x="2267223" y="3567901"/>
            <a:ext cx="662040" cy="149400"/>
            <a:chOff x="1881847" y="3474067"/>
            <a:chExt cx="662040" cy="14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443A246-5D67-20E0-5EEE-333A94E9598C}"/>
                    </a:ext>
                  </a:extLst>
                </p14:cNvPr>
                <p14:cNvContentPartPr/>
                <p14:nvPr/>
              </p14:nvContentPartPr>
              <p14:xfrm>
                <a:off x="1881847" y="3474067"/>
                <a:ext cx="128880" cy="601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443A246-5D67-20E0-5EEE-333A94E9598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875727" y="3467947"/>
                  <a:ext cx="1411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CB88578-689F-AD41-B20D-49173F771A01}"/>
                    </a:ext>
                  </a:extLst>
                </p14:cNvPr>
                <p14:cNvContentPartPr/>
                <p14:nvPr/>
              </p14:nvContentPartPr>
              <p14:xfrm>
                <a:off x="2044207" y="3480907"/>
                <a:ext cx="73440" cy="111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CB88578-689F-AD41-B20D-49173F771A0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038087" y="3474787"/>
                  <a:ext cx="856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F9C219A-EA19-8C01-B361-FA98C4D4A3AC}"/>
                    </a:ext>
                  </a:extLst>
                </p14:cNvPr>
                <p14:cNvContentPartPr/>
                <p14:nvPr/>
              </p14:nvContentPartPr>
              <p14:xfrm>
                <a:off x="2158687" y="3592147"/>
                <a:ext cx="111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F9C219A-EA19-8C01-B361-FA98C4D4A3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152567" y="3586027"/>
                  <a:ext cx="234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6638ACA-3358-309E-C23C-1E924298C053}"/>
                    </a:ext>
                  </a:extLst>
                </p14:cNvPr>
                <p14:cNvContentPartPr/>
                <p14:nvPr/>
              </p14:nvContentPartPr>
              <p14:xfrm>
                <a:off x="2201887" y="3501427"/>
                <a:ext cx="75960" cy="943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6638ACA-3358-309E-C23C-1E924298C05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195767" y="3495307"/>
                  <a:ext cx="882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108ED3F-F814-3217-8B2E-41EB80146FEC}"/>
                    </a:ext>
                  </a:extLst>
                </p14:cNvPr>
                <p14:cNvContentPartPr/>
                <p14:nvPr/>
              </p14:nvContentPartPr>
              <p14:xfrm>
                <a:off x="2310967" y="3503947"/>
                <a:ext cx="79200" cy="117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108ED3F-F814-3217-8B2E-41EB80146FE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304847" y="3497827"/>
                  <a:ext cx="914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932E7BB-7966-E960-A92C-1501D5882E16}"/>
                    </a:ext>
                  </a:extLst>
                </p14:cNvPr>
                <p14:cNvContentPartPr/>
                <p14:nvPr/>
              </p14:nvContentPartPr>
              <p14:xfrm>
                <a:off x="2430127" y="3549307"/>
                <a:ext cx="113760" cy="74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932E7BB-7966-E960-A92C-1501D5882E1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424007" y="3543187"/>
                  <a:ext cx="126000" cy="8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E0422ED-31BE-2FA3-DB73-BB5E93214180}"/>
                  </a:ext>
                </a:extLst>
              </p14:cNvPr>
              <p14:cNvContentPartPr/>
              <p14:nvPr/>
            </p14:nvContentPartPr>
            <p14:xfrm>
              <a:off x="3609303" y="3364067"/>
              <a:ext cx="626760" cy="147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E0422ED-31BE-2FA3-DB73-BB5E9321418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603183" y="3357947"/>
                <a:ext cx="639000" cy="2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9290F44C-97B8-73F7-E740-7EC582B6F8C1}"/>
              </a:ext>
            </a:extLst>
          </p:cNvPr>
          <p:cNvGrpSpPr/>
          <p:nvPr/>
        </p:nvGrpSpPr>
        <p:grpSpPr>
          <a:xfrm>
            <a:off x="4243983" y="3237567"/>
            <a:ext cx="1272500" cy="342000"/>
            <a:chOff x="3858607" y="3143733"/>
            <a:chExt cx="1272500" cy="34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D63C031-A0EA-D0AF-7FCB-B7E7D6956E3D}"/>
                    </a:ext>
                  </a:extLst>
                </p14:cNvPr>
                <p14:cNvContentPartPr/>
                <p14:nvPr/>
              </p14:nvContentPartPr>
              <p14:xfrm>
                <a:off x="4404267" y="3437853"/>
                <a:ext cx="107280" cy="28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D63C031-A0EA-D0AF-7FCB-B7E7D6956E3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398147" y="3431733"/>
                  <a:ext cx="1195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B861733-18B9-AB0D-E541-D0DA7269E2FF}"/>
                    </a:ext>
                  </a:extLst>
                </p14:cNvPr>
                <p14:cNvContentPartPr/>
                <p14:nvPr/>
              </p14:nvContentPartPr>
              <p14:xfrm>
                <a:off x="4460427" y="3292413"/>
                <a:ext cx="249840" cy="1933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B861733-18B9-AB0D-E541-D0DA7269E2F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454307" y="3286293"/>
                  <a:ext cx="2620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B9D16C9-B5AF-949B-38AE-8C84972562F5}"/>
                    </a:ext>
                  </a:extLst>
                </p14:cNvPr>
                <p14:cNvContentPartPr/>
                <p14:nvPr/>
              </p14:nvContentPartPr>
              <p14:xfrm>
                <a:off x="4705947" y="3149493"/>
                <a:ext cx="2880" cy="75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B9D16C9-B5AF-949B-38AE-8C84972562F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699827" y="3143373"/>
                  <a:ext cx="151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187B5B2-23D9-EE19-3519-1963DAD3BFC0}"/>
                    </a:ext>
                  </a:extLst>
                </p14:cNvPr>
                <p14:cNvContentPartPr/>
                <p14:nvPr/>
              </p14:nvContentPartPr>
              <p14:xfrm>
                <a:off x="4742667" y="3148053"/>
                <a:ext cx="79200" cy="67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187B5B2-23D9-EE19-3519-1963DAD3BFC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736547" y="3141933"/>
                  <a:ext cx="914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76E06CB-CF35-21AC-4CA5-D488ADE29FD4}"/>
                    </a:ext>
                  </a:extLst>
                </p14:cNvPr>
                <p14:cNvContentPartPr/>
                <p14:nvPr/>
              </p14:nvContentPartPr>
              <p14:xfrm>
                <a:off x="4861107" y="3181533"/>
                <a:ext cx="345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76E06CB-CF35-21AC-4CA5-D488ADE29FD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854987" y="3175413"/>
                  <a:ext cx="468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CD24C17-0BBC-F844-D547-DD0876ABC68A}"/>
                    </a:ext>
                  </a:extLst>
                </p14:cNvPr>
                <p14:cNvContentPartPr/>
                <p14:nvPr/>
              </p14:nvContentPartPr>
              <p14:xfrm>
                <a:off x="4910787" y="3148773"/>
                <a:ext cx="75600" cy="1033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CD24C17-0BBC-F844-D547-DD0876ABC68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904667" y="3142653"/>
                  <a:ext cx="878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4A877CB-A8DD-296F-64BB-3CE7310E7C75}"/>
                    </a:ext>
                  </a:extLst>
                </p14:cNvPr>
                <p14:cNvContentPartPr/>
                <p14:nvPr/>
              </p14:nvContentPartPr>
              <p14:xfrm>
                <a:off x="5009427" y="3157053"/>
                <a:ext cx="65160" cy="78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4A877CB-A8DD-296F-64BB-3CE7310E7C7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003307" y="3150933"/>
                  <a:ext cx="774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4B06B75-57DC-CB6D-1FF2-D0C0D1F095E8}"/>
                    </a:ext>
                  </a:extLst>
                </p14:cNvPr>
                <p14:cNvContentPartPr/>
                <p14:nvPr/>
              </p14:nvContentPartPr>
              <p14:xfrm>
                <a:off x="5091147" y="3143733"/>
                <a:ext cx="39960" cy="345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4B06B75-57DC-CB6D-1FF2-D0C0D1F095E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085027" y="3137613"/>
                  <a:ext cx="522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87D2781-6357-F4C0-DE1C-50C2EAA1ABAE}"/>
                    </a:ext>
                  </a:extLst>
                </p14:cNvPr>
                <p14:cNvContentPartPr/>
                <p14:nvPr/>
              </p14:nvContentPartPr>
              <p14:xfrm>
                <a:off x="3858607" y="3458513"/>
                <a:ext cx="55764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87D2781-6357-F4C0-DE1C-50C2EAA1ABA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852487" y="3452393"/>
                  <a:ext cx="56988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E7C4DE74-2DE7-6A8B-96A5-D385CBBD22DA}"/>
                  </a:ext>
                </a:extLst>
              </p14:cNvPr>
              <p14:cNvContentPartPr/>
              <p14:nvPr/>
            </p14:nvContentPartPr>
            <p14:xfrm>
              <a:off x="2111043" y="2809081"/>
              <a:ext cx="442800" cy="14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E7C4DE74-2DE7-6A8B-96A5-D385CBBD22DA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104923" y="2802961"/>
                <a:ext cx="455040" cy="13680"/>
              </a:xfrm>
              <a:prstGeom prst="rect">
                <a:avLst/>
              </a:prstGeom>
            </p:spPr>
          </p:pic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7C39F87C-ACEE-B3C1-7592-4B1A7CF39DDA}"/>
              </a:ext>
            </a:extLst>
          </p:cNvPr>
          <p:cNvSpPr txBox="1"/>
          <p:nvPr/>
        </p:nvSpPr>
        <p:spPr>
          <a:xfrm>
            <a:off x="833894" y="2447433"/>
            <a:ext cx="13599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Higher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than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top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of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aperture</a:t>
            </a:r>
            <a:r>
              <a:rPr lang="zh-CN" altLang="en-US" sz="1000" b="1" dirty="0"/>
              <a:t> </a:t>
            </a:r>
            <a:r>
              <a:rPr lang="en-US" altLang="zh-CN" sz="1000" dirty="0"/>
              <a:t>–</a:t>
            </a:r>
            <a:r>
              <a:rPr lang="zh-CN" altLang="en-US" sz="1000" dirty="0"/>
              <a:t> </a:t>
            </a:r>
            <a:r>
              <a:rPr lang="en-US" altLang="zh-CN" sz="1000" b="1" dirty="0"/>
              <a:t>mitigate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risk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of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lead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clipping</a:t>
            </a:r>
            <a:r>
              <a:rPr lang="zh-CN" altLang="en-US" sz="1000" b="1" dirty="0"/>
              <a:t> </a:t>
            </a:r>
            <a:r>
              <a:rPr lang="en-US" altLang="zh-CN" sz="1000" dirty="0"/>
              <a:t>on</a:t>
            </a:r>
            <a:r>
              <a:rPr lang="zh-CN" altLang="en-US" sz="1000" dirty="0"/>
              <a:t> </a:t>
            </a:r>
            <a:r>
              <a:rPr lang="en-US" altLang="zh-CN" sz="1000" dirty="0"/>
              <a:t>the</a:t>
            </a:r>
            <a:r>
              <a:rPr lang="zh-CN" altLang="en-US" sz="1000" dirty="0"/>
              <a:t> </a:t>
            </a:r>
            <a:r>
              <a:rPr lang="en-US" altLang="zh-CN" sz="1000" b="1" dirty="0"/>
              <a:t>rear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wall</a:t>
            </a:r>
            <a:r>
              <a:rPr lang="zh-CN" altLang="en-US" sz="1000" b="1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the</a:t>
            </a:r>
            <a:r>
              <a:rPr lang="zh-CN" altLang="en-US" sz="1000" dirty="0"/>
              <a:t> </a:t>
            </a:r>
            <a:r>
              <a:rPr lang="en-US" altLang="zh-CN" sz="1000" dirty="0"/>
              <a:t>cannula</a:t>
            </a:r>
            <a:endParaRPr lang="en-US" sz="1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15323F6-BCC5-F460-7738-1CBE56606D02}"/>
                  </a:ext>
                </a:extLst>
              </p14:cNvPr>
              <p14:cNvContentPartPr/>
              <p14:nvPr/>
            </p14:nvContentPartPr>
            <p14:xfrm>
              <a:off x="3573227" y="3805897"/>
              <a:ext cx="3600" cy="3427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15323F6-BCC5-F460-7738-1CBE56606D0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567107" y="3799777"/>
                <a:ext cx="1584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615417B-C760-E9DE-FCA7-C7957225B1A2}"/>
                  </a:ext>
                </a:extLst>
              </p14:cNvPr>
              <p14:cNvContentPartPr/>
              <p14:nvPr/>
            </p14:nvContentPartPr>
            <p14:xfrm>
              <a:off x="5332348" y="3405668"/>
              <a:ext cx="45720" cy="1155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615417B-C760-E9DE-FCA7-C7957225B1A2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326228" y="3399548"/>
                <a:ext cx="57960" cy="12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D6906BC-7246-AAF4-26FF-E092F2DA835C}"/>
              </a:ext>
            </a:extLst>
          </p:cNvPr>
          <p:cNvGrpSpPr/>
          <p:nvPr/>
        </p:nvGrpSpPr>
        <p:grpSpPr>
          <a:xfrm>
            <a:off x="5414068" y="3382628"/>
            <a:ext cx="433800" cy="159840"/>
            <a:chOff x="5028692" y="3288794"/>
            <a:chExt cx="433800" cy="1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2557F19-2BB4-DBE5-1E48-A8C48551F2D5}"/>
                    </a:ext>
                  </a:extLst>
                </p14:cNvPr>
                <p14:cNvContentPartPr/>
                <p14:nvPr/>
              </p14:nvContentPartPr>
              <p14:xfrm>
                <a:off x="5028692" y="3347474"/>
                <a:ext cx="66600" cy="414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2557F19-2BB4-DBE5-1E48-A8C48551F2D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022572" y="3341354"/>
                  <a:ext cx="788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A9D74C7-D218-7776-94D7-F6A6FF236CAF}"/>
                    </a:ext>
                  </a:extLst>
                </p14:cNvPr>
                <p14:cNvContentPartPr/>
                <p14:nvPr/>
              </p14:nvContentPartPr>
              <p14:xfrm>
                <a:off x="5127332" y="3301034"/>
                <a:ext cx="51120" cy="109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A9D74C7-D218-7776-94D7-F6A6FF236CA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121212" y="3294914"/>
                  <a:ext cx="633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B0F4DBA-565F-A44A-4DAA-6065BF712547}"/>
                    </a:ext>
                  </a:extLst>
                </p14:cNvPr>
                <p14:cNvContentPartPr/>
                <p14:nvPr/>
              </p14:nvContentPartPr>
              <p14:xfrm>
                <a:off x="5213732" y="3304994"/>
                <a:ext cx="79560" cy="1166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B0F4DBA-565F-A44A-4DAA-6065BF71254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207612" y="3298874"/>
                  <a:ext cx="918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39A8CC6-1111-BD56-DF2B-1847B7E99566}"/>
                    </a:ext>
                  </a:extLst>
                </p14:cNvPr>
                <p14:cNvContentPartPr/>
                <p14:nvPr/>
              </p14:nvContentPartPr>
              <p14:xfrm>
                <a:off x="5334692" y="3298874"/>
                <a:ext cx="50760" cy="29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39A8CC6-1111-BD56-DF2B-1847B7E9956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328572" y="3292754"/>
                  <a:ext cx="630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9FB8E00-F01D-48D5-C353-E9EC5C36F270}"/>
                    </a:ext>
                  </a:extLst>
                </p14:cNvPr>
                <p14:cNvContentPartPr/>
                <p14:nvPr/>
              </p14:nvContentPartPr>
              <p14:xfrm>
                <a:off x="5423252" y="3288794"/>
                <a:ext cx="39240" cy="159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9FB8E00-F01D-48D5-C353-E9EC5C36F27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417132" y="3282674"/>
                  <a:ext cx="51480" cy="17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FEA9DB86-9947-05DA-1EC3-8A35F2226403}"/>
                  </a:ext>
                </a:extLst>
              </p14:cNvPr>
              <p14:cNvContentPartPr/>
              <p14:nvPr/>
            </p14:nvContentPartPr>
            <p14:xfrm>
              <a:off x="9462167" y="3754176"/>
              <a:ext cx="144000" cy="2473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FEA9DB86-9947-05DA-1EC3-8A35F2226403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456047" y="3748056"/>
                <a:ext cx="156240" cy="25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2BF97C6-64D4-A17A-70D3-7C8127F72B78}"/>
              </a:ext>
            </a:extLst>
          </p:cNvPr>
          <p:cNvGrpSpPr/>
          <p:nvPr/>
        </p:nvGrpSpPr>
        <p:grpSpPr>
          <a:xfrm>
            <a:off x="9397367" y="3632496"/>
            <a:ext cx="323280" cy="113040"/>
            <a:chOff x="8450020" y="3482523"/>
            <a:chExt cx="32328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F33FBA3-C461-8CA3-9823-5B318ACA66A5}"/>
                    </a:ext>
                  </a:extLst>
                </p14:cNvPr>
                <p14:cNvContentPartPr/>
                <p14:nvPr/>
              </p14:nvContentPartPr>
              <p14:xfrm>
                <a:off x="8450020" y="3494403"/>
                <a:ext cx="4680" cy="1011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F33FBA3-C461-8CA3-9823-5B318ACA66A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443900" y="3488283"/>
                  <a:ext cx="16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CC5DC33-0B5F-A467-56C7-17D852102E43}"/>
                    </a:ext>
                  </a:extLst>
                </p14:cNvPr>
                <p14:cNvContentPartPr/>
                <p14:nvPr/>
              </p14:nvContentPartPr>
              <p14:xfrm>
                <a:off x="8516620" y="3482523"/>
                <a:ext cx="1440" cy="111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CC5DC33-0B5F-A467-56C7-17D852102E4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510500" y="3476403"/>
                  <a:ext cx="136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BD5124C-7B01-8354-E139-2E048C1559E6}"/>
                    </a:ext>
                  </a:extLst>
                </p14:cNvPr>
                <p14:cNvContentPartPr/>
                <p14:nvPr/>
              </p14:nvContentPartPr>
              <p14:xfrm>
                <a:off x="8576740" y="3483243"/>
                <a:ext cx="71280" cy="864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BD5124C-7B01-8354-E139-2E048C1559E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570620" y="3477123"/>
                  <a:ext cx="835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5AB179C-A1AA-139E-56D0-97789A4EC20D}"/>
                    </a:ext>
                  </a:extLst>
                </p14:cNvPr>
                <p14:cNvContentPartPr/>
                <p14:nvPr/>
              </p14:nvContentPartPr>
              <p14:xfrm>
                <a:off x="8712100" y="3489723"/>
                <a:ext cx="61200" cy="40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5AB179C-A1AA-139E-56D0-97789A4EC20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705980" y="3483603"/>
                  <a:ext cx="73440" cy="52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02383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FBC3-9B5D-BAE0-60F6-E4EFD4F4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Lead</a:t>
            </a:r>
            <a:r>
              <a:rPr lang="zh-CN" altLang="en-US" sz="3600" dirty="0"/>
              <a:t> </a:t>
            </a:r>
            <a:r>
              <a:rPr lang="en-US" altLang="zh-CN" sz="3600" dirty="0"/>
              <a:t>with</a:t>
            </a:r>
            <a:r>
              <a:rPr lang="zh-CN" altLang="en-US" sz="3600" dirty="0"/>
              <a:t> </a:t>
            </a:r>
            <a:r>
              <a:rPr lang="en-US" altLang="zh-CN" sz="3600" dirty="0"/>
              <a:t>Expanded</a:t>
            </a:r>
            <a:r>
              <a:rPr lang="zh-CN" altLang="en-US" sz="3600" dirty="0"/>
              <a:t> </a:t>
            </a:r>
            <a:r>
              <a:rPr lang="en-US" altLang="zh-CN" sz="3600" dirty="0"/>
              <a:t>Region</a:t>
            </a:r>
            <a:endParaRPr lang="en-US" sz="3600" dirty="0"/>
          </a:p>
        </p:txBody>
      </p:sp>
      <p:pic>
        <p:nvPicPr>
          <p:cNvPr id="5" name="Content Placeholder 4" descr="A diagram of a device&#10;&#10;Description automatically generated">
            <a:extLst>
              <a:ext uri="{FF2B5EF4-FFF2-40B4-BE49-F238E27FC236}">
                <a16:creationId xmlns:a16="http://schemas.microsoft.com/office/drawing/2014/main" id="{BDCC0EE5-93A9-F43A-FBCA-B4C63F408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3366" y="606425"/>
            <a:ext cx="3411185" cy="588645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8DFC4C-BAC5-E4DC-55DE-F38F144CBF38}"/>
              </a:ext>
            </a:extLst>
          </p:cNvPr>
          <p:cNvSpPr txBox="1"/>
          <p:nvPr/>
        </p:nvSpPr>
        <p:spPr>
          <a:xfrm>
            <a:off x="6953992" y="1379836"/>
            <a:ext cx="1107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Expanded</a:t>
            </a:r>
            <a:r>
              <a:rPr lang="zh-CN" altLang="en-US" sz="1200" dirty="0"/>
              <a:t> </a:t>
            </a:r>
            <a:r>
              <a:rPr lang="en-US" altLang="zh-CN" sz="1200" dirty="0"/>
              <a:t>region</a:t>
            </a:r>
            <a:r>
              <a:rPr lang="zh-CN" altLang="en-US" sz="1200" dirty="0"/>
              <a:t> </a:t>
            </a:r>
            <a:r>
              <a:rPr lang="en-US" altLang="zh-CN" sz="1200" dirty="0"/>
              <a:t>height</a:t>
            </a:r>
          </a:p>
          <a:p>
            <a:r>
              <a:rPr lang="en-US" altLang="zh-CN" sz="1000" dirty="0"/>
              <a:t>(~5-6x</a:t>
            </a:r>
            <a:r>
              <a:rPr lang="zh-CN" altLang="en-US" sz="1000" dirty="0"/>
              <a:t> </a:t>
            </a:r>
            <a:r>
              <a:rPr lang="en-US" altLang="zh-CN" sz="1000" dirty="0"/>
              <a:t>needle</a:t>
            </a:r>
            <a:r>
              <a:rPr lang="zh-CN" altLang="en-US" sz="1000" dirty="0"/>
              <a:t> </a:t>
            </a:r>
            <a:r>
              <a:rPr lang="en-US" altLang="zh-CN" sz="1000" dirty="0"/>
              <a:t>width,</a:t>
            </a:r>
            <a:r>
              <a:rPr lang="zh-CN" altLang="en-US" sz="1000" dirty="0"/>
              <a:t> </a:t>
            </a:r>
            <a:r>
              <a:rPr lang="en-US" altLang="zh-CN" sz="1000" dirty="0"/>
              <a:t>~3-4x</a:t>
            </a:r>
            <a:r>
              <a:rPr lang="zh-CN" altLang="en-US" sz="1000" dirty="0"/>
              <a:t> </a:t>
            </a:r>
            <a:r>
              <a:rPr lang="en-US" altLang="zh-CN" sz="1000" dirty="0"/>
              <a:t>opening</a:t>
            </a:r>
            <a:r>
              <a:rPr lang="zh-CN" altLang="en-US" sz="1000" dirty="0"/>
              <a:t> </a:t>
            </a:r>
            <a:r>
              <a:rPr lang="en-US" altLang="zh-CN" sz="1000" dirty="0"/>
              <a:t>height)</a:t>
            </a: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4B1EF-C55C-4CFB-2C4E-2CD068970EEF}"/>
              </a:ext>
            </a:extLst>
          </p:cNvPr>
          <p:cNvSpPr txBox="1"/>
          <p:nvPr/>
        </p:nvSpPr>
        <p:spPr>
          <a:xfrm>
            <a:off x="6233447" y="2567912"/>
            <a:ext cx="18685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Expanded</a:t>
            </a:r>
            <a:r>
              <a:rPr lang="zh-CN" altLang="en-US" sz="1200" dirty="0"/>
              <a:t> </a:t>
            </a:r>
            <a:r>
              <a:rPr lang="en-US" altLang="zh-CN" sz="1200" dirty="0"/>
              <a:t>region</a:t>
            </a:r>
            <a:r>
              <a:rPr lang="zh-CN" altLang="en-US" sz="1200" dirty="0"/>
              <a:t> </a:t>
            </a:r>
            <a:r>
              <a:rPr lang="en-US" altLang="zh-CN" sz="1200" dirty="0"/>
              <a:t>width</a:t>
            </a:r>
          </a:p>
          <a:p>
            <a:r>
              <a:rPr lang="en-US" altLang="zh-CN" sz="1000" dirty="0"/>
              <a:t>(~1.5-5x</a:t>
            </a:r>
            <a:r>
              <a:rPr lang="zh-CN" altLang="en-US" sz="1000" dirty="0"/>
              <a:t> </a:t>
            </a:r>
            <a:r>
              <a:rPr lang="en-US" altLang="zh-CN" sz="1000" dirty="0"/>
              <a:t>2</a:t>
            </a:r>
            <a:r>
              <a:rPr lang="en-US" altLang="zh-CN" sz="1000" baseline="30000" dirty="0"/>
              <a:t>nd</a:t>
            </a:r>
            <a:r>
              <a:rPr lang="zh-CN" altLang="en-US" sz="1000" dirty="0"/>
              <a:t> </a:t>
            </a:r>
            <a:r>
              <a:rPr lang="en-US" altLang="zh-CN" sz="1000" dirty="0"/>
              <a:t>region</a:t>
            </a:r>
            <a:r>
              <a:rPr lang="zh-CN" altLang="en-US" sz="1000" dirty="0"/>
              <a:t> </a:t>
            </a:r>
            <a:r>
              <a:rPr lang="en-US" altLang="zh-CN" sz="1000" dirty="0"/>
              <a:t>width,</a:t>
            </a:r>
            <a:r>
              <a:rPr lang="zh-CN" altLang="en-US" sz="1000" dirty="0"/>
              <a:t> </a:t>
            </a:r>
            <a:r>
              <a:rPr lang="en-US" altLang="zh-CN" sz="1000" dirty="0"/>
              <a:t>~1.1-1.5x</a:t>
            </a:r>
            <a:r>
              <a:rPr lang="zh-CN" altLang="en-US" sz="1000" dirty="0"/>
              <a:t> </a:t>
            </a:r>
            <a:r>
              <a:rPr lang="en-US" altLang="zh-CN" sz="1000" dirty="0"/>
              <a:t>needle</a:t>
            </a:r>
            <a:r>
              <a:rPr lang="zh-CN" altLang="en-US" sz="1000" dirty="0"/>
              <a:t> </a:t>
            </a:r>
            <a:r>
              <a:rPr lang="en-US" altLang="zh-CN" sz="1000" dirty="0"/>
              <a:t>width,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b="1" dirty="0"/>
              <a:t>prevent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premature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exit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of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cannula</a:t>
            </a:r>
            <a:r>
              <a:rPr lang="zh-CN" altLang="en-US" sz="1000" b="1" dirty="0"/>
              <a:t> </a:t>
            </a:r>
            <a:r>
              <a:rPr lang="en-US" altLang="zh-CN" sz="1000" dirty="0"/>
              <a:t>during</a:t>
            </a:r>
            <a:r>
              <a:rPr lang="zh-CN" altLang="en-US" sz="1000" dirty="0"/>
              <a:t> </a:t>
            </a:r>
            <a:r>
              <a:rPr lang="en-US" altLang="zh-CN" sz="1000" b="1" dirty="0"/>
              <a:t>seating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of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lead</a:t>
            </a:r>
            <a:r>
              <a:rPr lang="en-US" altLang="zh-CN" sz="1000" dirty="0"/>
              <a:t>)</a:t>
            </a:r>
            <a:endParaRPr lang="en-US" sz="1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868E09C-7445-46C2-957C-FB4E21D7F4A2}"/>
                  </a:ext>
                </a:extLst>
              </p14:cNvPr>
              <p14:cNvContentPartPr/>
              <p14:nvPr/>
            </p14:nvContentPartPr>
            <p14:xfrm>
              <a:off x="7906601" y="2303166"/>
              <a:ext cx="1108800" cy="407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868E09C-7445-46C2-957C-FB4E21D7F4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00481" y="2297046"/>
                <a:ext cx="1121040" cy="4197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87BD644-2BCE-0F1A-0B2D-05206AC862B3}"/>
              </a:ext>
            </a:extLst>
          </p:cNvPr>
          <p:cNvSpPr txBox="1"/>
          <p:nvPr/>
        </p:nvSpPr>
        <p:spPr>
          <a:xfrm>
            <a:off x="9498590" y="2072333"/>
            <a:ext cx="1107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Expanded</a:t>
            </a:r>
            <a:r>
              <a:rPr lang="zh-CN" altLang="en-US" sz="1200" dirty="0"/>
              <a:t> </a:t>
            </a:r>
            <a:r>
              <a:rPr lang="en-US" altLang="zh-CN" sz="1200" dirty="0"/>
              <a:t>region</a:t>
            </a: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D84CEB-F8A3-3FFA-8F3A-F13B83847462}"/>
              </a:ext>
            </a:extLst>
          </p:cNvPr>
          <p:cNvSpPr txBox="1"/>
          <p:nvPr/>
        </p:nvSpPr>
        <p:spPr>
          <a:xfrm>
            <a:off x="9653970" y="4135236"/>
            <a:ext cx="1107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r>
              <a:rPr lang="en-US" altLang="zh-CN" sz="1200" baseline="30000" dirty="0"/>
              <a:t>nd</a:t>
            </a:r>
            <a:r>
              <a:rPr lang="zh-CN" altLang="en-US" sz="1200" dirty="0"/>
              <a:t> </a:t>
            </a:r>
            <a:r>
              <a:rPr lang="en-US" altLang="zh-CN" sz="1200" dirty="0"/>
              <a:t>region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830D35-FB7F-9C7A-BFA5-8C4AF80BC857}"/>
              </a:ext>
            </a:extLst>
          </p:cNvPr>
          <p:cNvSpPr txBox="1"/>
          <p:nvPr/>
        </p:nvSpPr>
        <p:spPr>
          <a:xfrm>
            <a:off x="8798884" y="365125"/>
            <a:ext cx="1107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Opening</a:t>
            </a:r>
            <a:endParaRPr lang="en-US" sz="1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E578738-397B-8414-A1C7-873F18254F93}"/>
                  </a:ext>
                </a:extLst>
              </p14:cNvPr>
              <p14:cNvContentPartPr/>
              <p14:nvPr/>
            </p14:nvContentPartPr>
            <p14:xfrm>
              <a:off x="9737903" y="1707688"/>
              <a:ext cx="2160" cy="390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E578738-397B-8414-A1C7-873F18254F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31783" y="1701568"/>
                <a:ext cx="1440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CA2E3D6-0883-2101-B9D8-08FDF3D3CA91}"/>
                  </a:ext>
                </a:extLst>
              </p14:cNvPr>
              <p14:cNvContentPartPr/>
              <p14:nvPr/>
            </p14:nvContentPartPr>
            <p14:xfrm>
              <a:off x="9206563" y="1642771"/>
              <a:ext cx="53640" cy="435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CA2E3D6-0883-2101-B9D8-08FDF3D3CA9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00443" y="1636651"/>
                <a:ext cx="6588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FFB6AD8-0CF7-3102-A805-3CAC3F4A2182}"/>
                  </a:ext>
                </a:extLst>
              </p14:cNvPr>
              <p14:cNvContentPartPr/>
              <p14:nvPr/>
            </p14:nvContentPartPr>
            <p14:xfrm>
              <a:off x="10076030" y="1558213"/>
              <a:ext cx="89280" cy="21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FFB6AD8-0CF7-3102-A805-3CAC3F4A218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69910" y="1552093"/>
                <a:ext cx="10152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2A97AEC-9053-2984-9EB0-AA4867F836DD}"/>
                  </a:ext>
                </a:extLst>
              </p14:cNvPr>
              <p14:cNvContentPartPr/>
              <p14:nvPr/>
            </p14:nvContentPartPr>
            <p14:xfrm>
              <a:off x="10576690" y="1661580"/>
              <a:ext cx="48960" cy="871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2A97AEC-9053-2984-9EB0-AA4867F836D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570570" y="1655460"/>
                <a:ext cx="61200" cy="9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906D488B-5591-50A5-AB62-7397BE83762E}"/>
              </a:ext>
            </a:extLst>
          </p:cNvPr>
          <p:cNvGrpSpPr/>
          <p:nvPr/>
        </p:nvGrpSpPr>
        <p:grpSpPr>
          <a:xfrm>
            <a:off x="10205270" y="1519333"/>
            <a:ext cx="573020" cy="297407"/>
            <a:chOff x="10205270" y="1519333"/>
            <a:chExt cx="573020" cy="29740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8BF13B6-367C-840A-3EE5-1FC55D3C9650}"/>
                    </a:ext>
                  </a:extLst>
                </p14:cNvPr>
                <p14:cNvContentPartPr/>
                <p14:nvPr/>
              </p14:nvContentPartPr>
              <p14:xfrm>
                <a:off x="10207790" y="1521853"/>
                <a:ext cx="70560" cy="65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8BF13B6-367C-840A-3EE5-1FC55D3C965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201670" y="1515733"/>
                  <a:ext cx="828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351A8A9-57FD-EAD0-CF4E-5CF97D20782B}"/>
                    </a:ext>
                  </a:extLst>
                </p14:cNvPr>
                <p14:cNvContentPartPr/>
                <p14:nvPr/>
              </p14:nvContentPartPr>
              <p14:xfrm>
                <a:off x="10274390" y="1531573"/>
                <a:ext cx="360" cy="94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351A8A9-57FD-EAD0-CF4E-5CF97D20782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268270" y="1525453"/>
                  <a:ext cx="126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7AD66B7-6C95-6E15-12E7-B5D4A0D669A9}"/>
                    </a:ext>
                  </a:extLst>
                </p14:cNvPr>
                <p14:cNvContentPartPr/>
                <p14:nvPr/>
              </p14:nvContentPartPr>
              <p14:xfrm>
                <a:off x="10312550" y="1519333"/>
                <a:ext cx="86040" cy="107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7AD66B7-6C95-6E15-12E7-B5D4A0D669A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306430" y="1513213"/>
                  <a:ext cx="982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F95BC82-BC41-2539-9E4A-18C5B490B903}"/>
                    </a:ext>
                  </a:extLst>
                </p14:cNvPr>
                <p14:cNvContentPartPr/>
                <p14:nvPr/>
              </p14:nvContentPartPr>
              <p14:xfrm>
                <a:off x="10448990" y="1564333"/>
                <a:ext cx="76320" cy="58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F95BC82-BC41-2539-9E4A-18C5B490B90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442870" y="1558213"/>
                  <a:ext cx="885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66EF470-AA78-56E0-0343-B1CCECBC9378}"/>
                    </a:ext>
                  </a:extLst>
                </p14:cNvPr>
                <p14:cNvContentPartPr/>
                <p14:nvPr/>
              </p14:nvContentPartPr>
              <p14:xfrm>
                <a:off x="10542590" y="1556773"/>
                <a:ext cx="107280" cy="72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66EF470-AA78-56E0-0343-B1CCECBC937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536470" y="1550653"/>
                  <a:ext cx="1195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3DB68BD-B36B-EA87-99CC-862016B135A8}"/>
                    </a:ext>
                  </a:extLst>
                </p14:cNvPr>
                <p14:cNvContentPartPr/>
                <p14:nvPr/>
              </p14:nvContentPartPr>
              <p14:xfrm>
                <a:off x="10205270" y="1669453"/>
                <a:ext cx="31320" cy="106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3DB68BD-B36B-EA87-99CC-862016B135A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199150" y="1663333"/>
                  <a:ext cx="435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08ED6A6-FDB8-43B2-382E-E7B34322D6AE}"/>
                    </a:ext>
                  </a:extLst>
                </p14:cNvPr>
                <p14:cNvContentPartPr/>
                <p14:nvPr/>
              </p14:nvContentPartPr>
              <p14:xfrm>
                <a:off x="10260350" y="1731013"/>
                <a:ext cx="64440" cy="41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08ED6A6-FDB8-43B2-382E-E7B34322D6A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254230" y="1724893"/>
                  <a:ext cx="766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A9EBA2F-D06E-3CA6-3283-A66E610CF45C}"/>
                    </a:ext>
                  </a:extLst>
                </p14:cNvPr>
                <p14:cNvContentPartPr/>
                <p14:nvPr/>
              </p14:nvContentPartPr>
              <p14:xfrm>
                <a:off x="10268270" y="1734253"/>
                <a:ext cx="56160" cy="47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A9EBA2F-D06E-3CA6-3283-A66E610CF45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262150" y="1728133"/>
                  <a:ext cx="684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63EC843-DDB3-68F9-B56E-8E53CAB95759}"/>
                    </a:ext>
                  </a:extLst>
                </p14:cNvPr>
                <p14:cNvContentPartPr/>
                <p14:nvPr/>
              </p14:nvContentPartPr>
              <p14:xfrm>
                <a:off x="10369070" y="1707613"/>
                <a:ext cx="1800" cy="88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63EC843-DDB3-68F9-B56E-8E53CAB9575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362950" y="1701493"/>
                  <a:ext cx="140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1E0F368-A13C-61E2-907A-AC854C6E18C6}"/>
                    </a:ext>
                  </a:extLst>
                </p14:cNvPr>
                <p14:cNvContentPartPr/>
                <p14:nvPr/>
              </p14:nvContentPartPr>
              <p14:xfrm>
                <a:off x="10412990" y="1714453"/>
                <a:ext cx="50040" cy="83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1E0F368-A13C-61E2-907A-AC854C6E18C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406870" y="1708333"/>
                  <a:ext cx="622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B406AAF-4173-D29F-A34B-3E245BAC9C08}"/>
                    </a:ext>
                  </a:extLst>
                </p14:cNvPr>
                <p14:cNvContentPartPr/>
                <p14:nvPr/>
              </p14:nvContentPartPr>
              <p14:xfrm>
                <a:off x="10486430" y="1699333"/>
                <a:ext cx="24840" cy="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B406AAF-4173-D29F-A34B-3E245BAC9C0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480310" y="1693213"/>
                  <a:ext cx="3708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874B52-D9D1-71EA-870A-1F4403540472}"/>
                    </a:ext>
                  </a:extLst>
                </p14:cNvPr>
                <p14:cNvContentPartPr/>
                <p14:nvPr/>
              </p14:nvContentPartPr>
              <p14:xfrm>
                <a:off x="10544390" y="1675213"/>
                <a:ext cx="2520" cy="57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874B52-D9D1-71EA-870A-1F440354047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538270" y="1669093"/>
                  <a:ext cx="147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EB4C3B8-403B-CB90-1C1D-92B27C405AF8}"/>
                    </a:ext>
                  </a:extLst>
                </p14:cNvPr>
                <p14:cNvContentPartPr/>
                <p14:nvPr/>
              </p14:nvContentPartPr>
              <p14:xfrm>
                <a:off x="10671010" y="1751580"/>
                <a:ext cx="56160" cy="47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EB4C3B8-403B-CB90-1C1D-92B27C405AF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664890" y="1745460"/>
                  <a:ext cx="684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479187A-7CC7-9425-238F-9960D18B9415}"/>
                    </a:ext>
                  </a:extLst>
                </p14:cNvPr>
                <p14:cNvContentPartPr/>
                <p14:nvPr/>
              </p14:nvContentPartPr>
              <p14:xfrm>
                <a:off x="10734370" y="1667700"/>
                <a:ext cx="43920" cy="149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479187A-7CC7-9425-238F-9960D18B941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728250" y="1661580"/>
                  <a:ext cx="5616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07F6185-C870-F3A6-A950-E4D4728C7B0C}"/>
              </a:ext>
            </a:extLst>
          </p:cNvPr>
          <p:cNvGrpSpPr/>
          <p:nvPr/>
        </p:nvGrpSpPr>
        <p:grpSpPr>
          <a:xfrm>
            <a:off x="9967337" y="937114"/>
            <a:ext cx="276840" cy="134280"/>
            <a:chOff x="9967337" y="937114"/>
            <a:chExt cx="276840" cy="13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3B50D78-8E5F-8D55-0084-1C166EE0EE7E}"/>
                    </a:ext>
                  </a:extLst>
                </p14:cNvPr>
                <p14:cNvContentPartPr/>
                <p14:nvPr/>
              </p14:nvContentPartPr>
              <p14:xfrm>
                <a:off x="9967337" y="981034"/>
                <a:ext cx="90000" cy="27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3B50D78-8E5F-8D55-0084-1C166EE0EE7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961217" y="974914"/>
                  <a:ext cx="1022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090D5E0-0D6A-4875-6EB5-D85A5991991C}"/>
                    </a:ext>
                  </a:extLst>
                </p14:cNvPr>
                <p14:cNvContentPartPr/>
                <p14:nvPr/>
              </p14:nvContentPartPr>
              <p14:xfrm>
                <a:off x="10100177" y="937114"/>
                <a:ext cx="56520" cy="1296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090D5E0-0D6A-4875-6EB5-D85A5991991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094057" y="930994"/>
                  <a:ext cx="687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BF5DDDC-08C3-693F-B629-2EC277F6EB6B}"/>
                    </a:ext>
                  </a:extLst>
                </p14:cNvPr>
                <p14:cNvContentPartPr/>
                <p14:nvPr/>
              </p14:nvContentPartPr>
              <p14:xfrm>
                <a:off x="10186217" y="1013434"/>
                <a:ext cx="57960" cy="57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BF5DDDC-08C3-693F-B629-2EC277F6EB6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180097" y="1007314"/>
                  <a:ext cx="70200" cy="7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9CE0CEC-85B1-92E0-A14C-B58DE7555E50}"/>
                  </a:ext>
                </a:extLst>
              </p14:cNvPr>
              <p14:cNvContentPartPr/>
              <p14:nvPr/>
            </p14:nvContentPartPr>
            <p14:xfrm>
              <a:off x="10276217" y="1020274"/>
              <a:ext cx="55440" cy="439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9CE0CEC-85B1-92E0-A14C-B58DE7555E5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270097" y="1014154"/>
                <a:ext cx="67680" cy="5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8D4709F1-80FB-C255-9592-71C4D7DC5527}"/>
              </a:ext>
            </a:extLst>
          </p:cNvPr>
          <p:cNvGrpSpPr/>
          <p:nvPr/>
        </p:nvGrpSpPr>
        <p:grpSpPr>
          <a:xfrm>
            <a:off x="6205800" y="1522423"/>
            <a:ext cx="690120" cy="167040"/>
            <a:chOff x="6205800" y="1522423"/>
            <a:chExt cx="690120" cy="16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EEB23A3-6E65-6DCB-2933-B6590B120D1F}"/>
                    </a:ext>
                  </a:extLst>
                </p14:cNvPr>
                <p14:cNvContentPartPr/>
                <p14:nvPr/>
              </p14:nvContentPartPr>
              <p14:xfrm>
                <a:off x="6205800" y="1567423"/>
                <a:ext cx="85680" cy="45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EEB23A3-6E65-6DCB-2933-B6590B120D1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199680" y="1561303"/>
                  <a:ext cx="979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72270B3-A354-75B1-C8C5-99A066991D35}"/>
                    </a:ext>
                  </a:extLst>
                </p14:cNvPr>
                <p14:cNvContentPartPr/>
                <p14:nvPr/>
              </p14:nvContentPartPr>
              <p14:xfrm>
                <a:off x="6330000" y="1534663"/>
                <a:ext cx="360" cy="139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72270B3-A354-75B1-C8C5-99A066991D3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323880" y="1528543"/>
                  <a:ext cx="126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6C11389-F88C-70CF-0E2E-D04915FBCC52}"/>
                    </a:ext>
                  </a:extLst>
                </p14:cNvPr>
                <p14:cNvContentPartPr/>
                <p14:nvPr/>
              </p14:nvContentPartPr>
              <p14:xfrm>
                <a:off x="6375360" y="1524583"/>
                <a:ext cx="87120" cy="161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6C11389-F88C-70CF-0E2E-D04915FBCC5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369240" y="1518463"/>
                  <a:ext cx="993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C6C2810-6572-7DEA-7BE0-5E6E7B19411D}"/>
                    </a:ext>
                  </a:extLst>
                </p14:cNvPr>
                <p14:cNvContentPartPr/>
                <p14:nvPr/>
              </p14:nvContentPartPr>
              <p14:xfrm>
                <a:off x="6505680" y="1522423"/>
                <a:ext cx="77760" cy="144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C6C2810-6572-7DEA-7BE0-5E6E7B19411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499560" y="1516303"/>
                  <a:ext cx="900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A534BD9-1497-E888-1866-BF7DABC1BC95}"/>
                    </a:ext>
                  </a:extLst>
                </p14:cNvPr>
                <p14:cNvContentPartPr/>
                <p14:nvPr/>
              </p14:nvContentPartPr>
              <p14:xfrm>
                <a:off x="6608280" y="1608463"/>
                <a:ext cx="95400" cy="66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A534BD9-1497-E888-1866-BF7DABC1BC9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602160" y="1602343"/>
                  <a:ext cx="1076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AC65ABA-2A35-C54B-0D76-91C601694FC3}"/>
                    </a:ext>
                  </a:extLst>
                </p14:cNvPr>
                <p14:cNvContentPartPr/>
                <p14:nvPr/>
              </p14:nvContentPartPr>
              <p14:xfrm>
                <a:off x="6746880" y="1594783"/>
                <a:ext cx="149040" cy="94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AC65ABA-2A35-C54B-0D76-91C601694FC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740760" y="1588663"/>
                  <a:ext cx="16128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28051AE-CF1A-A852-87AB-5AAFF476C7B9}"/>
              </a:ext>
            </a:extLst>
          </p:cNvPr>
          <p:cNvGrpSpPr/>
          <p:nvPr/>
        </p:nvGrpSpPr>
        <p:grpSpPr>
          <a:xfrm>
            <a:off x="8801520" y="2117331"/>
            <a:ext cx="560589" cy="117978"/>
            <a:chOff x="8801520" y="2117331"/>
            <a:chExt cx="560589" cy="11797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B627CEC-ABF1-569C-E892-73547633F82D}"/>
                    </a:ext>
                  </a:extLst>
                </p14:cNvPr>
                <p14:cNvContentPartPr/>
                <p14:nvPr/>
              </p14:nvContentPartPr>
              <p14:xfrm>
                <a:off x="8801520" y="2137491"/>
                <a:ext cx="57960" cy="40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B627CEC-ABF1-569C-E892-73547633F82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795400" y="2131371"/>
                  <a:ext cx="702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4E3F9CE-FF25-B5AB-AD94-489824C5B820}"/>
                    </a:ext>
                  </a:extLst>
                </p14:cNvPr>
                <p14:cNvContentPartPr/>
                <p14:nvPr/>
              </p14:nvContentPartPr>
              <p14:xfrm>
                <a:off x="8880000" y="2117331"/>
                <a:ext cx="72000" cy="104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4E3F9CE-FF25-B5AB-AD94-489824C5B82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873880" y="2111211"/>
                  <a:ext cx="842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67E33C3-50F3-9153-EB0F-C736EFACC52D}"/>
                    </a:ext>
                  </a:extLst>
                </p14:cNvPr>
                <p14:cNvContentPartPr/>
                <p14:nvPr/>
              </p14:nvContentPartPr>
              <p14:xfrm>
                <a:off x="9003840" y="2118051"/>
                <a:ext cx="81720" cy="113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67E33C3-50F3-9153-EB0F-C736EFACC52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997720" y="2111931"/>
                  <a:ext cx="939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1EFA9EC-6782-F53B-7570-B08FB63AE37F}"/>
                    </a:ext>
                  </a:extLst>
                </p14:cNvPr>
                <p14:cNvContentPartPr/>
                <p14:nvPr/>
              </p14:nvContentPartPr>
              <p14:xfrm>
                <a:off x="9116229" y="2172669"/>
                <a:ext cx="86400" cy="62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1EFA9EC-6782-F53B-7570-B08FB63AE37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110109" y="2166549"/>
                  <a:ext cx="986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F9C8336-65BA-5209-080D-8C710F072A3E}"/>
                    </a:ext>
                  </a:extLst>
                </p14:cNvPr>
                <p14:cNvContentPartPr/>
                <p14:nvPr/>
              </p14:nvContentPartPr>
              <p14:xfrm>
                <a:off x="9238989" y="2183829"/>
                <a:ext cx="123120" cy="42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F9C8336-65BA-5209-080D-8C710F072A3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232869" y="2177709"/>
                  <a:ext cx="13536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754B243-800C-D867-EB59-3005CCA1CEA7}"/>
              </a:ext>
            </a:extLst>
          </p:cNvPr>
          <p:cNvGrpSpPr/>
          <p:nvPr/>
        </p:nvGrpSpPr>
        <p:grpSpPr>
          <a:xfrm>
            <a:off x="8929003" y="1607851"/>
            <a:ext cx="236546" cy="87818"/>
            <a:chOff x="8929003" y="1607851"/>
            <a:chExt cx="236546" cy="8781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F551308-0A13-FB33-3FEB-E9C173D3BD59}"/>
                    </a:ext>
                  </a:extLst>
                </p14:cNvPr>
                <p14:cNvContentPartPr/>
                <p14:nvPr/>
              </p14:nvContentPartPr>
              <p14:xfrm>
                <a:off x="8929003" y="1639531"/>
                <a:ext cx="56520" cy="24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F551308-0A13-FB33-3FEB-E9C173D3BD5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922883" y="1633411"/>
                  <a:ext cx="687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5D18ED3-3596-4DED-8580-FCB853DF41AE}"/>
                    </a:ext>
                  </a:extLst>
                </p14:cNvPr>
                <p14:cNvContentPartPr/>
                <p14:nvPr/>
              </p14:nvContentPartPr>
              <p14:xfrm>
                <a:off x="9014683" y="1609651"/>
                <a:ext cx="360" cy="70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5D18ED3-3596-4DED-8580-FCB853DF41A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008563" y="1603531"/>
                  <a:ext cx="126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CEA4A29-F2E8-045E-B58A-C8F210508344}"/>
                    </a:ext>
                  </a:extLst>
                </p14:cNvPr>
                <p14:cNvContentPartPr/>
                <p14:nvPr/>
              </p14:nvContentPartPr>
              <p14:xfrm>
                <a:off x="9049963" y="1612531"/>
                <a:ext cx="46440" cy="45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CEA4A29-F2E8-045E-B58A-C8F21050834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043843" y="1606411"/>
                  <a:ext cx="586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0B54C72-0904-E26F-2BF4-AC1AE5C48E9D}"/>
                    </a:ext>
                  </a:extLst>
                </p14:cNvPr>
                <p14:cNvContentPartPr/>
                <p14:nvPr/>
              </p14:nvContentPartPr>
              <p14:xfrm>
                <a:off x="9086323" y="1607851"/>
                <a:ext cx="360" cy="80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0B54C72-0904-E26F-2BF4-AC1AE5C48E9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080203" y="1601731"/>
                  <a:ext cx="126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E69594F-00F1-1028-32A1-1F839BB689CA}"/>
                    </a:ext>
                  </a:extLst>
                </p14:cNvPr>
                <p14:cNvContentPartPr/>
                <p14:nvPr/>
              </p14:nvContentPartPr>
              <p14:xfrm>
                <a:off x="9129549" y="1650669"/>
                <a:ext cx="36000" cy="45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E69594F-00F1-1028-32A1-1F839BB689C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123429" y="1644549"/>
                  <a:ext cx="48240" cy="5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1BC7297-E8E3-F780-0089-F27DB62A8CCC}"/>
                  </a:ext>
                </a:extLst>
              </p14:cNvPr>
              <p14:cNvContentPartPr/>
              <p14:nvPr/>
            </p14:nvContentPartPr>
            <p14:xfrm>
              <a:off x="7487567" y="4127709"/>
              <a:ext cx="141480" cy="2714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1BC7297-E8E3-F780-0089-F27DB62A8CCC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481447" y="4121589"/>
                <a:ext cx="15372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B788918-2B05-B62F-855D-208A7F70D5F9}"/>
                  </a:ext>
                </a:extLst>
              </p14:cNvPr>
              <p14:cNvContentPartPr/>
              <p14:nvPr/>
            </p14:nvContentPartPr>
            <p14:xfrm>
              <a:off x="7699607" y="4146789"/>
              <a:ext cx="124200" cy="2894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B788918-2B05-B62F-855D-208A7F70D5F9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693487" y="4140669"/>
                <a:ext cx="13644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799684F-AE1B-7766-3CA4-2EA08F6C74B1}"/>
                  </a:ext>
                </a:extLst>
              </p14:cNvPr>
              <p14:cNvContentPartPr/>
              <p14:nvPr/>
            </p14:nvContentPartPr>
            <p14:xfrm>
              <a:off x="7862327" y="4366749"/>
              <a:ext cx="180360" cy="968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799684F-AE1B-7766-3CA4-2EA08F6C74B1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856207" y="4360629"/>
                <a:ext cx="192600" cy="10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FC2269A7-A2D5-5F0F-D635-83CC3354EE90}"/>
              </a:ext>
            </a:extLst>
          </p:cNvPr>
          <p:cNvGrpSpPr/>
          <p:nvPr/>
        </p:nvGrpSpPr>
        <p:grpSpPr>
          <a:xfrm>
            <a:off x="7140600" y="4133332"/>
            <a:ext cx="310247" cy="298217"/>
            <a:chOff x="7140600" y="4133332"/>
            <a:chExt cx="310247" cy="29821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F7B4ABE-B162-DE98-CEA0-5CAC0E0E033D}"/>
                    </a:ext>
                  </a:extLst>
                </p14:cNvPr>
                <p14:cNvContentPartPr/>
                <p14:nvPr/>
              </p14:nvContentPartPr>
              <p14:xfrm>
                <a:off x="7167240" y="4154572"/>
                <a:ext cx="199080" cy="113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F7B4ABE-B162-DE98-CEA0-5CAC0E0E033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161120" y="4148452"/>
                  <a:ext cx="2113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A8B12EE-2CF5-1E86-6C49-2E4592E64894}"/>
                    </a:ext>
                  </a:extLst>
                </p14:cNvPr>
                <p14:cNvContentPartPr/>
                <p14:nvPr/>
              </p14:nvContentPartPr>
              <p14:xfrm>
                <a:off x="7140600" y="4344652"/>
                <a:ext cx="16560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A8B12EE-2CF5-1E86-6C49-2E4592E6489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34480" y="4338532"/>
                  <a:ext cx="1778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7EFCD0D-1643-DE76-FDA2-14C32F110453}"/>
                    </a:ext>
                  </a:extLst>
                </p14:cNvPr>
                <p14:cNvContentPartPr/>
                <p14:nvPr/>
              </p14:nvContentPartPr>
              <p14:xfrm>
                <a:off x="7417440" y="4133332"/>
                <a:ext cx="1440" cy="233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7EFCD0D-1643-DE76-FDA2-14C32F11045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411320" y="4127212"/>
                  <a:ext cx="136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2B37660-79EC-0B21-1C21-AFF6609CC5D9}"/>
                    </a:ext>
                  </a:extLst>
                </p14:cNvPr>
                <p14:cNvContentPartPr/>
                <p14:nvPr/>
              </p14:nvContentPartPr>
              <p14:xfrm>
                <a:off x="7414127" y="4409949"/>
                <a:ext cx="36720" cy="216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2B37660-79EC-0B21-1C21-AFF6609CC5D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408007" y="4403829"/>
                  <a:ext cx="48960" cy="33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AFBBC3D2-1137-F583-018D-A626778E2566}"/>
              </a:ext>
            </a:extLst>
          </p:cNvPr>
          <p:cNvSpPr txBox="1"/>
          <p:nvPr/>
        </p:nvSpPr>
        <p:spPr>
          <a:xfrm>
            <a:off x="9563986" y="3349938"/>
            <a:ext cx="1107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r>
              <a:rPr lang="en-US" altLang="zh-CN" sz="1200" baseline="30000" dirty="0"/>
              <a:t>nd</a:t>
            </a:r>
            <a:r>
              <a:rPr lang="zh-CN" altLang="en-US" sz="1200" dirty="0"/>
              <a:t> </a:t>
            </a:r>
            <a:r>
              <a:rPr lang="en-US" altLang="zh-CN" sz="1200" dirty="0"/>
              <a:t>region</a:t>
            </a:r>
            <a:r>
              <a:rPr lang="zh-CN" altLang="en-US" sz="1200" dirty="0"/>
              <a:t> </a:t>
            </a:r>
            <a:r>
              <a:rPr lang="en-US" altLang="zh-CN" sz="1200" dirty="0"/>
              <a:t>width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94179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791</Words>
  <Application>Microsoft Macintosh PowerPoint</Application>
  <PresentationFormat>Widescreen</PresentationFormat>
  <Paragraphs>209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Aptos</vt:lpstr>
      <vt:lpstr>Aptos Display</vt:lpstr>
      <vt:lpstr>Arial</vt:lpstr>
      <vt:lpstr>Wingdings</vt:lpstr>
      <vt:lpstr>Office Theme</vt:lpstr>
      <vt:lpstr>Cannula for Grasping and Setting Lead with Needle</vt:lpstr>
      <vt:lpstr>Background</vt:lpstr>
      <vt:lpstr>Outline</vt:lpstr>
      <vt:lpstr>Cannula, Needle, and Lead in 1st Configuration</vt:lpstr>
      <vt:lpstr>Cannula, Needle, and Lead in 2nd Configuration</vt:lpstr>
      <vt:lpstr>Cannula, Needle, and Lead</vt:lpstr>
      <vt:lpstr>Photographs of Cannula</vt:lpstr>
      <vt:lpstr>Close-Up Views of Cannula</vt:lpstr>
      <vt:lpstr>Lead with Expanded Region</vt:lpstr>
      <vt:lpstr>Needle with Ledge</vt:lpstr>
      <vt:lpstr>Close-Up View of Lead and Needle</vt:lpstr>
      <vt:lpstr>Close-Up View of Lead and Needle</vt:lpstr>
      <vt:lpstr>Example Geometry of Lead and Needle</vt:lpstr>
      <vt:lpstr>Close-Up View of Lead and Needle</vt:lpstr>
      <vt:lpstr>Needle, Lead and Cannula</vt:lpstr>
      <vt:lpstr>Lead Engaged with Needle and Cannula</vt:lpstr>
      <vt:lpstr>Multiple Leads Disposed for Implantation</vt:lpstr>
      <vt:lpstr>Apparatus for Implantation and Engagement of Lead</vt:lpstr>
      <vt:lpstr>Close-Up View of Apparatus for Implantation and Engagement of Lead</vt:lpstr>
      <vt:lpstr>Flowchart for Engagement &amp; Implantation of Lead</vt:lpstr>
      <vt:lpstr>Step 1: </vt:lpstr>
      <vt:lpstr>Step 2: </vt:lpstr>
      <vt:lpstr>Step 3: </vt:lpstr>
      <vt:lpstr>Step 4: </vt:lpstr>
      <vt:lpstr>Step 5: </vt:lpstr>
      <vt:lpstr>Step 6: </vt:lpstr>
      <vt:lpstr>Step 7: </vt:lpstr>
      <vt:lpstr>Step 8: </vt:lpstr>
      <vt:lpstr>Computer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Zhou</dc:creator>
  <cp:lastModifiedBy>Michael Zhou</cp:lastModifiedBy>
  <cp:revision>147</cp:revision>
  <dcterms:created xsi:type="dcterms:W3CDTF">2024-06-13T07:03:07Z</dcterms:created>
  <dcterms:modified xsi:type="dcterms:W3CDTF">2024-07-27T08:52:46Z</dcterms:modified>
</cp:coreProperties>
</file>