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46"/>
  </p:normalViewPr>
  <p:slideViewPr>
    <p:cSldViewPr snapToGrid="0">
      <p:cViewPr varScale="1">
        <p:scale>
          <a:sx n="108" d="100"/>
          <a:sy n="108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4:45.8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77 249 24575,'4'6'0,"-2"29"0,0 43 0,-3-15 0,-3 6 0,-2 17 0,-2 4 0,-2-1 0,-2-2 0,1-4 0,1-4 0,2-14 0,2-6 0,1 21 0,5-33 0,0-33 0,0-21 0,0-12 0,0-19 0,7-28 0,11-30 0,-4 39 0,2-2 0,2-1 0,1 1 0,0 5 0,0 2 0,15-40 0,-4 8 0,-1 1 0,1-1 0,-2 7 0,-2 15 0,-8 23 0,-6 19 0,-2 11 0,1 7 0,3 1 0,0 4 0,3 1 0,21 1 0,37-2 0,-13-3 0,7 0 0,22 0 0,7 0-347,-21 0 0,3 0 1,1 0 346,8 0 0,1-1 0,1 0 0,3-2 0,0 0 0,-1-2 0,-6 0 0,-1-1 0,-2-1-62,-7 1 0,-3-2 0,-3 0 62,22-3 0,-7-1 0,-18 2 0,-4 1 0,-11 2 0,-5-1 0,14-2 0,-23 5 1030,-16 3-1030,-4-2 196,8-5-196,8-3 0,0 0 0,-3 5 0,-12 4 0,-8 4 0,-5 3 0,-5 17 0,-2 19 0,-12 35 0,2-26 0,-3 0 0,-2 0 0,-2 0 0,-4 5 0,-1-2 0,-17 36 0,3-10 0,5-12 0,12-24 0,7-12 0,5-11 0,4-5 0,-1-2 0,-2 14 0,-4 13 0,-3 9 0,0 2 0,4-15 0,1-13 0,0-11 0,-1-8 0,-1-3 0,-5 0 0,-28 0 0,-39 5 0,20 0 0,-6 2 0,-11 2 0,-3 1 0,-3 1 0,-1 1 0,-1-1 0,2-2 0,5 0 0,1-1 0,2-3 0,1 0 0,4-1 0,1 1 0,4-1 0,2 0 0,4 1 0,0 0 0,5 1 0,1 0 0,-43 5 0,12 0 0,19-3 0,20-1 0,17-2 0,12-1 0,6-1 0,3 0 0,-3-2 0,-14 2 0,-18 5 0,-20 4 0,-12 4 0,4-5 0,14-3 0,19-5 0,15-3 0,6 0 0,0 0 0,-5 0-1696,-1 0 0,8 0 0,6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5:25.1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24575,'0'26'0,"0"27"0,0 42 0,0-39 0,0 1 0,0 2 0,0-2 0,0 38 0,0-20 0,0-8 0,0-5 0,0 3 0,0 4 0,0 3 0,0-2 0,0-13 0,0-14 0,0-16 0,0-8 0,0-6 0,1 5 0,3 13 0,1 10 0,2 5 0,-2-7 0,-1-14 0,-2-9 0,-2-6 0,0-1 0,0-2 0,0 13 0,0 17 0,0 12 0,0 9 0,0-13 0,1-15 0,-1-15 0,1-8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30:10.4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49 24575,'0'10'0,"0"5"0,0 5 0,0 6 0,1 0 0,2-2 0,-1-3 0,1-6 0,-1-2 0,0-2 0,-1-5 0,0-3 0,-1-3 0,0-3 0,0-2 0,0-1 0,0-4 0,0-1 0,0-1 0,0 0 0,0 0 0,0 1 0,0-2 0,0 3 0,1 0 0,1 1 0,2 0 0,2-2 0,-1 0 0,1 0 0,1-1 0,0 3 0,2 1 0,0 0 0,1 1 0,1-2 0,1 1 0,-1 2 0,0 2 0,-2 3 0,-1 1 0,-1 0 0,-2 0 0,-2 3 0,-2 1 0,-1 1 0,2 1 0,-1 2 0,1 0 0,-1 2 0,2 0 0,-1 0 0,0 0 0,-1 1 0,-1 1 0,0-1 0,0-2 0,0 0 0,0-1 0,0-1 0,0 0 0,0 0 0,0 0 0,0 1 0,0 0 0,0 0 0,0-2 0,0 0 0,0-1 0,0 0 0,0 0 0,0-2 0,0-1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30:13.9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303 230 24575,'0'-19'0,"0"1"0,0-4 0,0 1 0,0 3 0,0 3 0,0 3 0,0 3 0,0 1 0,0 0 0,-1-1 0,-1-1 0,-1-1 0,-2 2 0,-1 2 0,-1 0 0,-2 2 0,-1 3 0,-1 0 0,-3 2 0,-5 0 0,-5 0 0,-5 0 0,-2 2 0,1 2 0,1 2 0,6 3 0,5-2 0,5 0 0,4 0 0,4 0 0,2-1 0,2 1 0,1-1 0,0 2 0,0-1 0,0-1 0,-1 0 0,1-1 0,2 0 0,1 1 0,2 0 0,2 1 0,2 1 0,0 1 0,2 0 0,0 0 0,2 0 0,0-1 0,0-2 0,-1 1 0,-1-1 0,0-1 0,-1 0 0,0-1 0,-2-2 0,1 0 0,-2 0 0,0-1 0,-1 0 0,0-1 0,1 0 0,0 0 0,1 0 0,1 0 0,-2 0 0,0 0 0,0 0 0,-1 0 0,0-3 0,1-1 0,0-2 0,0 0 0,-1-2 0,-1-1 0,-1-2 0,-1 0 0,1-1 0,-1-1 0,0 1 0,0 2 0,-1 1 0,-1-1 0,-1-2 0,1-6 0,0-2 0,1 0 0,-1 3 0,-1 3 0,0 6 0,0 7 0,0 8 0,0 6 0,0 4 0,0-1 0,0 0 0,0 0 0,0-1 0,0 0 0,0 2 0,0 4 0,0 3 0,0 2 0,0-1 0,0 0 0,0 0 0,0 0 0,0-1 0,-1-2 0,0-2 0,-1-2 0,0 0 0,-1-1 0,-1 0 0,-1-1 0,0-1 0,-1-1 0,1-1 0,0-1 0,0-1 0,-1 0 0,0 0 0,-1-4 0,0-3 0,-1-3 0,-1-1 0,-2 0 0,-1 0 0,-3-2 0,-2-2 0,-4-5 0,-3-5 0,2-2 0,3-1 0,6 3 0,6 3 0,4 2 0,2 1 0,1 2 0,1 3 0,3 0 0,2 1 0,3 1 0,0-1 0,1 1 0,0 0 0,0-1 0,-1 1 0,1 0 0,-1 1 0,-2 0 0,-3 0 0,-1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30:16.5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88 21 24575,'-6'0'0,"-1"0"0,-3 0 0,-3 0 0,1 4 0,1 1 0,3 2 0,1 2 0,3-1 0,-1 1 0,3 0 0,1-2 0,0-1 0,0-1 0,1 1 0,3-2 0,2-1 0,1-1 0,2-2 0,0 0 0,-2 0 0,1 0 0,-1 0 0,1-1 0,0 0 0,0-1 0,-1-2 0,-1 0 0,-1-1 0,1-1 0,-1 0 0,2 0 0,-2-1 0,-1 1 0,0-1 0,-2 0 0,0 1 0,-1-2 0,0 0 0,-1 2 0,-2-1 0,-1 3 0,-3 2 0,-1 0 0,2 2 0,-1 0 0,1 0 0,0 1 0,0 2 0,0 3 0,-1 2 0,1 1 0,1 0 0,1-1 0,2 1 0,1 0 0,1 0 0,1-2 0,2-2 0,1-3 0,2-2 0,-2 0 0,1 0 0,0-1 0,-1-1 0,0 0 0,-1-1 0,1 0 0,0 0 0,0 0 0,-1 2 0,-2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39:12.4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 24575,'24'-2'0,"14"0"0,19 2 0,7 0 0,-9 0 0,-17 0 0,-17 0 0,-9 0 0,-6 0 0,2 0 0,-2 0 0,1 0 0,5 0 0,4 0 0,5 0 0,1 0 0,-3 0 0,-10 0 0,-4 0 0,-7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39:14.9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82 1 24575,'-12'17'0,"-3"9"0,0 14 0,-1 10 0,7 0 0,2-1 0,2-1 0,4-3 0,0-1 0,1-1 0,0-4 0,2-2 0,4-2 0,3-2 0,3-4 0,0-3 0,-2-4 0,0-5 0,-2-4 0,0-6 0,0-4 0,-1-2 0,0-1 0,-4 0 0,0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39:16.2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24575,'3'40'0,"5"15"0,4 30 0,-5-35 0,0 1 0,-1 1 0,-2 0 0,2 46 0,-4-18 0,-2-14 0,0-16 0,0-14 0,0-11 0,0-7 0,0-6 0,0-3 0,0-3 0,0-1 0,0-1 0,0-2 0,0-1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42:10.1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0 388 24575,'7'-3'0,"6"-4"0,14-8 0,12-10 0,9-6 0,4-2 0,-3 1 0,-6 3 0,-2 2 0,-6 1 0,-2 1 0,-3 1 0,-3 1 0,-3 3 0,-4 2 0,-5 6 0,-3 3 0,-4 3 0,-2 2 0,-1 0 0,-2 0 0,-1 2 0,-1 0 0,2 1 0,-1-1 0,-1 1 0,-1 0 0,-4 0 0,-5 1 0,-4 0 0,-5 0 0,-3 0 0,-1 0 0,1 0 0,2 1 0,2 2 0,-1 1 0,2 2 0,-2-1 0,4-2 0,1-1 0,4 0 0,3 0 0,0-1 0,4 0 0,2-1 0,8 0 0,8 0 0,4 0 0,5 0 0,1-1 0,-2 0 0,-2-2 0,-5 0 0,-3 0 0,-3 1 0,-2 1 0,-1 1 0,-2 0 0,-1 2 0,-3 3 0,-1 1 0,0 2 0,0 0 0,-1 1 0,0-1 0,0 0 0,0-1 0,0 1 0,0-1 0,0 0 0,0 1 0,0 1 0,0-1 0,0-1 0,0 0 0,0-1 0,0-1 0,1 0 0,0 0 0,1-1 0,-1 1 0,1-1 0,0 0 0,-2-6 0,1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45:46.5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24575,'0'73'0,"0"2"0,0 4 0,0 14 0,0-2 0,0-7 0,0-12 0,0-22 0,0-11 0,0-9 0,0-11 0,0-6 0,0-5 0,0-1 0,0 1 0,0 3 0,0 14 0,0 7 0,1 1 0,0-5 0,1-14 0,1-7 0,-2-5 0,0-2 0,-1-1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52:36.4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 24575,'0'28'0,"2"31"0,2 16 0,1 3 0,-1-20 0,-2-30 0,-2-12 0,0-2 0,1 7 0,3 10 0,1 7 0,1 8 0,-1 1 0,1-1 0,0-1 0,0-4 0,0-3 0,-2-5 0,-3-7 0,0-7 0,-1-4 0,0-3 0,0-3 0,0-1 0,0 0 0,0 0 0,0 2 0,0 2 0,0 1 0,0-1 0,0 0 0,0 1 0,0-1 0,0-1 0,-1-1 0,-1 0 0,-1 0 0,-2 1 0,2 0 0,-1 0 0,1 2 0,1-2 0,-1 0 0,1-1 0,0-2 0,1-1 0,0-1 0,-1-1 0,-1-1 0,0 0 0,0-2 0,-3-1-1696,-3-6 0,2 3 0,1-5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3:02:47.4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1177 1 24575,'0'16'0,"-1"10"0,-15 29 0,-9 6 0,-8 10 0,4-11 0,-3 4 0,-2 1-404,-5 11 0,-3 2 0,1 0 404,-3 3 0,0 0 0,1-1 0,3-8 0,1 0 0,0-1 0,2-2 0,0 0 0,1-2 89,3-5 0,0-2 0,2-1-89,-10 20 0,2-5 0,8-17 0,2-4 0,-12 25 0,10-23 0,8-13 914,3-1-914,-3 0 31,-1 3-31,-4 2 0,1-2 0,2-3 0,4-4 0,5-9 0,7-7 0,8-11 0,17-10 0,25-4 0,33 1 0,-21 1 0,4 1 0,12 1 0,5 0 0,17 0 0,4 0 0,-24 0 0,3 0 0,1 0-377,9 0 0,3 1 1,1-1 376,5 2 0,1 0 0,0-1 0,-2 1 0,0 0 0,-2 0 0,-3 1 0,0 1 0,-3-1-101,-9 0 0,-2-1 1,-1 1 100,23 1 0,-5 1 0,-9-1 0,-3 0 0,-9 1 0,-3-1 0,-4 0 0,-3 0 0,-4-1 0,-2 1 1112,42 4-1112,-17-1 320,-15-1-320,-16-2 0,-13-1 0,-5-3 0,0 0 0,4 0 0,5 0 0,5 0 0,2 0 0,-2 0 0,2 3 0,-2 4 0,2 1 0,-1 1 0,-5-2 0,-7 0 0,-6-2 0,-5-2 0,17-2 0,29-1 0,-6 0 0,7 0 0,9 0 0,1 0 0,-4 0 0,-2 0 0,-12-1 0,-6 2 0,4 2 0,-21 0 0,-15 2 0,-9-2 0,-5-13 0,14-29 0,24-36 0,-12 20 0,5-4 0,12-12 0,3-3 0,3-4 0,1-1 0,-17 23 0,1 1 0,0 0 0,0 1 0,-1 0 0,0 1 0,14-20 0,-1 2 0,-7 8 0,-2 2 0,-8 9 0,-3 3 0,22-34 0,-9 11 0,-3 7 0,-2 5 0,1 3 0,-4 0 0,0 4 0,-1 1 0,-2 3 0,-2 4 0,-5 8 0,-6 10 0,-7 9 0,-7 7 0,-7 0 0,-2-1 0,0-2 0,3-3 0,6-10 0,11-13 0,7-5 0,6-4 0,1 8 0,-7 11 0,-6 7 0,-10 5 0,-7 6 0,-9 3 0,-14 5 0,-20 4 0,-28 0 0,15 0 0,-7 0 0,-19 0 0,-7 0 0,15 0 0,-4 0 0,-1 0-322,-7 0 1,-1 0 0,-2 0 321,-6 0 0,0 0 0,-2 0 0,-1-1 0,0-1 0,0 0 0,3 0 0,0 0 0,1 0 0,3 0 0,0 0 0,2 1 0,8-1 0,2 0 0,2 1 0,-26 1 0,5 0 0,9 0 0,4 0 0,8 0 0,3 0 0,7 0 0,3 0 0,4 0 0,1 0 0,3 0 0,0 0 482,1 0 0,-1 0-482,0 0 0,-1 0 0,0 0 0,-1 0 0,-1 0 0,1 0 0,-2 1 0,1 1 0,0 1 0,2 1 0,-1 0 0,0 0 0,1 2 0,1-1 0,-43 4 0,7-4 0,13-2 0,14-3 0,8 0 0,9 0 0,4 0 0,2 0 0,1 0 0,-4 0 0,-1 0 0,-6 0 0,0 0 0,1 0 0,1 0 0,1 0 0,5 0 0,3 0 0,1 0 0,-1 0 0,-1 0 0,0 0 0,13-2 0,15-4 0,8 2 0,6-1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5:27.5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85 1 24575,'0'16'0,"0"9"0,-2 16 0,-2 16 0,-5 9 0,-2-3 0,-1-12 0,4-17 0,4-12 0,2-7 0,2 0 0,-3 8 0,0 6 0,-2 1 0,1-3 0,0-10 0,-2-7 0,2-6 0,2-5 0,0-1 0,4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3:02:56.4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1177 1 24575,'0'16'0,"-1"10"0,-15 29 0,-9 6 0,-8 10 0,4-11 0,-3 4 0,-2 1-404,-5 11 0,-3 2 0,1 0 404,-3 3 0,0 0 0,1-1 0,3-8 0,1 0 0,0-1 0,2-2 0,0 0 0,1-2 89,3-5 0,0-2 0,2-1-89,-10 20 0,2-5 0,8-17 0,2-4 0,-12 25 0,10-23 0,8-13 914,3-1-914,-3 0 31,-1 3-31,-4 2 0,1-2 0,2-3 0,4-4 0,5-9 0,7-7 0,8-11 0,17-10 0,25-4 0,33 1 0,-21 1 0,4 1 0,12 1 0,5 0 0,17 0 0,4 0 0,-24 0 0,3 0 0,1 0-377,9 0 0,3 1 1,1-1 376,5 2 0,1 0 0,0-1 0,-2 1 0,0 0 0,-2 0 0,-3 1 0,0 1 0,-3-1-101,-9 0 0,-2-1 1,-1 1 100,23 1 0,-5 1 0,-9-1 0,-3 0 0,-9 1 0,-3-1 0,-4 0 0,-3 0 0,-4-1 0,-2 1 1112,42 4-1112,-17-1 320,-15-1-320,-16-2 0,-13-1 0,-5-3 0,0 0 0,4 0 0,5 0 0,5 0 0,2 0 0,-2 0 0,2 3 0,-2 4 0,2 1 0,-1 1 0,-5-2 0,-7 0 0,-6-2 0,-5-2 0,17-2 0,29-1 0,-6 0 0,7 0 0,9 0 0,1 0 0,-4 0 0,-2 0 0,-12-1 0,-6 2 0,4 2 0,-21 0 0,-15 2 0,-9-2 0,-5-13 0,14-29 0,24-36 0,-12 20 0,5-4 0,12-12 0,3-3 0,3-4 0,1-1 0,-17 23 0,1 1 0,0 0 0,0 1 0,-1 0 0,0 1 0,14-20 0,-1 2 0,-7 8 0,-2 2 0,-8 9 0,-3 3 0,22-34 0,-9 11 0,-3 7 0,-2 5 0,1 3 0,-4 0 0,0 4 0,-1 1 0,-2 3 0,-2 4 0,-5 8 0,-6 10 0,-7 9 0,-7 7 0,-7 0 0,-2-1 0,0-2 0,3-3 0,6-10 0,11-13 0,7-5 0,6-4 0,1 8 0,-7 11 0,-6 7 0,-10 5 0,-7 6 0,-9 3 0,-14 5 0,-20 4 0,-28 0 0,15 0 0,-7 0 0,-19 0 0,-7 0 0,15 0 0,-4 0 0,-1 0-322,-7 0 1,-1 0 0,-2 0 321,-6 0 0,0 0 0,-2 0 0,-1-1 0,0-1 0,0 0 0,3 0 0,0 0 0,1 0 0,3 0 0,0 0 0,2 1 0,8-1 0,2 0 0,2 1 0,-26 1 0,5 0 0,9 0 0,4 0 0,8 0 0,3 0 0,7 0 0,3 0 0,4 0 0,1 0 0,3 0 0,0 0 482,1 0 0,-1 0-482,0 0 0,-1 0 0,0 0 0,-1 0 0,-1 0 0,1 0 0,-2 1 0,1 1 0,0 1 0,2 1 0,-1 0 0,0 0 0,1 2 0,1-1 0,-43 4 0,7-4 0,13-2 0,14-3 0,8 0 0,9 0 0,4 0 0,2 0 0,1 0 0,-4 0 0,-1 0 0,-6 0 0,0 0 0,1 0 0,1 0 0,1 0 0,5 0 0,3 0 0,1 0 0,-1 0 0,-1 0 0,0 0 0,13-2 0,15-4 0,8 2 0,6-1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3:02:59.3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1177 1 24575,'0'16'0,"-1"10"0,-15 29 0,-9 6 0,-8 10 0,4-11 0,-3 4 0,-2 1-404,-5 11 0,-3 2 0,1 0 404,-3 3 0,0 0 0,1-1 0,3-8 0,1 0 0,0-1 0,2-2 0,0 0 0,1-2 89,3-5 0,0-2 0,2-1-89,-10 20 0,2-5 0,8-17 0,2-4 0,-12 25 0,10-23 0,8-13 914,3-1-914,-3 0 31,-1 3-31,-4 2 0,1-2 0,2-3 0,4-4 0,5-9 0,7-7 0,8-11 0,17-10 0,25-4 0,33 1 0,-21 1 0,4 1 0,12 1 0,5 0 0,17 0 0,4 0 0,-24 0 0,3 0 0,1 0-377,9 0 0,3 1 1,1-1 376,5 2 0,1 0 0,0-1 0,-2 1 0,0 0 0,-2 0 0,-3 1 0,0 1 0,-3-1-101,-9 0 0,-2-1 1,-1 1 100,23 1 0,-5 1 0,-9-1 0,-3 0 0,-9 1 0,-3-1 0,-4 0 0,-3 0 0,-4-1 0,-2 1 1112,42 4-1112,-17-1 320,-15-1-320,-16-2 0,-13-1 0,-5-3 0,0 0 0,4 0 0,5 0 0,5 0 0,2 0 0,-2 0 0,2 3 0,-2 4 0,2 1 0,-1 1 0,-5-2 0,-7 0 0,-6-2 0,-5-2 0,17-2 0,29-1 0,-6 0 0,7 0 0,9 0 0,1 0 0,-4 0 0,-2 0 0,-12-1 0,-6 2 0,4 2 0,-21 0 0,-15 2 0,-9-2 0,-5-13 0,14-29 0,24-36 0,-12 20 0,5-4 0,12-12 0,3-3 0,3-4 0,1-1 0,-17 23 0,1 1 0,0 0 0,0 1 0,-1 0 0,0 1 0,14-20 0,-1 2 0,-7 8 0,-2 2 0,-8 9 0,-3 3 0,22-34 0,-9 11 0,-3 7 0,-2 5 0,1 3 0,-4 0 0,0 4 0,-1 1 0,-2 3 0,-2 4 0,-5 8 0,-6 10 0,-7 9 0,-7 7 0,-7 0 0,-2-1 0,0-2 0,3-3 0,6-10 0,11-13 0,7-5 0,6-4 0,1 8 0,-7 11 0,-6 7 0,-10 5 0,-7 6 0,-9 3 0,-14 5 0,-20 4 0,-28 0 0,15 0 0,-7 0 0,-19 0 0,-7 0 0,15 0 0,-4 0 0,-1 0-322,-7 0 1,-1 0 0,-2 0 321,-6 0 0,0 0 0,-2 0 0,-1-1 0,0-1 0,0 0 0,3 0 0,0 0 0,1 0 0,3 0 0,0 0 0,2 1 0,8-1 0,2 0 0,2 1 0,-26 1 0,5 0 0,9 0 0,4 0 0,8 0 0,3 0 0,7 0 0,3 0 0,4 0 0,1 0 0,3 0 0,0 0 482,1 0 0,-1 0-482,0 0 0,-1 0 0,0 0 0,-1 0 0,-1 0 0,1 0 0,-2 1 0,1 1 0,0 1 0,2 1 0,-1 0 0,0 0 0,1 2 0,1-1 0,-43 4 0,7-4 0,13-2 0,14-3 0,8 0 0,9 0 0,4 0 0,2 0 0,1 0 0,-4 0 0,-1 0 0,-6 0 0,0 0 0,1 0 0,1 0 0,1 0 0,5 0 0,3 0 0,1 0 0,-1 0 0,-1 0 0,0 0 0,13-2 0,15-4 0,8 2 0,6-1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3:03:03.6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1177 1 24575,'0'16'0,"-1"10"0,-15 29 0,-9 6 0,-8 10 0,4-11 0,-3 4 0,-2 1-404,-5 11 0,-3 2 0,1 0 404,-3 3 0,0 0 0,1-1 0,3-8 0,1 0 0,0-1 0,2-2 0,0 0 0,1-2 89,3-5 0,0-2 0,2-1-89,-10 20 0,2-5 0,8-17 0,2-4 0,-12 25 0,10-23 0,8-13 914,3-1-914,-3 0 31,-1 3-31,-4 2 0,1-2 0,2-3 0,4-4 0,5-9 0,7-7 0,8-11 0,17-10 0,25-4 0,33 1 0,-21 1 0,4 1 0,12 1 0,5 0 0,17 0 0,4 0 0,-24 0 0,3 0 0,1 0-377,9 0 0,3 1 1,1-1 376,5 2 0,1 0 0,0-1 0,-2 1 0,0 0 0,-2 0 0,-3 1 0,0 1 0,-3-1-101,-9 0 0,-2-1 1,-1 1 100,23 1 0,-5 1 0,-9-1 0,-3 0 0,-9 1 0,-3-1 0,-4 0 0,-3 0 0,-4-1 0,-2 1 1112,42 4-1112,-17-1 320,-15-1-320,-16-2 0,-13-1 0,-5-3 0,0 0 0,4 0 0,5 0 0,5 0 0,2 0 0,-2 0 0,2 3 0,-2 4 0,2 1 0,-1 1 0,-5-2 0,-7 0 0,-6-2 0,-5-2 0,17-2 0,29-1 0,-6 0 0,7 0 0,9 0 0,1 0 0,-4 0 0,-2 0 0,-12-1 0,-6 2 0,4 2 0,-21 0 0,-15 2 0,-9-2 0,-5-13 0,14-29 0,24-36 0,-12 20 0,5-4 0,12-12 0,3-3 0,3-4 0,1-1 0,-17 23 0,1 1 0,0 0 0,0 1 0,-1 0 0,0 1 0,14-20 0,-1 2 0,-7 8 0,-2 2 0,-8 9 0,-3 3 0,22-34 0,-9 11 0,-3 7 0,-2 5 0,1 3 0,-4 0 0,0 4 0,-1 1 0,-2 3 0,-2 4 0,-5 8 0,-6 10 0,-7 9 0,-7 7 0,-7 0 0,-2-1 0,0-2 0,3-3 0,6-10 0,11-13 0,7-5 0,6-4 0,1 8 0,-7 11 0,-6 7 0,-10 5 0,-7 6 0,-9 3 0,-14 5 0,-20 4 0,-28 0 0,15 0 0,-7 0 0,-19 0 0,-7 0 0,15 0 0,-4 0 0,-1 0-322,-7 0 1,-1 0 0,-2 0 321,-6 0 0,0 0 0,-2 0 0,-1-1 0,0-1 0,0 0 0,3 0 0,0 0 0,1 0 0,3 0 0,0 0 0,2 1 0,8-1 0,2 0 0,2 1 0,-26 1 0,5 0 0,9 0 0,4 0 0,8 0 0,3 0 0,7 0 0,3 0 0,4 0 0,1 0 0,3 0 0,0 0 482,1 0 0,-1 0-482,0 0 0,-1 0 0,0 0 0,-1 0 0,-1 0 0,1 0 0,-2 1 0,1 1 0,0 1 0,2 1 0,-1 0 0,0 0 0,1 2 0,1-1 0,-43 4 0,7-4 0,13-2 0,14-3 0,8 0 0,9 0 0,4 0 0,2 0 0,1 0 0,-4 0 0,-1 0 0,-6 0 0,0 0 0,1 0 0,1 0 0,1 0 0,5 0 0,3 0 0,1 0 0,-1 0 0,-1 0 0,0 0 0,13-2 0,15-4 0,8 2 0,6-1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3:03:17.6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 0 24575,'0'39'0,"0"34"0,3-21 0,1 5 0,2 5 0,1 1 0,-1-2 0,0-2 0,2-9 0,-2-1 0,1 30 0,-3-19 0,-1-21 0,-3-16 0,0-21 0,-2-23 0,-5-21 0,-7-13 0,-4-5 0,-3 5 0,4 5 0,4 9 0,3 7 0,6 5 0,1 3 0,3 4 0,0 0 0,0 0 0,0 0 0,0-2 0,0 3 0,3 6 0,2 2 0,3 4 0,3 2 0,2 0 0,5 2 0,4-1 0,8-3 0,14-4 0,11-1 0,13-2 0,2 6 0,-5 6 0,-4 0 0,-11 4 0,-10 3 0,-8 7 0,-10 6 0,-6 6 0,-8 4 0,-6-1 0,-2 0 0,0 0 0,0 1 0,-11-1 0,-23 3 0,-22 0 0,-20-2 0,-4-2 0,12-6 0,12-5 0,19-5 0,13-5 0,5-2 0,2-1 0,-3 0 0,7 0 0,13 0 0,-1 0 0,10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3:03:23.0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714 280 24575,'-32'-18'0,"-13"-15"0,-13-14 0,-3-5 0,8 6 0,11 12 0,2 10 0,7 8 0,3 9 0,-1 5 0,-3 2 0,-4 0 0,1 0 0,5 0 0,7 0 0,8 2 0,3 3 0,4 6 0,0 7 0,-3 3 0,-3 8 0,0 0 0,2 0 0,5 0 0,6-4 0,2-2 0,1-2 0,0-2 0,0 0 0,0 3 0,0 0 0,0 3 0,0 0 0,0 2 0,0 2 0,0 0 0,0 0 0,5 1 0,7 3 0,8 6 0,6 5 0,0-3 0,4-1 0,0-3 0,7-2 0,4-1 0,4-3 0,3-4 0,-6 0 0,-3-3 0,-3-5 0,-1-1 0,1-4 0,0-3 0,-3-3 0,0-5 0,-1-1 0,1-2 0,0 0 0,-2-3 0,-3-2 0,-5-2 0,-4-2 0,-5-1 0,-4-1 0,-1-2 0,-3-2 0,-1 2 0,-1 1 0,-2 4 0,0 6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3:03:28.7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76 205 24575,'0'-4'0,"0"10"0,0 16 0,0 25 0,0 23 0,0 15 0,0 1 0,0-4 0,0-13 0,5-7 0,3-8 0,2-5 0,0-3 0,-3-5 0,0 4 0,-4-1 0,3 4 0,-2-1 0,2-5 0,1-7 0,-2-10 0,1-12 0,0-7 0,2-9 0,4-5 0,3-1 0,3-6 0,4-4 0,0-3 0,7-7 0,3-7 0,10-13 0,8-13 0,5-4 0,2 0 0,-5 10 0,-8 12 0,-9 12 0,-10 8 0,-11 7 0,-7 1 0,-6 0 0,-1 1 0,0 1 0,-5 2 0,-7 0 0,-7 2 0,-9 1 0,-1 2 0,-1 3 0,-2-2 0,4 3 0,1-1 0,0 1 0,1 3 0,-2-1 0,-5 1 0,1 0 0,2 0 0,2 0 0,2 0 0,2 2 0,2 1 0,5 3 0,5 0 0,5-1 0,11-2 0,7-3 0,8 0 0,5 0 0,5 0 0,0 0 0,1 0 0,-2 0 0,1-6 0,1-4 0,3-4 0,-1-4 0,-2 1 0,2-2 0,-2-4 0,3 0 0,-1 0 0,-6 4 0,-6 3 0,-9 2 0,-7-1 0,-2-1 0,-1-6 0,-1-4 0,0-4 0,0-9 0,0-1 0,0-1 0,0 5 0,0 9 0,0 7 0,-6 7 0,-6 4 0,-8 3 0,-5 0 0,0-1 0,-1 4 0,1 0 0,-1 3 0,-3 0 0,-1 0 0,1 0 0,-2 0 0,1 0 0,-3 0 0,0 0 0,4 0 0,3 0 0,2 5 0,-2 3 0,-1 4 0,-2 3 0,3-2 0,0 3 0,4-5 0,3 1 0,3 0 0,3 0 0,0 1 0,2-3 0,3 1 0,2 1 0,4-1 0,4-1 0,2-4 0,4-3 0,1-3 0,2 0 0,-5 0 0,1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3:05:07.8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486 1 24575,'-29'0'0,"-8"2"0,-13 4 0,-2 6 0,8 4 0,4 7 0,6 0 0,5-1 0,3-2 0,9-2 0,0 0 0,1 1 0,-3 0 0,-3 3 0,1 0 0,5 0 0,6-1 0,6-3 0,2 1 0,2 0 0,-1 1 0,1-2 0,0 1 0,0 0 0,0-2 0,0-1 0,0 0 0,0 1 0,0 2 0,0 2 0,0 3 0,3 6 0,4 7 0,3 7 0,6 8 0,0 3 0,-1 2 0,-1-5 0,-4-6 0,0-7 0,0-7 0,0-3 0,0 1 0,0-2 0,-1 1 0,-1-2 0,2-2 0,-1-2 0,0-3 0,0-1 0,-2-1 0,0-2 0,-2-2 0,-1-4 0,2-5 0,-1-4 0,-1-1 0,-2-2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3:05:11.3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171 992 24575,'0'-9'0,"-4"-1"0,-6-9 0,-3-5 0,-3-7 0,2-4 0,0 2 0,1 1 0,1 2 0,2 2 0,0 0 0,0 1 0,2 0 0,0 2 0,1 0 0,1 1 0,-1 2 0,3 1 0,1 2 0,2-1 0,1 2 0,0 1 0,0 2 0,0 1 0,0 0 0,0 0 0,0-1 0,0-1 0,0-2 0,0 0 0,0 2 0,0 2 0,1 3 0,1 2 0,2 2 0,3 2 0,3-3 0,3 1 0,1-3 0,2-1 0,1-1 0,1-4 0,4-1 0,2-2 0,5-1 0,4 2 0,2 4 0,-2 4 0,-5 4 0,-4 0 0,-4 2 0,-1 1 0,0 1 0,0 0 0,-1-1 0,-1-1 0,-1 0 0,0-1 0,1-2 0,1 1 0,-1-1 0,-2 0 0,-2 1 0,-4-2 0,-3 0 0,-4 0 0,-2-1 0,-1 3 0,-3 1 0,-7 2 0,0 3 0,-1-1 0,0 1 0,1 3-1696,-2 8 0,4-5 0,3 4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3:05:16.3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548 0 24575,'-9'0'0,"-8"0"0,-18 0 0,-14 0 0,-5 0 0,2 0 0,10 0 0,9 3 0,8 5 0,6 3 0,4 2 0,2-1 0,2-2 0,-1-2 0,-2-1 0,-1-1 0,-1-1 0,2 0 0,2-1 0,2 0 0,0 1 0,2 2 0,1 2 0,0 2 0,3 1 0,0 0 0,2 0 0,2 0 0,0 1 0,0-1 0,-1 0 0,1 1 0,0-1 0,0 0 0,0-1 0,2-1 0,0-1 0,3 2 0,1 2 0,1 1 0,1 2 0,-4-2 0,-2 1 0,-2-1 0,0 0 0,0 2 0,0 1 0,0 2 0,0 0 0,0-1 0,0 1 0,0 0 0,0 0 0,0 0 0,0 1 0,0 1 0,0 3 0,0 0 0,0 1 0,0 0 0,0 0 0,0 0 0,0 0 0,0 2 0,0 0 0,0 4 0,0-1 0,0 0 0,0-2 0,0-1 0,0-3 0,2-2 0,2-2 0,1-1 0,0-1 0,0-1 0,-2-4 0,0-2 0,-2-5 0,-1-5 0,0-7 0,0-10 0,0-13 0,0-8 0,0-4 0,-3 0 0,-1 3 0,-3 1 0,-1 1 0,-1 2 0,-2 4 0,0-1 0,-1 0 0,2 1 0,2-1 0,1 1 0,3-1 0,1-2 0,0-1 0,3-2 0,0-3 0,0 0 0,0 0 0,0 0 0,0 0 0,0-1 0,0 2 0,4 6 0,4 8 0,5 8 0,5 5 0,4 4 0,2 2 0,4 1 0,2-1 0,-1 0 0,4 0 0,3 0 0,3-1 0,3 3 0,0 1 0,0 2 0,-1 0 0,1 0 0,-3 0 0,-4 0 0,-6 0 0,-6 0 0,-4 0 0,-8 0 0,-8 0 0,-11 0 0,-10 0 0,-16 0 0,-11 0 0,-8 5 0,-1 4 0,8 4 0,7 5 0,6-1 0,0 1 0,0-2 0,1-2 0,2-1 0,6-1 0,2-1 0,4 1 0,3 0 0,3 2 0,2 1 0,2-2 0,-1 0 0,2-1 0,1 0 0,1 1 0,1 2 0,2-1 0,2 2 0,0 0 0,0-1 0,0 1 0,0 0 0,0-2 0,0 2 0,0 0 0,0-1 0,0 1 0,0 0 0,2 1 0,3 2 0,2 0 0,2 1 0,0 2 0,0 3 0,-2 1 0,-2 3 0,-1 1 0,-1-3 0,0 1 0,-1-4 0,-2-2 0,0-1 0,0-2 0,0 0 0,0 0 0,0-1 0,0-2 0,-2-3 0,0-8 0,-2-5 0,0-5 0,2-4 0,-1 1 0,3 0 0,-1 0 0,1-2 0,0-5 0,-3-7 0,-6-5 0,-4-3 0,-4 0 0,1 0 0,3-3 0,2-4 0,3-1 0,3-7 0,2-1 0,0 1 0,3-1 0,0 1 0,1 0 0,4 3 0,5 10 0,4 12 0,-1 12 0,-3 18 0,-6-5 0,-1 8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3:06:12.2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1010 0 24575,'-2'12'0,"-4"4"0,-3 1 0,-3 1 0,0-2 0,-1 0 0,1 0 0,1-2 0,3-3 0,4-4 0,0 0 0,0 0 0,0 1 0,1-1 0,0 1 0,0 1 0,0 0 0,-1 2 0,-1 1 0,2-1 0,-1 1 0,0 1 0,0 1 0,-1-1 0,0 0 0,1 0 0,1-2 0,0-2 0,1-2 0,1-1 0,0 0 0,0 0 0,-1 0 0,-1 2 0,1 1 0,-1 0 0,-1 1 0,-1 2 0,1 0 0,0 2 0,0 1 0,0 0 0,0-1 0,0 0 0,0-1 0,0-1 0,0-3 0,1 1 0,-1-1 0,-1 0 0,2 0 0,-1-2 0,1 1 0,-1 0 0,-1 1 0,0 0 0,0-2 0,0 0 0,0-1 0,0 0 0,-1 0 0,-1 0 0,1 0 0,1-2 0,0-1 0,0-2 0,0 0 0,-2 1 0,-2 1 0,-2 1 0,-2 1 0,-3 1 0,-2-1 0,1 1 0,0-1 0,1-1 0,2 0 0,0-2 0,1 0 0,1 0 0,-2 0 0,0 1 0,-1-1 0,0 0 0,1 1 0,1-1 0,2 0 0,0-1 0,0 1 0,0 0 0,0-1 0,0 0 0,0 0 0,0 0 0,1 1 0,0-2 0,-1 2 0,1-1 0,-1 0 0,-1 0 0,0 1 0,-1-1 0,1-1 0,0 1 0,1 0 0,1 0 0,2 0 0,-1-1 0,2 0 0,0 0 0,1 0 0,0 0 0,0 0 0,1 0 0,-1 0 0,-1 1 0,-1 1 0,0 0 0,0 0 0,1 0 0,0 1 0,1-1 0,0-1 0,1 1 0,2-1 0,0 0 0,-1-1 0,1 0 0,-1 0 0,0 0 0,1 0 0,0 0 0,0 0 0,4 0 0,1 0 0,2 0 0,2 1 0,-3-1 0,-3 1 0,-4 0 0,-3-1 0,2 1 0,0-1 0,2 0 0,1 2 0,1-1 0,1 1 0,3-1 0,-1 1 0,1 0 0,-1 0 0,0-1 0,1 0 0,-1-1 0,2 0 0,-1 0 0,2 0 0,0 0 0,1 0 0,0 0 0,1 0 0,0 0 0,-1 0 0,1 0 0,0 0 0,0 0 0,-1 0 0,1 0 0,0 0 0,0 0 0,2 0 0,0 0 0,2 0 0,-2 0 0,1-1 0,1 0 0,1 0 0,1 1 0,1-1 0,-1 0 0,-1 0 0,-3 1 0,0 0 0,0 0 0,1 0 0,3 0 0,5 0 0,6 0 0,6 0 0,1-1 0,-2-1 0,-5-1 0,-5 2 0,-4-1 0,-4 1 0,0 0 0,-3 0 0,1 1 0,-2-1 0,0 0 0,-1-1 0,1 1 0,0 0 0,0-1 0,-2 0 0,1 0 0,-1 0 0,0 1 0,0-1 0,0 0 0,1 0 0,0-1 0,0 0 0,2 0 0,0-1 0,1 1 0,2 1 0,0 0 0,2-1 0,0-2 0,-2-3 0,1-1 0,-1-1 0,0-1 0,0 0 0,0 1 0,-2 1 0,-1 0 0,-1 2 0,-1-1 0,0 0 0,-1 1 0,-1 0 0,0 1 0,-1-1 0,-1 0 0,0 1 0,-1 1 0,0 0 0,1 1 0,0 0 0,0 0 0,-1 0 0,0-2 0,0-1 0,1-2 0,1-1 0,0 0 0,1-1 0,0 0 0,1 1 0,1-2 0,0 0 0,0-1 0,-1 2 0,0 1 0,-1 0 0,1 2 0,-1 1 0,0 1 0,0 1 0,-3 1 0,1 1 0,-1-2 0,2-2 0,0-2 0,2-1 0,0-1 0,0-1 0,1-1 0,-1 0 0,0 2 0,-1 1 0,0 2 0,0-1 0,0 1 0,-1 1 0,-2 1 0,0 2 0,1 0 0,-1 0 0,0-1 0,1 0 0,0-1 0,-1-1 0,1 1 0,0-1 0,-1 0 0,2-1 0,-1 0 0,2-1 0,-1 0 0,0 2 0,0-1 0,-1 0 0,1 0 0,-1 1 0,0 1 0,0 2 0,-2 0 0,1 1 0,0 0 0,1 0 0,0 0 0,0-1 0,1 2 0,0-1 0,-1 0 0,2-2 0,1 0 0,-1-2 0,1 1 0,-1 0 0,1 1 0,-1 0 0,0 1 0,0 2 0,0 0 0,-1 2 0,1-1 0,-2 2 0,0 1 0,-2 2 0,0 1 0,0 2 0,0 2 0,0 2 0,0 0 0,0-1 0,0-2 0,0 0 0,0-1 0,0 0 0,0 1 0,0 0 0,0 0 0,0 2 0,0-1 0,0 0 0,-1-1 0,-1 1 0,0 1 0,-1 1 0,-1 2 0,1-1 0,-2 1 0,1-2 0,0-1 0,0-1 0,0-1 0,0-1 0,-1 0 0,0-1 0,0 1 0,1 0 0,0-1 0,0 0 0,1 0 0,0-1 0,-1 0 0,0 1 0,0 1 0,0 2 0,-1 1 0,0 1 0,0 1 0,0 0 0,0 1 0,-1 0 0,1-1 0,-1 0 0,1-1 0,1-1 0,-1-1 0,2-2 0,-1 0 0,1 0 0,0-1 0,-1 2 0,1 1 0,-1 0 0,-1 2 0,0 1 0,-2 0 0,0 1 0,0-1 0,0-1 0,1-2 0,1-1 0,-1-1 0,-4 3 0,-3 4 0,-4 3 0,0 1 0,2-1 0,2-3 0,1-2 0,2-3 0,2-2 0,2 0 0,0-1 0,1-1 0,-1-1 0,1-1 0,0 0 0,-1 0 0,0 1 0,-1 0 0,0 1 0,0 0 0,-1 0 0,0-1 0,0 1 0,2-1 0,-2-1 0,0 0 0,0 2 0,-1-1 0,0 0 0,0 0 0,1-2 0,-2 0 0,-1 0 0,-1 1 0,-2 0 0,0 1 0,-2-1 0,0 0 0,-1 1 0,1 0 0,1-1 0,1 0 0,2-1 0,2 0 0,1-1 0,1-1 0,1 0 0,1 1 0,0 0 0,0 0 0,1 0 0,-1-1 0,1 0 0,-1 0 0,-1 1 0,0 0 0,1 0 0,0-1 0,1 0 0,-1 0 0,-1 0 0,-1 0 0,-1 0 0,0 0 0,-1 0 0,1 0 0,-2 0 0,0 0 0,0 0 0,-2 1 0,1 0 0,-1 0 0,0-1 0,1 0 0,1 0 0,0 0 0,1 0 0,2 0 0,0 0 0,0 0 0,0 0 0,-1 0 0,-1 0 0,-1 0 0,1 0 0,0 0 0,1 0 0,0 0 0,0 0 0,-1 0 0,2 0 0,1 0 0,2 0 0,1 0 0,0 0 0,0 0 0,1-1 0,1-2 0,2 0 0,1-1 0,3 0 0,2 0 0,2 2 0,-1-1 0,1 0 0,-1 1 0,0 0 0,-2 1 0,1-1 0,-2 0 0,-1 0 0,1 0 0,-1 1 0,1-1 0,-1 1 0,1 1 0,0-1 0,1 1 0,-2 0 0,1 0 0,1 0 0,0 0 0,2 0 0,2 0 0,2 0 0,4 0 0,1 0 0,3 0 0,-2 0 0,-2 0 0,1 0 0,-1 0 0,0 0 0,1 0 0,-1 0 0,0 0 0,1 0 0,0-1 0,-1 0 0,-2 0 0,-3 1 0,-1 0 0,-1 0 0,3 0 0,4-1 0,10-2 0,6-4 0,3-2 0,-1-2 0,-5-1 0,-3 2 0,-5 0 0,-3 1 0,-4 2 0,-2-1 0,0 0 0,1-1 0,-1-1 0,0 2 0,-2-1 0,0 1 0,0 0 0,-2 2 0,0-1 0,1 0 0,2-1 0,1 0 0,1-1 0,1 2 0,0 0 0,1-2 0,0 1 0,-2 1 0,-2 0 0,-2 3 0,-2 1 0,-2 1 0,-2-2 0,2-5 0,3-5 0,4-6 0,2 0 0,0 0 0,-1 1 0,0 3 0,-2 0 0,0 2 0,-1 0 0,0 1 0,-1 0 0,-1 0 0,0 1 0,-1 1 0,0 1 0,-2 1 0,-1 2 0,1 0 0,-1 0 0,2-2 0,1-3 0,0-1 0,2-1 0,1 0 0,1 0 0,0 0 0,1-1 0,-1 1 0,0 2 0,-2 2 0,-2 3 0,-2 2 0,0-1 0,0 0 0,-1-1 0,1 1 0,-1-1 0,-1 0 0,1 1 0,-2 0 0,1-1 0,1 0 0,-1-1 0,-1 2 0,0 1 0,-1 1 0,0 1 0,0 0 0,0 0 0,1-2 0,0 0 0,0-1 0,-1 1 0,0 0 0,1 1 0,-1 2 0,0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5:31.6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24575,'0'9'0,"2"6"0,5 10 0,4 5 0,5 5 0,3 6 0,-2 1 0,-1-1 0,-4-9 0,-3-9 0,-3-8 0,-2-3 0,0-3 0,-2-3 0,-1 1 0,1-1 0,0 0 0,2 3 0,1 0 0,1 0 0,0 2 0,0-2 0,-1-1 0,0 0 0,-2 0 0,1-1 0,-2 1 0,0 2 0,0-1 0,-1 1 0,2-1 0,-1-2 0,1 0 0,-2-3 0,1-2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3:06:34.4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194 1 24575,'0'27'0,"1"4"0,2 5 0,1-2 0,2-1 0,1-5 0,-1-3 0,0-5 0,-1-5 0,-2-2 0,1-1 0,-1-2 0,0 0 0,0 0 0,-1 0 0,1 0 0,-1-2 0,1 2 0,0-2 0,0 1 0,1 0 0,-2-1 0,1-1 0,-1-1 0,0 0 0,0-1 0,1-1 0,-1 1 0,1 0 0,0 1 0,0 1 0,2-1 0,-1 1 0,-1-1 0,1 0 0,-1 0 0,0 0 0,1 1 0,-1 1 0,0 0 0,1 0 0,-1 1 0,1 0 0,0 3 0,1-1 0,2 1 0,-1 1 0,2 1 0,1 1 0,1-1 0,1 1 0,-2-3 0,-2-2 0,-1-3 0,-2-2 0,0-2 0,0 0 0,0-1 0,1 0 0,1 2 0,2 0 0,1 1 0,0 1 0,-1-2 0,0 0 0,0-1 0,1 0 0,0 0 0,-1 1 0,0-1 0,0 1 0,-2-1 0,1 0 0,2 0 0,1 1 0,3 0 0,2 1 0,1-2 0,2 1 0,-1-1 0,2-1 0,1 1 0,1-1 0,0 0 0,0-1 0,-1 0 0,0 0 0,-2 1 0,0-1 0,-1 0 0,0 0 0,-1-1 0,-1 0 0,-2 0 0,-3 0 0,-1 0 0,0 0 0,-2 0 0,1 0 0,0 0 0,-2 0 0,1 0 0,0 0 0,-1 0 0,0 0 0,0 0 0,0 0 0,0 0 0,0 0 0,2-1 0,1 0 0,2 0 0,1 0 0,-1 1 0,-2 0 0,0 0 0,0 0 0,-1 0 0,1 0 0,0 0 0,-1 0 0,-1 0 0,-2 1 0,-3 0 0,0 1 0,-2 1 0,0 0 0,0 0 0,0 0 0,0 0 0,0 0 0,0 1 0,0 0 0,0 0 0,0-1 0,-2 0 0,0-1 0,-1 0 0,-2-2 0,1 2 0,-1-1 0,0 0 0,0 0 0,0-1 0,-1 0 0,1 0 0,-1 0 0,1 0 0,-1 0 0,1 0 0,1 0 0,-1 0 0,1 0 0,-1 0 0,-1 0 0,-1 0 0,-4 1 0,-1 0 0,-2 1 0,-1 2 0,1-1 0,1 0 0,2-1 0,0 0 0,2-1 0,1 0 0,-1 0 0,0-1 0,-1 0 0,1 0 0,-2 0 0,-1 0 0,0 0 0,0 0 0,1 0 0,0 0 0,0 0 0,-1 0 0,0 0 0,-1 0 0,1 0 0,0 0 0,-1 0 0,1 0 0,0 0 0,0 0 0,1 0 0,1 0 0,0 0 0,0 0 0,0 0 0,1 0 0,-1 0 0,0 0 0,0 0 0,-2 0 0,0 0 0,0 0 0,2 0 0,2 0 0,0 0 0,1 0 0,-1 0 0,0 0 0,-3 1 0,0 0 0,0 0 0,-1 0 0,1-1 0,0 0 0,1 0 0,1 0 0,1-1 0,1-2 0,0-1 0,2-1 0,-1-1 0,1 1 0,0 1 0,2-1 0,-1 2 0,2 0 0,0 1 0,-1-1 0,-1 0 0,0-2 0,0-1 0,-1 1 0,-1-1 0,0 0 0,0 0 0,-1-2 0,1 1 0,0-1 0,1 1 0,1 1 0,0 0 0,0-1 0,0-1 0,1 0 0,-1 1 0,-1 1 0,0 0 0,0-1 0,0 0 0,-1-2 0,1 1 0,-1 0 0,1 0 0,0 1 0,0-3 0,-1-3 0,-1-7 0,-1-4 0,1 0 0,1 3 0,1 5 0,2 7 0,1 3 0,0 1 0,0 2 0,0 0 0,1 0 0,-1 1 0,0 0 0,0 0 0,0-1 0,0-3 0,-1 0 0,-1-1 0,0-1 0,0-1 0,-1-2 0,1-1 0,0-2 0,1 0 0,-1-1 0,0 0 0,1 0 0,0 1 0,1 3 0,0 1 0,-1 1 0,1-1 0,-1-1 0,0-1 0,0-1 0,0 0 0,1 1 0,1-1 0,-1 1 0,1 1 0,-1 0 0,1 2 0,0 2 0,0 1 0,1 2 0,0-2 0,0-2 0,0-2 0,0-2 0,0-1 0,0 0 0,0 4 0,0 1 0,0 3 0,0 2 0,0-1 0,0 2 0,1 0 0,1 0 0,-1 1 0,2 0 0,-1 1 0,1 0 0,0 0 0,-1 2 0,0 1 0,0 2 0,-2 1 0,1 1 0,-1 0 0,1-1 0,0 2 0,0 0 0,0 2 0,0-1 0,1 1 0,0-1 0,1 0 0,0 1 0,2 1 0,-2 1 0,1 0 0,-2-2 0,1 1 0,0 1 0,1 0 0,-1 0 0,0-1 0,0 0 0,0 0 0,-1-1 0,0 0 0,0-1 0,1-1 0,-1 0 0,0 1 0,1-1 0,0 0 0,0-1 0,0 0 0,-1 0 0,1-1 0,-1 1 0,0 0 0,1-1 0,-1 1 0,0 0 0,1-1 0,-1 1 0,1 0 0,-1-1 0,1 1 0,0 0 0,-1 0 0,1 1 0,1 1 0,0 0 0,-1 0 0,1-1 0,-1 0 0,0-1 0,0 0 0,0-1 0,1 1 0,0 1 0,0-1 0,0 2 0,0 0 0,1-1 0,-1-1 0,-1 1 0,2 1 0,0 1 0,0 0 0,0 0 0,-1-2 0,-1 0 0,1-2 0,0 1 0,-1 0 0,1-1 0,-1 1 0,1-1 0,-1-1 0,1 0 0,-1-1 0,0 1 0,-1-1 0,1-2 0,-1 0 0,0 1 0,1-1 0,0 0 0,1 1 0,1 1 0,0 1 0,0 0 0,1-1 0,0 1 0,0-1 0,0 0 0,1 1 0,1 1 0,0-1 0,3 0 0,0 0 0,2-1 0,0 0 0,1 0 0,0-2 0,-1 1 0,-1 0 0,-1 0 0,-1 0 0,1 1 0,-1 1 0,0 0 0,-1 1 0,0-1 0,0 0 0,0 0 0,-1-1 0,2 1 0,-1 0 0,-1 0 0,1-1 0,-2-1 0,1 0 0,1-2 0,-1 1 0,2-1 0,2 1 0,0-1 0,2 0 0,2 0 0,1-1 0,2 0 0,-1 0 0,-1 0 0,-4 1 0,-3 0 0,-1 0 0,-1 0 0,-1 0 0,2 0 0,-1 1 0,2 0 0,1-1 0,0 1 0,0 0 0,-1-1 0,-1-1 0,0 0 0,-1 0 0,0 0 0,1 0 0,-1 0 0,-2 0 0,0 1 0,-2 0 0,0 0 0,0 0 0,-1-1 0,-1 0 0,1 0 0,0 0 0,0 0 0,1 0 0,1 0 0,1 0 0,1 0 0,-1 0 0,1 0 0,-1 0 0,0 0 0,0 0 0,0 0 0,-1 0 0,1 0 0,-2 0 0,0 0 0,0 0 0,1 0 0,0 0 0,0 0 0,-2 0 0,0 0 0,-1 1 0,-1 0 0,0 2 0,0-1 0,-1 2 0,0 0 0,0 1 0,0-1 0,0-1 0,-2 0 0,-2 0 0,-3-1 0,-2 0 0,-3-1 0,0 0 0,-1 0 0,0 0 0,0 0 0,-1 1 0,0 0 0,-3 1 0,-2 1 0,1 1 0,0 0 0,3 0 0,3-1 0,1-1 0,1-1 0,1-1 0,0 0 0,0 0 0,-1-1 0,1 0 0,1 0 0,-1 0 0,0 0 0,0 0 0,-2 0 0,1 0 0,-1 0 0,0 0 0,0 0 0,1 0 0,0 0 0,1 0 0,1 0 0,0 0 0,0 0 0,1 0 0,1 0 0,2 0 0,0 0 0,2 0 0,2 0 0,4 0 0,4 0 0,3 0 0,2 0 0,0 0 0,-1 0 0,-1 0 0,-1 0 0,-3 0 0,1 0 0,-1-1 0,1 0 0,1 0 0,3-1 0,1 0 0,0-1 0,2 0 0,-1-2 0,-2 1 0,-2 0 0,-3 1 0,-2 0 0,-2 2 0,-4 0 0,-3 1 0,-4-1 0,-3 1 0,-1 1 0,-1 1 0,0 0 0,0 2 0,-2-1 0,-2 1 0,-1-1 0,-1 1 0,0-1 0,2-1 0,2-1 0,2-1 0,1 0 0,2 0 0,1 0 0,-1 0 0,0 0 0,0 0 0,-1 0 0,0 0 0,0 0 0,0 0 0,0 0 0,2 0 0,0 0 0,2-1 0,1 0 0,1 0 0,1 1 0,2-1 0,1 0 0,4 0 0,4 0 0,7 1 0,0 0 0,-1 0 0,-3 0 0,-2 0 0,0 0 0,1 0 0,1 0 0,-1 0 0,-1 0 0,-1 0 0,-1 0 0,-2 0 0,-1 0 0,-1-2 0,-1-1 0,-4 0 0,-3-1 0,-5 2 0,-3 1 0,-1 0 0,0 1 0,0 0 0,-2 0 0,-2 0 0,-1 0 0,-1 0 0,1 0 0,1 0 0,5 0 0,3 0 0,4 0 0,2-1 0,1 1 0,2-1 0,6 0 0,0 1 0,7 0 0,-2 0 0,2 1 0,1-1 0,-2 1 0,-1 0 0,-4-1 0,-5-1 0,-4 0 0,-8-1 0,-1 0 0,-1-1 0,0 1 0,3-1 0,-2 0 0,0-1 0,1 0 0,2 0 0,1-1 0,2 0 0,0 0 0,2 1 0,1 0 0,0 0 0,0-1 0,1 0 0,0 0 0,0 2 0,1 0 0,-1-1 0,1 1 0,0 0 0,0 1 0,0 1 0,-1 0 0,1 0 0,-1 1 0,0-1 0,1 0 0,-1 1 0,1-2 0,-3 0 0,1 0 0,0 0 0,-1 0 0,1 0 0,1 0 0,-2-1 0,1 0 0,0-1 0,0 0 0,-1 0 0,0 0 0,-1-2 0,0 1 0,0 1 0,0 0 0,-1 0 0,0 1 0,0 0 0,1 1 0,1-1 0,1-1 0,1-5 0,-3-7 0,-1-3 0,-1 0 0,1 3 0,3 5 0,1 2 0,0 1 0,0 2 0,1 2 0,0-1 0,0 2 0,1-1 0,-1 0 0,1 0 0,0 0 0,0-1 0,-1 1 0,1-1 0,0 1 0,-1-1 0,1 0 0,-1 0 0,1 1 0,0 0 0,0 0 0,1-1 0,-1 0 0,-1 0 0,1 1 0,-1-1 0,0 1 0,1 1 0,-1 0 0,1-1 0,-1 1 0,0 0 0,0-1 0,1 1 0,-1-1 0,1-1 0,-1-1 0,0-1 0,1 1 0,-1-2 0,1-1 0,-1 0 0,0 0 0,0 0 0,-1 0 0,1 0 0,0 1 0,0-2 0,0 1 0,0 1 0,-1 0 0,0 1 0,1 1 0,0-1 0,0 0 0,0 1 0,1 0 0,0 0 0,-1 1 0,1 0 0,0 0 0,-1 0 0,1 1 0,0 0 0,1 0 0,-1 0 0,0-1 0,-1 1 0,1 0 0,-1 1 0,1 0 0,0-1 0,0 0 0,0-1 0,-1 0 0,0-1 0,1 1 0,-1 1 0,1-1 0,-1-1 0,0 0 0,0-1 0,1 0 0,-2 0 0,1 1 0,-1-1 0,0 0 0,1 1 0,-1 0 0,-1-1 0,1 0 0,-1 0 0,1-1 0,-1 1 0,1 1 0,-1-1 0,1 0 0,0 0 0,0 1 0,2-1 0,-1 1 0,0 1 0,0 0 0,0 0 0,0-1 0,1 0 0,0 0 0,0 1 0,0-1 0,0-1 0,1 1 0,0 2 0,0 0 0,0 1 0,0 0 0,0-1 0,0 2 0,0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3:07:13.5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88 672 24575,'5'-5'0,"2"-2"0,8-6 0,5-5 0,5-6 0,1 1 0,-1 1 0,-4 3 0,-5 5 0,-4 3 0,-5 4 0,0 2 0,-1 1 0,0-1 0,-2 1 0,0 0 0,0-1 0,0 1 0,2-2 0,0 1 0,1 0 0,0 0 0,1 1 0,1-1 0,0 1 0,1-1 0,1 0 0,0 0 0,-1 0 0,0-1 0,0 0 0,-1-1 0,1 0 0,0-1 0,0 0 0,0 0 0,1-1 0,2-1 0,1-1 0,0 1 0,-2 1 0,1 2 0,-1 1 0,0 1 0,0 2 0,-2-1 0,-1 0 0,0 1 0,-1-1 0,-1 1 0,0 0 0,-1 0 0,-2 1 0,0-1 0,-1 1 0,0-1 0,1-1 0,1 0 0,1-1 0,0-1 0,1 1 0,0 0 0,-1 0 0,0 1 0,-1 0 0,0 0 0,0 0 0,1 0 0,1-1 0,-1 0 0,1 1 0,0 0 0,-1 0 0,1 2 0,-1 0 0,-1 1 0,1 1 0,0 0 0,2 0 0,2 1 0,2 2 0,4 2 0,1 3 0,2 1 0,1 1 0,1 0 0,-2 1 0,0-1 0,-1 1 0,-1-1 0,-3 0 0,-2-1 0,-1-2 0,-2 0 0,-1 0 0,2 0 0,-1 0 0,-1 0 0,0 0 0,-1-1 0,-1-1 0,1 0 0,0 0 0,0 1 0,2-1 0,1 1 0,1 1 0,2-1 0,0 3 0,1 1 0,2 1 0,0 1 0,0-3 0,1-2 0,-3-3 0,-2 0 0,-1-1 0,-1 4 0,0 1 0,0 0 0,-1-1 0,-1 0 0,0 0 0,1 0 0,0 0 0,0-1 0,0 1 0,0 0 0,-1 0 0,1 0 0,-2 0 0,3-1 0,0 2 0,2 0 0,2 1 0,2 1 0,-1 0 0,0 0 0,-3-1 0,-1-1 0,0 0 0,-2-1 0,1 1 0,1 1 0,1 1 0,1 3 0,2 1 0,0 1 0,0 2 0,0-3 0,-1 0 0,1-1 0,0 0 0,0-2 0,-1 1 0,0-2 0,0 0 0,-1 0 0,0 0 0,0 0 0,0 0 0,1 1 0,-1 1 0,0 1 0,-1 0 0,0-2 0,0 1 0,0-2 0,0 2 0,1-1 0,2 2 0,1-1 0,0 1 0,0-1 0,-1 0 0,0-1 0,0-1 0,0 0 0,1 0 0,0 1 0,1 0 0,0 0 0,-1 0 0,1 1 0,-2-2 0,-1 0 0,-1 0 0,-1-2 0,0 1 0,0-1 0,-1 0 0,-1 0 0,-2-3 0,1-1 0,1-1 0,4 1 0,12 6 0,7 4 0,0 2 0,0 0 0,-8-3 0,-1-1 0,-2 0 0,-1-1 0,-2 0 0,1-1 0,-2 0 0,0 0 0,-1 0 0,0-2 0,-2 2 0,-1-2 0,-2 0 0,1 0 0,0-1 0,0 2 0,0 0 0,1 1 0,-1 0 0,-2 0 0,-1-1 0,-1-1 0,-1-2 0,-1 0 0,-1-1 0,0-1 0,-1 0 0,0 0 0,1 0 0,1 1 0,2 1 0,1 1 0,2 0 0,0 1 0,0 1 0,1 1 0,-2-1 0,0 0 0,0-1 0,-2 0 0,1 0 0,-2 1 0,2 1 0,0 0 0,2 1 0,1 2 0,4 3 0,1 2 0,1 0 0,-2-2 0,-2-1 0,-3-5 0,-2-1 0,-3-1 0,-2-2 0,0 1 0,0 0 0,0-1 0,0 1 0,0-1 0,1 0 0,-1-1 0,1 1 0,-1 0 0,1 0 0,-1-1 0,1-1 0,-1 1 0,0-1 0,1 1 0,0 1 0,0 0 0,1 1 0,-1-1 0,-1 0 0,0 0 0,0-1 0,-1 1 0,-2-1 0,0-1 0,0 1 0,0 0 0,0 0 0,0-1 0,0 1 0,0 0 0,0 0 0,-1 1 0,0 1 0,0 1 0,0 4 0,0 2 0,-1 1 0,0 3 0,0 0 0,0 2 0,0-2 0,0 0 0,-2-1 0,-2-1 0,-1 0 0,-1-3 0,2-1 0,0 0 0,0-1 0,1 0 0,0 2 0,0-1 0,0 2 0,0-1 0,0-1 0,-1-1 0,1-3 0,0 0 0,-1-1 0,1-1 0,-1-1 0,1 0 0,0-1 0,0 0 0,0 0 0,-2 1 0,1 0 0,1 0 0,0-1 0,1 1 0,0 0 0,-1 1 0,-1 1 0,1-1 0,-1 1 0,1 0 0,-1 0 0,1 1 0,0 0 0,0-1 0,0 0 0,1-1 0,-1 0 0,0-1 0,0 0 0,1 1 0,0 0 0,-1 0 0,0 1 0,1 1 0,0 1 0,-1 1 0,1 2 0,-1-1 0,0 0 0,0 0 0,0 0 0,-1-1 0,2-1 0,0-2 0,0-1 0,2-1 0,-1-1 0,0 0 0,1-1 0,0 1 0,0-1 0,0 1 0,0-2 0,0 1 0,0 0 0,0-1 0,1 1 0,1-2 0,1-1 0,0-1 0,1 0 0,-1-1 0,-1-1 0,1 0 0,0 0 0,0 0 0,1 0 0,-1 1 0,-1 0 0,0 1 0,1-2 0,-1 1 0,1-1 0,0 0 0,0 0 0,1 1 0,-2-1 0,1-1 0,-1 0 0,0 1 0,1-1 0,-2 0 0,1 0 0,1 0 0,-2 1 0,1 0 0,-1 0 0,1 0 0,1-1 0,-1 0 0,2-1 0,-1-1 0,0 0 0,0-1 0,1-1 0,0 0 0,2 0 0,-1-2 0,0 1 0,0 0 0,0 1 0,-1 1 0,-1 0 0,0 1 0,-1 0 0,1-1 0,-1 1 0,1 0 0,0 1 0,-1 0 0,0 0 0,-1 1 0,1-1 0,-1 2 0,0-1 0,1 0 0,-1-1 0,0 0 0,0 0 0,1 1 0,-1 0 0,2-2 0,-1-1 0,1-2 0,1-1 0,-1 0 0,1 0 0,-1 0 0,1 2 0,-1 0 0,0 1 0,0 1 0,0 0 0,0 0 0,-1 0 0,0 0 0,1-1 0,-1 1 0,1-1 0,-1-1 0,1 0 0,1-1 0,0 0 0,1 1 0,-1 2 0,-1 0 0,-1 0 0,1 0 0,-1-1 0,1-1 0,-1 0 0,1-1 0,-1-1 0,0-2 0,0 0 0,-1 1 0,1 2 0,-1 1 0,-1 2 0,0 0 0,0 0 0,0 1 0,0-2 0,0 0 0,0 0 0,0 0 0,0-1 0,0 0 0,0 0 0,0-1 0,0 0 0,0 0 0,-1 0 0,0 1 0,-2 2 0,1-1 0,0 1 0,0 0 0,1-1 0,0 1 0,0 1 0,0 1 0,-1 1 0,0 0 0,0-2 0,0 1 0,0-1 0,-2 1 0,0-2 0,-1 1 0,-1-1 0,0 1 0,-1-1 0,0-1 0,1 0 0,-1-1 0,0-1 0,1 0 0,1 0 0,0 1 0,1 0 0,-2-1 0,0 0 0,0 0 0,0-3 0,0 0 0,0 0 0,0 1 0,0 1 0,-1 1 0,-1 1 0,0 2 0,-1-1 0,0 1 0,-2 1 0,-1-1 0,0 0 0,0 0 0,1 1 0,3 0 0,1 2 0,2 0 0,-2-6 0,-4-4 0,-3-5 0,-6-6 0,1 1 0,3 1 0,1 3 0,4 5 0,1 2 0,1 1 0,0 2 0,1 0 0,-1 0 0,-1-1 0,1 0 0,0-1 0,-1 2 0,1 0 0,0 1 0,0 1 0,0-1 0,0 0 0,-1 0 0,-1-1 0,1 1 0,0 1 0,2 0 0,0 2 0,0 0 0,2-1 0,-1 2 0,0-1 0,0 1 0,1 0 0,0 0 0,1 2 0,1 0 0,-1-1 0,1 1 0,-1-2 0,0 1 0,0 0 0,-1-1 0,0 1 0,0 0 0,1 0 0,-2-1 0,-1 1 0,-1-1 0,0 1 0,-1-1 0,-1 0 0,0 0 0,1 0 0,-1 0 0,2 0 0,0 0 0,0 0 0,1 0 0,0-1 0,1 0 0,0 0 0,1 1 0,0 0 0,0-1 0,-1 0 0,-2 0 0,0-1 0,0-1 0,-2 1 0,0 0 0,-1 0 0,2 2 0,0 1 0,1 0 0,0 0 0,-3 0 0,1 1 0,-1-1 0,1-1 0,0 1 0,1 0 0,-1 0 0,2 0 0,0-1 0,1 0 0,0 0 0,-1-1 0,1-1 0,-3-2 0,-2-2 0,-1-2 0,-2-1 0,0-1 0,0 3 0,2 3 0,3 1 0,-2-2 0,-3-4 0,-1-4 0,1 3 0,5 6 0,4 3 0,0 0 0,-3-2 0,-2-2 0,-2 0 0,1 0 0,2 2 0,2 1 0,0 0 0,1 0 0,0-1 0,0 0 0,0 1 0,-1-1 0,0-1 0,-1 0 0,-1-1 0,2 2 0,0 1 0,0 0 0,0 0 0,0-1 0,-1 1 0,2 1 0,-1-1 0,2 2 0,0-1 0,-2-1 0,-1 0 0,0-1 0,2 0 0,0 1 0,2 1 0,1 0 0,1 0 0,0-1 0,-1-1 0,-1-1 0,0 0 0,1 0 0,0 2 0,-1 1 0,1-1 0,-1-1 0,1 1 0,-2 0 0,0 0 0,-1 0 0,0-1 0,-2-1 0,-1-1 0,-1-1 0,-1 0 0,-1-1 0,0 1 0,-1 0 0,0 0 0,0-1 0,0 1 0,1 1 0,1 1 0,2 1 0,1 1 0,2 1 0,1 0 0,0 2 0,1-1 0,1 2 0,0-1 0,1-1 0,-1-1 0,-1 0 0,0 1 0,1 1 0,1 2 0,-1 0 0,-6-4 0,-13-12 0,-7-8 0,-2-4 0,5 4 0,10 9 0,4 2 0,2 3 0,1 2 0,1 0 0,-1 0 0,0 0 0,0 0 0,1 1 0,3 0 0,0 1 0,1 1 0,1 0 0,-1 0 0,0 1 0,0 1 0,-1-1 0,1 1 0,-1 1 0,0-1 0,0 1 0,1 0 0,1 0 0,0 1 0,-1-1 0,1 1 0,0-1 0,-1-1 0,0 2 0,-2-2 0,0 2 0,-2-2 0,0 0 0,-1 1 0,1 0 0,1 0 0,-1 2 0,1-2 0,0 1 0,0 0 0,0-1 0,0 1 0,1-1 0,1 0 0,0 1 0,-1-1 0,0 1 0,0 0 0,0-1 0,-2 0 0,-1-1 0,-1 1 0,0-1 0,1 1 0,1 0 0,1 1 0,2-1 0,1 1 0,0 1 0,1-1 0,0 1 0,0-1 0,-2 1 0,0-2 0,-1 1 0,2 0 0,0 0 0,1 1 0,-1 1 0,1 0 0,-1 0 0,1 0 0,1 2 0,0 2 0,-2 1 0,-1 3 0,-1 0 0,-1-1 0,0 1 0,0-1 0,0-1 0,-1-1 0,1 0 0,1-2 0,1 1 0,0-1 0,0 0 0,0 1 0,1 1 0,-1 0 0,-1 0 0,-1 2 0,-2 0 0,-2 0 0,-1 0 0,-1 1 0,0-1 0,0 1 0,-1-1 0,-1 0 0,0 1 0,1-1 0,-1 2 0,2-1 0,0 1 0,0 2 0,1-1 0,3 0 0,2-1 0,3-2 0,2-2 0,2 0 0,1 0 0,-1 0 0,-1 1 0,0 0 0,-2 0 0,-1 0 0,-1 1 0,0-1 0,1 0 0,0-1 0,2 0 0,0-2 0,0 1 0,0 0 0,0 0 0,0 0 0,-1 0 0,0-1 0,-1 1 0,1-1 0,-1 1 0,0 1 0,-1-1 0,0 1 0,-1 0 0,0 0 0,2 0 0,-1 1 0,0 1 0,1-1 0,0-1 0,1 0 0,0 0 0,1-1 0,0 0 0,0-1 0,0 0 0,0 1 0,1-1 0,-2 1 0,2-1 0,0 1 0,-1 1 0,0 0 0,0 0 0,0 1 0,1 0 0,-1 1 0,1 0 0,1-1 0,-1 1 0,0-1 0,0 0 0,0-1 0,1-1 0,-1-1 0,0-1 0,0-1 0,0-2 0,0 0 0,0-2 0,-1-5 0,-2-4 0,-2-4 0,0-2 0,2 2 0,1 2 0,2 2 0,2 4 0,0 2 0,1 3 0,0 0 0,0 0 0,1 0 0,0-1 0,1 2 0,0-1 0,0 0 0,-1 0 0,2 0 0,-1-1 0,0 1 0,1 0 0,0 0 0,0 1 0,2-1 0,0 0 0,0 1 0,0-1 0,1 1 0,2-2 0,0 0 0,-1-1 0,2 0 0,-1-1 0,-1 1 0,2 0 0,-1-1 0,1 1 0,-1 0 0,0 0 0,-1 1 0,0-2 0,0 0 0,-1 0 0,0 0 0,0 0 0,-1 1 0,0 0 0,1-1 0,0 0 0,0 0 0,1-1 0,1 0 0,0 0 0,0-1 0,-1 0 0,0 1 0,0 0 0,-1 1 0,1 1 0,-1 0 0,-1 0 0,1 0 0,1-2 0,0-1 0,-1-1 0,1-1 0,1 2 0,0-1 0,1 1 0,1 0 0,2-2 0,2 0 0,1 1 0,-1 0 0,-3 1 0,-1 2 0,-3 0 0,0 0 0,0 1 0,-1-1 0,-1 1 0,0 1 0,0-2 0,1 1 0,0 1 0,1-1 0,-1 1 0,1 0 0,0 1 0,0 0 0,-1 0 0,2 1 0,0 0 0,-1 0 0,1-1 0,-1 0 0,1-1 0,2 1 0,2 0 0,2 1 0,1 1 0,0 1 0,-2 0 0,-1 0 0,-2-2 0,0 0 0,-1-1 0,-1 0 0,-1 1 0,0-1 0,-1 0 0,1 0 0,-1 0 0,0 1 0,-1-1 0,1 1 0,1 1 0,2 0 0,1 1 0,2 0 0,2 0 0,0 0 0,3 0 0,0 0 0,0 0 0,-1 2 0,-1 1 0,-2 1 0,-3 1 0,0-1 0,-3 1 0,1-1 0,-1 1 0,-1 0 0,1 0 0,1 0 0,0 2 0,2 0 0,2 0 0,-1 2 0,1 0 0,0 1 0,-1-1 0,-1 0 0,0-1 0,-2-2 0,0 1 0,0 0 0,-1 0 0,2-1 0,1 1 0,1 0 0,2 0 0,-1-1 0,0 0 0,-1-2 0,-1 0 0,-1-1 0,-1-1 0,2-1 0,2 2 0,10 8 0,2 5 0,-2 2 0,-4-1 0,-8-6 0,1 2 0,0 0 0,-2-3 0,0-1 0,-2-2 0,-1-1 0,-1-2 0,-1 0 0,0-3 0,-1 0 0,1 1 0,1-1 0,1 0 0,1 2 0,0 0 0,1 0 0,0 1 0,-1 0 0,0 0 0,-1 0 0,1 1 0,0 0 0,-1 0 0,1 1 0,0 0 0,0 0 0,0 2 0,1 0 0,2 3 0,1 2 0,1 0 0,-2 0 0,0-2 0,-1-1 0,2 1 0,1 1 0,1 0 0,0-1 0,0-2 0,-2 0 0,-1-1 0,1-1 0,-2 1 0,0 0 0,-1 0 0,0-2 0,0 0 0,0-2 0,-2 0 0,1 1 0,1 1 0,0 1 0,3 0 0,1 0 0,1 0 0,1 1 0,1 2 0,2 1 0,1 2 0,2 2 0,1 1 0,2 0 0,0 0 0,-4-4 0,-4-4 0,-3-4 0,1-2 0,6 4 0,6 4 0,2 3 0,2 3 0,-3-1 0,-4-1 0,-1-2 0,-4-2 0,1 1 0,-1-1 0,-1-1 0,-2-1 0,-1-1 0,-2 1 0,-3-2 0,1 0 0,-1 0 0,0 0 0,0 0 0,0 0 0,0 0 0,0 0 0,0 0 0,0 1 0,0-1 0,1 1 0,1 1 0,1 0 0,1 1 0,1 1 0,0 0 0,-1 1 0,-1-2 0,0-1 0,-1 0 0,-1 0 0,0-1 0,-1 0 0,-1-1 0,0-1 0,-1-1 0,0-1 0,0 1 0,0 0 0,0 0 0,1 0 0,0 0 0,2 1 0,1 1 0,3 1 0,1 1 0,4 2 0,0 1 0,3 3 0,0 0 0,-1-1 0,-3-4 0,-5-3 0,0-4 0,3 2 0,5 2 0,2 2 0,2 3 0,-2 0 0,0 0 0,-1 0 0,-3-2 0,-3 0 0,-2-2 0,-3 0 0,-1 0 0,-1 0 0,2 0 0,1 0 0,2 1 0,0 0 0,-1 0 0,-2 0 0,-2-1 0,-1-1 0,1 0 0,1 0 0,0 0 0,0 1 0,1 0 0,0 0 0,0 0 0,0 0 0,1 0 0,-1 0 0,0 1 0,-2 0 0,0 0 0,-1-1 0,-1-1 0,1 1 0,-1 0 0,0 0 0,-1-2 0,-1 0 0,0-1 0,-2-1 0,0 0 0,0 0 0,-1 0 0,1-1 0,0 0 0,0-1 0,0 2 0,-1-1 0,1 1 0,-1 0 0,1 0 0,1 1 0,1 1 0,0 2 0,2 0 0,-1 1 0,-1 0 0,0-2 0,-1 0 0,0 0 0,0 0 0,0 0 0,2 0 0,-1 1 0,0-1 0,0-1 0,1 1 0,-1 0 0,1 1 0,1 0 0,-2 1 0,1 0 0,0-1 0,1 1 0,-2 0 0,1 0 0,0-1 0,-1 0 0,1-1 0,-1-1 0,0 0 0,0 0 0,-1 1 0,2 0 0,-1 1 0,1 0 0,0 1 0,-1 1 0,1 3 0,-1 0 0,0-1 0,-1 0 0,-1-1 0,0-1 0,-1 0 0,0-2 0,-1 0 0,0 0 0,0-1 0,0 1 0,0 0 0,0-1 0,0 1 0,0 0 0,0 0 0,0 1 0,0 1 0,0 1 0,0-2 0,0 1 0,0-1 0,0 0 0,-2 2 0,0-1 0,-1 1 0,0-1 0,1 0 0,-1 0 0,-1-1 0,1 2 0,-1 0 0,-1 2 0,1-1 0,-1 1 0,3 1 0,-1-2 0,0 1 0,0 1 0,0-1 0,-1-1 0,0 1 0,0 0 0,0 1 0,0-1 0,0 1 0,1-2 0,0-1 0,1-1 0,1-1 0,-1 1 0,1 1 0,0 0 0,-1 1 0,0 1 0,-1 0 0,0 1 0,0 0 0,0 0 0,-2 0 0,1 1 0,-1-1 0,0-1 0,1 1 0,-1-1 0,0 1 0,-1 0 0,1 0 0,0-1 0,1-2 0,0-2 0,1 0 0,0-2 0,2-1 0,-1-2 0,0-1 0,-1-1 0,-1-1 0,-1 0 0,1 1 0,-3 2 0,1 1 0,0 0 0,3 1 0,0-2 0,1-1 0,-1 0 0,2 0 0,-1-1 0,0 0 0,0 0 0,-1 0 0,-1 0 0,0 0 0,0-1 0,1 0 0,-1 0 0,1 0 0,1-1 0,1 0 0,0-3 0,0-3 0,1-2 0,0-1 0,0-1 0,1-1 0,2 0 0,1-1 0,2-1 0,0 0 0,-1 0 0,1 1 0,0 1 0,-1 0 0,2-1 0,0 0 0,1 0 0,1 0 0,-2 0 0,1-2 0,0-3 0,1-2 0,0-1 0,-1 2 0,-1 3 0,-1 2 0,0 1 0,-1 1 0,-1 1 0,-1 1 0,1 1 0,-1 1 0,1-1 0,1-2 0,0 0 0,0 0 0,-1 1 0,0 0 0,-1 0 0,-1-1 0,1 1 0,-2 1 0,1 0 0,0 0 0,-1 0 0,1-2 0,0-2 0,0 0 0,-1-2 0,1 0 0,-1 0 0,0 0 0,-1 1 0,0 0 0,0 2 0,1 1 0,0 0 0,0 1 0,-1 0 0,0 1 0,0 1 0,0 1 0,0 1 0,0-1 0,0 0 0,0-3 0,-2-1 0,-1-1 0,-3 0 0,0 0 0,-1 1 0,-1 0 0,1-1 0,-1 0 0,2 2 0,1 1 0,-1 0 0,1 0 0,-2-2 0,1-2 0,-1 0 0,0 0 0,0 2 0,1-1 0,0 1 0,0 0 0,-2-1 0,1 0 0,-1 0 0,-1 1 0,-1 2 0,-1 0 0,0 0 0,-1 1 0,1 0 0,0 1 0,2 1 0,1 0 0,1 0 0,1 1 0,-1 0 0,0-1 0,0-2 0,0 1 0,0-1 0,1 2 0,1 1 0,1 2 0,0 2 0,0 0 0,-1-1 0,-2-1 0,-1 1 0,-2-1 0,-1 1 0,0 0 0,-1 0 0,-1 1 0,0 1 0,-1 0 0,0 0 0,1 0 0,0 0 0,-2 0 0,1 0 0,-1 0 0,3-1 0,4 1 0,2-2 0,3 1 0,-1 0 0,2 0 0,-1 0 0,-1 0 0,-1-1 0,-1 0 0,0-1 0,-1-1 0,-1-1 0,0 0 0,1-1 0,-1 0 0,1 0 0,0 1 0,1 0 0,-2 0 0,1 0 0,-3 0 0,0-2 0,-2 1 0,-2 0 0,0 0 0,-1 0 0,-2 0 0,1-1 0,0 1 0,0-1 0,-1 1 0,0 0 0,-1 0 0,0 2 0,1 0 0,3 1 0,-7-4 0,-6-6 0,-8-9 0,-5-6 0,8 2 0,9 6 0,10 7 0,6 5 0,3 3 0,3 1 0,0 2 0,0 0 0,-2 1 0,-2 1 0,-3-2 0,-3-2 0,-2-2 0,0-1 0,-2 0 0,-1-2 0,-2-3 0,-1-1 0,2 0 0,2 0 0,1 2 0,1 1 0,2 0 0,1 1 0,2 0 0,2 2 0,0 0 0,0 1 0,1 0 0,0 0 0,-1 0 0,0-1 0,-2 1 0,0-2 0,-1 1 0,0 0 0,1 1 0,1 2 0,0 0 0,0 0 0,-1 0 0,-2 0 0,-1 0 0,-2-2 0,-3 0 0,-1-1 0,-2 0 0,2 0 0,3 1 0,4 2 0,0-1 0,-6-3 0,-6-6 0,-6-4 0,2-3 0,2 2 0,4 1 0,3 3 0,3 3 0,2 2 0,2 1 0,1 3 0,1 0 0,0 0 0,0 0 0,-1-1 0,-1 0 0,0 0 0,1 0 0,1 1 0,-1 0 0,1 1 0,0 0 0,-1 0 0,1 0 0,1 1 0,0 0 0,1-1 0,0 1 0,1 0 0,0-2 0,-2 0 0,0-1 0,-2 0 0,0 0 0,0-1 0,0-1 0,0 0 0,1 0 0,1 0 0,1 1 0,1 0 0,1 2 0,-1-1 0,0 0 0,1 1 0,-1 1 0,-1 1 0,0 1 0,-1 0 0,0 0 0,0 1 0,-1-1 0,0 2 0,0-1 0,2 1 0,0-1 0,0 0 0,1 1 0,0 0 0,0-1 0,-1 1 0,-1-2 0,-1-1 0,-1-1 0,1 0 0,-1 0 0,1 0 0,0-1 0,0 0 0,0 0 0,-1-1 0,1 0 0,0 0 0,-1 0 0,1 1 0,-1-1 0,1 3 0,1 0 0,2 3 0,0-1 0,2 0 0,-1 0 0,-1 0 0,0-1 0,-2 0 0,0-1 0,-1-1 0,0 0 0,1-1 0,-2 1 0,2-1 0,-2 0 0,1-2 0,-1 0 0,0-1 0,1 0 0,0 2 0,1 0 0,1 0 0,1 1 0,0 1 0,2 2 0,0 1 0,2 0 0,-2 1 0,0-1 0,0-1 0,0 1 0,0-1 0,0 2 0,0-1 0,0 0 0,-1 0 0,0 0 0,0 0 0,0 1 0,0-1 0,0 1 0,0 0 0,0 0 0,0 0 0,-2 1 0,-2-1 0,-3 0 0,-3-1 0,-1-1 0,-2-1 0,0 1 0,1 2 0,1-1 0,1 1 0,3 0 0,2 0 0,0 1 0,3 0 0,-1 0 0,0 0 0,0 0 0,1 0 0,-1 0 0,0 1 0,0 1 0,-2 0 0,-1 1 0,0 1 0,2-2 0,0 1 0,2-2 0,0 0 0,0 0 0,-1-1 0,-1 0 0,1 0 0,-1 0 0,-1 1 0,0 0 0,1 2 0,0-1 0,1 1 0,-1 1 0,-1-1 0,0 1 0,-2 2 0,1 0 0,1 1 0,3-1 0,0 1 0,2 0 0,2-1 0,-1 1 0,1 0 0,1-1 0,-1-1 0,-1 0 0,1 0 0,-1 0 0,0-2 0,0 1 0,-1-1 0,1 1 0,-1-1 0,1 0 0,-1 0 0,0-1 0,0 1 0,1-1 0,-1-1 0,2 0 0,-4 0 0,-4 1 0,-9 4 0,-3 3 0,-1 1 0,3 1 0,6-3 0,0 0 0,1-1 0,0 0 0,2 0 0,2-1 0,4-2 0,2 0 0,1-2 0,0 2 0,0-1 0,-1 0 0,2 0 0,0 0 0,0 0 0,-1 0 0,-1 1 0,0 0 0,-2 1 0,1 1 0,-2 2 0,0 0 0,-1 1 0,0 0 0,0 0 0,-1 0 0,0-2 0,0 0 0,0-1 0,-1 1 0,0 1 0,-2 0 0,1 0 0,0 0 0,1-1 0,0 0 0,1-1 0,0-1 0,1-1 0,2 0 0,1-2 0,-1-1 0,0 0 0,0-1 0,-1 0 0,4 0 0,0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3:07:17.6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841 1 24575,'-27'5'0,"-53"26"0,15-3 0,-6 5 0,-16 8 0,-3 3 0,28-15 0,1 1 0,2-1 0,-10 3 0,7-4 0,-13 4 0,43-22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3:17:48.8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 2886 24575,'0'34'0,"0"19"0,0 24 0,0-20 0,0 2 0,0 4 0,0-1 0,0 0 0,0-2 0,0-4 0,0-1 0,0 34 0,0-1 0,0 0 0,0-1 0,0-7 0,-1-3 0,-2-4 0,1-1 0,-1-3 0,1-5 0,-3-3 0,-2-3 0,-2 3 0,0 3 0,2-3 0,0-2 0,3-9 0,1-7 0,1-2 0,2 4 0,0 4 0,0 4 0,0 3 0,0 6 0,0 3 0,0 5 0,0-2 0,0-6 0,0-5 0,0-2 0,0 0 0,0 5 0,0 3 0,0 2 0,0 1 0,0 5 0,0 5 0,0 2 0,0 2 0,0-6 0,0-6 0,0-4 0,0-7 0,0-5 0,0-1 0,0-5 0,0-5 0,0-6 0,0-4 0,0 0 0,0 1 0,0 1 0,0 1 0,0-5 0,0-4 0,0-5 0,0-6 0,0-3 0,2-4 0,3-3 0,10 1 0,24 12 0,16 11 0,10 9 0,2 2 0,-11-7 0,-3-2 0,-2 0 0,-4-1 0,3 2 0,0 1 0,0 3 0,0 1 0,-2-3 0,1-1 0,-3-5 0,-7-6 0,-8-7 0,-6-6 0,11 9 0,14 9 0,20 19 0,-29-16 0,2 1 0,1 2 0,0 1 0,2 3 0,1 0 0,-3 0 0,0 1 0,1 0 0,-1 1 0,-1-2 0,0 1 0,0-2 0,0-1 0,-1 0 0,-1-2 0,40 27 0,-5-6 0,-4-6 0,-5-6 0,-8-3 0,-7-5 0,-9-5 0,-6-6 0,-5-3 0,-1-3 0,0 1 0,2-1 0,0 1 0,0-1 0,3 1 0,0 0 0,3 0 0,-1-2 0,1 0 0,2-2 0,3 0 0,8 3 0,4 0 0,6 3 0,8 3 0,5 4 0,9 2 0,2 2 0,-6-3 0,-11-7 0,-20-8 0,-16-6 0,2-5 0,12 5 0,26 9 0,-25-3 0,3 2 0,2 2 0,1 2 0,0 0 0,-1 1 0,-3-1 0,-1-1 0,41 13 0,-2-3 0,2-1 0,3-3 0,-3-2 0,-10-5 0,-11-6 0,-13-5 0,-6-2 0,-1-3 0,0 0 0,4 2 0,1 1 0,1 1 0,-3 1 0,-2-3 0,-1 1 0,1-1 0,0 0 0,-1 0 0,-7 0 0,-11-2 0,-5 0 0,12 0 0,33 6 0,-18 1 0,4 2 0,14 1 0,3 2 0,0 1 0,1 1 0,-4-1 0,-2 0 0,-5-2 0,-2 0 0,-6 0 0,-2-1 0,-2-1 0,-2-2 0,39 5 0,-7-6 0,-3-4 0,-1-1 0,2-1 0,-1 0 0,-2 0 0,-6 0 0,-6 0 0,-7 0 0,2 0 0,8 0 0,9 0 0,7 0 0,-1 0 0,3 0 0,-1-1 0,1-4 0,4-4 0,-2-5 0,2-4 0,2 0 0,4-3 0,-48 10 0,1 1 0,2-1 0,-1 1 0,2-1 0,1 0 0,1 0 0,1 0 0,1-2 0,1 1 0,1-1 0,0 0 0,2 0 0,0 1 0,-1-1 0,0 1 0,3 2 0,-1 0 0,3-1 0,-1 0 0,3-1 0,0 1 0,1-2 0,1-1 0,5-2 0,1-1 0,-2 2 0,-2 0 0,-2 1 0,-3 0 0,-8-1 0,-3 1 0,22-7 0,-10 5 0,8 8 0,20 7 0,-32-1 0,5-1 0,12-2 0,3 0 0,4-3 0,2-2 0,5-1 0,1-2 0,-5-1 0,-1-2 0,-6 0 0,-3-2 0,-1 0 0,-3-2 0,-5 1 0,-2-1 0,-2 2 0,-1-1 0,-3 2 0,-1 0 0,-2 0 0,-1-1 0,-3 2 0,0-1 0,-2-1 0,-1 0 0,-4-1 0,-2-1 0,41-18 0,-7-2 0,-6 3 0,-4 0 0,-3 4 0,-2-1 0,-4-1 0,-5 0 0,-8 1 0,-7 4 0,-9 4 0,-9 3 0,-3 1 0,-2 0 0,-1 0 0,1-2 0,2-1 0,0-3 0,0-3 0,1 0 0,-1 0 0,1 2 0,-3 2 0,2 1 0,2-1 0,4-2 0,1-2 0,0 2 0,-4 0 0,-1 5 0,-3 2 0,-2 2 0,-3 3 0,-4 3 0,-3 5 0,-2 1 0,-2 1 0,0 0 0,-2 0 0,0 0 0,-1 0 0,3-5 0,3-5 0,6-6 0,3-5 0,2-5 0,0-5 0,0-4 0,0-2 0,1 2 0,-1 1 0,2 2 0,0 0 0,2 1 0,2 1 0,-2 2 0,-1 6 0,-5 7 0,-5 7 0,-6 5 0,-2 2 0,-2-3 0,2-5 0,2-8 0,0-7 0,0 0 0,-2 4 0,0 1 0,0-3 0,0-3 0,0-7 0,-2 5 0,2 7 0,0 8 0,0 5 0,-1-1 0,-1-3 0,0-3 0,0 0 0,0 2 0,0 1 0,0 2 0,0 1 0,0 0 0,0 0 0,0-2 0,0-1 0,0 1 0,0 0 0,0-1 0,0-1 0,0-1 0,0 0 0,0 3 0,0 2 0,0-1 0,0-2 0,0-3 0,0-3 0,0-3 0,0-2 0,0-2 0,0 1 0,0 2 0,0 3 0,0 4 0,0 5 0,0 3 0,0 2 0,0-1 0,-1-1 0,-3-3 0,-1-6 0,-2-5 0,0-7 0,0-8 0,-1-9 0,1-6 0,-1-1 0,1 6 0,1 10 0,1 9 0,-1 7 0,3 0 0,-1-2 0,1-6 0,1-6 0,0-4 0,2-3 0,0 5 0,0 7 0,0 7 0,0 9 0,0 4 0,0 2 0,0 0 0,0-1 0,0-1 0,0-2 0,0-4 0,0-4 0,0-7 0,0-5 0,0-6 0,0-5 0,0-3 0,0-1 0,0 1 0,0 6 0,0 6 0,0-4 0,0-9 0,0-13 0,0-9 0,2 3 0,2 13 0,1 16 0,-1 15 0,-2 10 0,-2 2 0,0-1 0,0-4 0,0-3 0,0-3 0,0-4 0,0 0 0,0 2 0,0 3 0,1 4 0,2 2 0,2-1 0,1 3 0,-1-1 0,-3 1 0,-2-1 0,0 0 0,0-1 0,0 2 0,0-1 0,0 1 0,0 2 0,0 0 0,0 0 0,0 0 0,0 1 0,0 1 0,0 0 0,0 0 0,0-3 0,0-4 0,0-4 0,0-6 0,0-2 0,0 1 0,0 1 0,0 7 0,0 3 0,0 5 0,0 3 0,0 2 0,0 2 0,0-1 0,0 1 0,-1-4 0,-3-8 0,-2-10 0,-3-3 0,3 6 0,2 9 0,2 10 0,1-2 0,-1-1 0,0-6 0,-2-4 0,1-1 0,-1-2 0,-2 2 0,2 4 0,0-1 0,-2-1 0,2 0 0,-1-1 0,3 4 0,1 3 0,-2 1 0,0 0 0,-1 0 0,0-2 0,-2 0 0,1 0 0,-2-2 0,2-3 0,-1-3 0,1-1 0,-1 0 0,-2 2 0,2 4 0,0-2 0,0 3 0,0-3 0,-1-1 0,-2-1 0,-1-2 0,-1 2 0,2 2 0,1 3 0,0 2 0,0 0 0,0 2 0,0-3 0,1 1 0,-1-2 0,0 0 0,0 2 0,1 0 0,-1 0 0,0 2 0,0 0 0,-1 0 0,-3-1 0,-1-1 0,-4-2 0,0-2 0,-3-4 0,-1-1 0,3 2 0,2 0 0,3 4 0,2 3 0,0-1 0,-1 3 0,1-2 0,-3-2 0,0-2 0,-1-1 0,-1-1 0,-2 0 0,0-1 0,2 4 0,3 6 0,4 5 0,2 5 0,-4 1 0,-8 1 0,-10-3 0,-13-4 0,-4-6 0,4-3 0,7-1 0,11 0 0,5 2 0,5 3 0,5 2 0,1 1 0,2 0 0,-2-1 0,2 1 0,0 0 0,1 0 0,0 2 0,1 0 0,1 0 0,1 1 0,0-1 0,0 0 0,-1 0 0,-3 1 0,1 2 0,-2-1 0,-1-1 0,-1-2 0,-4-1 0,-3-1 0,-4-3 0,-4-1 0,-3-1 0,-1 0 0,1 1 0,0 0 0,2 0 0,0-1 0,1-3 0,0 0 0,1-2 0,1 0 0,-1-1 0,-3 1 0,0-1 0,-1 1 0,5 2 0,3 2 0,5 1 0,6 3 0,-3 4 0,-19-6 0,-26-12 0,-23-15 0,33 16 0,1-1 0,-37-22 0,11 7 0,13 7 0,11 5 0,9 5 0,10 6 0,8 3 0,6 5 0,5 2 0,0 0 0,-1 0 0,-5-7 0,-3-2 0,-2 1 0,0 1 0,1 3 0,-3 0 0,-2 0 0,-5 0 0,-2 0 0,0 1 0,0 0 0,3 0 0,-1 1 0,0-1 0,0 2 0,1 0 0,2 2 0,3 0 0,1 1 0,3 1 0,-1 0 0,-1 1 0,1 1 0,-1-1 0,-1 0 0,-3 0 0,-1 0 0,-2 1 0,-3 0 0,-3 1 0,-5 0 0,0 0 0,3-2 0,5 0 0,10-1 0,5 1 0,4 2 0,2-1 0,-2 0 0,0-1 0,-2 0 0,-3-2 0,-1 1 0,-6-1 0,-4 1 0,-3 1 0,-3-3 0,1 1 0,1-2 0,3 0 0,5 1 0,2 2 0,2 0 0,-1 1 0,-4-2 0,-2 0 0,-2-1 0,0 1 0,-2 0 0,0 1 0,0-1 0,2 2 0,3 1 0,0 0 0,-1 1 0,-1 0 0,-1 2 0,-1 0 0,-1 0 0,-2 0 0,-1 0 0,3 0 0,0-2 0,2 0 0,0 0 0,-2 0 0,0 0 0,-1 0 0,2-2 0,1-1 0,2 3 0,-2 0 0,0 1 0,-5-1 0,-2 0 0,0 0 0,0 1 0,4 1 0,3 0 0,2 0 0,3 0 0,-1-2 0,2 0 0,2-1 0,-1-3 0,2 1 0,-1 0 0,1-1 0,2 0 0,3 1 0,4 0 0,2 0 0,5 0 0,0-1 0,-1 1 0,0-1 0,-2 3 0,1 0 0,-1 0 0,-2-1 0,-3 0 0,-1 0 0,1 2 0,-1 2 0,-1 0 0,-3 0 0,-3 0 0,-2 0 0,-2 0 0,1 0 0,-1 0 0,0 0 0,0 0 0,1 0 0,1 0 0,1 0 0,-1 0 0,-2 0 0,0 0 0,2 0 0,0 0 0,0-1 0,-1-1 0,-1 0 0,0 0 0,3 2 0,1 0 0,3 0 0,2 0 0,-1 0 0,-2 0 0,-3 0 0,-3 0 0,-2 0 0,-3 0 0,-3 0 0,-1 0 0,1 2 0,3 1 0,3 3 0,3 0 0,5-2 0,4-1 0,4-1 0,-5 0 0,-15 0 0,-15-2 0,-10-2 0,0-1 0,10 1 0,10 0 0,8 2 0,4-2 0,3 0 0,3 0 0,2 0 0,-2 2 0,-3 0 0,-2-2 0,2 0 0,2 0 0,7-1 0,1 1 0,-3 0 0,-3-1 0,-6 0 0,-3-1 0,-2 0 0,-3-1 0,-6-1 0,-7-1 0,-5 1 0,-2 2 0,-1 1 0,-1 1 0,-3-3 0,-3 0 0,2 2 0,5 0 0,11 3 0,7 0 0,4 0 0,-3-1 0,-2-2 0,-5 1 0,0 0 0,3 0 0,-2 0 0,-4-3 0,-6 1 0,-5 0 0,-2-1 0,-3 3 0,-2 0 0,-4 2 0,-3 0 0,3 0 0,2 0 0,4 0 0,6 0 0,9 0 0,9 0 0,7 0 0,4 0 0,4 0 0,2 0 0,5 1 0,3 1 0,-12 0 0,-17-1 0,-48 6 0,28-1 0,-3 1 0,-4 1 0,-2 1 0,0 0 0,2 0 0,8-2 0,2 0 0,1-1 0,1 1 0,2-1 0,0 0 0,-45 7 0,14-1 0,13-3 0,11-1 0,4-2 0,1 0 0,4-1 0,5 0 0,5-1 0,5-1 0,-2 1 0,0 0 0,-1 2 0,-1-1 0,1-1 0,1-1 0,-2 2 0,2 1 0,-3 3 0,-2 0 0,-2 1 0,-3 2 0,-1-1 0,0 0 0,0 0 0,2 0 0,-1 0 0,0 1 0,-1 2 0,0 2 0,-1 2 0,-1-2 0,1-1 0,3 1 0,5-1 0,6 1 0,3 1 0,3-3 0,1-2 0,3-2 0,6-5 0,4 1 0,5-2 0,-2-2 0,-17 0 0,-31 0 0,0 4 0,-8 2 0,-12 4 0,-3 1 0,-6 3 0,1 1 0,4 2 0,4 1 0,20-3 0,3 1 0,6-1 0,3-1 0,-34 15 0,14-5 0,8-3 0,10-3 0,10-2 0,6-2 0,7-1 0,2-1 0,2-1 0,1 0 0,-2 1 0,-2-1 0,-1 1 0,-2 2 0,-1 3 0,1-1 0,1 0 0,3-2 0,0 0 0,0 0 0,0 3 0,0 3 0,-2 1 0,-1 4 0,-1 1 0,-2 2 0,-1-1 0,0-3 0,0-2 0,0 1 0,2 0 0,-2 1 0,2 1 0,3-2 0,2-2 0,4-1 0,1 0 0,1 1 0,0 1 0,0 0 0,-1-2 0,2-3 0,2-2 0,-1-4 0,1 0 0,0 0 0,0 1 0,0 1 0,1 0 0,1 0 0,-1 0 0,1 2 0,-2 0 0,1 2 0,1 1 0,0 0 0,-1-1 0,-1 1 0,-1 2 0,0 0 0,0 2 0,2 0 0,1-3 0,1-1 0,1-3 0,-2 0 0,-1 2 0,-2 3 0,0 2 0,0-1 0,0 1 0,1 0 0,-1 0 0,0 1 0,1-3 0,3-1 0,1-1 0,1-1 0,-1 1 0,1-3 0,0 0 0,0-2 0,-1 3 0,-3 4 0,-3 3 0,-1 1 0,2-3 0,4-4 0,3-3 0,3-3 0,1-3 0,2-3 0,0 1 0,0 1 0,0 1 0,-1 1 0,0 1 0,0-1 0,2 0 0,1-1 0,-1 1 0,0 0 0,-1 0 0,-1 2 0,0 0 0,-2 2 0,1 1 0,-3-1 0,2 0 0,0 0 0,-1 0 0,0 0 0,-2 2 0,-1 0 0,0 1 0,3-1 0,0-6 0,2-1 0,3-6 0,0-2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3:17:55.6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24575,'0'30'0,"2"3"0,5 9 0,5 2 0,4 0 0,3 2 0,1-1 0,-1-1 0,0-3 0,-2-5 0,-2-1 0,-3-4 0,-1-3 0,-3-3 0,-1-4 0,-1-3 0,0-1 0,2 0 0,1 0 0,1 1 0,-3-1 0,-1-2 0,-1 0 0,-1 0 0,2 0 0,-1-2 0,-1 0 0,1-3 0,-2-2 0,1 2 0,0-1 0,-1 2 0,0-2 0,-1-1 0,-1-2 0,-1 1 0,1 1 0,-1 0 0,1 2 0,1 2 0,2 3 0,1 5 0,0 2 0,0 2 0,1 0 0,-1 0 0,1-1 0,-1 2 0,1-1 0,1 3 0,1 3 0,1 4 0,3 4 0,-1 2 0,2 0 0,2 1 0,0-2 0,1-1 0,-2-2 0,0-5 0,1-1 0,1-4 0,-2-3 0,-1-2 0,-1-1 0,0-1 0,1 2 0,1 1 0,2 3 0,0-3 0,-1-2 0,1-1 0,2 4 0,5 2 0,4 4 0,3 3 0,1-1 0,0 2 0,2-1 0,2 0 0,3-1 0,3 2 0,3 1 0,0 1 0,1-1 0,1-1 0,1-2 0,2-2 0,1 0 0,-3-2 0,-3-3 0,-6-2 0,-2-3 0,-2-2 0,3 2 0,5 3 0,6 2 0,8 4 0,12 4 0,11 6 0,-34-17 0,1 0 0,1 1 0,-1 0 0,44 21 0,-2-2 0,-4 0 0,-2-1 0,-5-1 0,-7 0 0,-5-2 0,-2-1 0,5-2 0,10-2 0,13-1 0,-41-15 0,1-1 0,0 0 0,1-1 0,44 12 0,-12-7 0,-21-7 0,-15-6 0,1-2 0,10 4 0,20 4 0,-26-4 0,4 2 0,14 2 0,4 0 0,4 1 0,0 1 0,0 0 0,-2 0 0,-9-1 0,-3 0 0,-14-3 0,-2 1 0,42 9 0,-7 1 0,-4-4 0,3 1 0,1-1 0,-1 1 0,-1 2 0,1 0 0,6 0 0,6 1 0,-44-12 0,0 0 0,0-1 0,-1-1 0,44 6 0,-7-3 0,-10-1 0,-6 0 0,0 0 0,3-1 0,6 0 0,2-1 0,3-2 0,5-1 0,0-2 0,3-2 0,0 0 0,-2 0 0,3 0 0,0 0 0,-1-2 0,1-1 0,-4 0 0,-4-2 0,0 0 0,-2-3 0,-1 0 0,4 1 0,8-3 0,-43 5 0,0-1 0,5 0 0,1-1 0,2 0 0,0-1 0,-1 0 0,1 1 0,1-1 0,-1 0 0,-2 0 0,0 1 0,-4 0 0,-2-1 0,32-7 0,-25 1 0,-18 5 0,-2 4 0,24 5 0,16 0 0,7 0 0,-4 0 0,-15 0 0,0 0 0,-3 0 0,-3-2 0,-5-2 0,-3-1 0,1-1 0,4-1 0,7-1 0,7-1 0,1 2 0,3 0 0,0 0 0,1-1 0,-1-4 0,-2 0 0,-1-2 0,-2-2 0,3-2 0,-1-1 0,-3-1 0,-3-1 0,-2-1 0,2-2 0,2 0 0,2 4 0,-2 3 0,-5 2 0,-1 1 0,-3 0 0,-2-1 0,-1 0 0,-2 1 0,4-1 0,4-1 0,5-3 0,7-1 0,6-4 0,1-1 0,2-5 0,-6-3 0,-7 1 0,-9 0 0,-9 2 0,-3 0 0,-6 1 0,-1 1 0,-3 1 0,0-1 0,0 0 0,1 0 0,2-1 0,3-3 0,2 0 0,-1 2 0,-3 1 0,-4 3 0,-4 0 0,-3 1 0,1-1 0,1-2 0,1 0 0,1-1 0,1 1 0,-1-2 0,1-2 0,1 0 0,-5 4 0,-1-1 0,5-5 0,7-7 0,18-17 0,3-4 0,-3-1 0,-5 1 0,-13 11 0,-6 3 0,-7 6 0,-6 4 0,-3 4 0,-2 0 0,1-3 0,2 0 0,0-3 0,2 1 0,-1 5 0,0 0 0,-2 5 0,-3 2 0,-2 0 0,-2 1 0,0-3 0,1-4 0,2-3 0,1 0 0,2-1 0,-1 4 0,-3 5 0,-4 4 0,-2 3 0,-1-1 0,-1 0 0,0 0 0,-1 0 0,-1-1 0,0-1 0,0-3 0,0 0 0,1-1 0,-1-1 0,0 0 0,1 0 0,-2-1 0,-1 1 0,-1 0 0,-2-2 0,-1 0 0,0-2 0,-2-1 0,0 0 0,0 2 0,0 4 0,0 5 0,0 8 0,0 4 0,0 3 0,0 1 0,0 0 0,1 2 0,1 0 0,1 0 0,-1 2 0,0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3:18:39.1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 1 24575,'0'53'0,"0"-6"0,0 7 0,0 27 0,0 6 0,0-20 0,0 2 0,0 0 0,0 1 0,0 1 0,0-1 0,0 25 0,0-3 0,0-10 0,0-2 0,0-5 0,0-2 0,0-6 0,0-1 0,1-2 0,1-1 0,0-5 0,1-2 0,0-2 0,0-1 0,2 46 0,-4-47 0,0 0 0,-1 0 0,0 1 0,0 3 0,0 2 0,0 1 0,0-1 0,-1-4 0,0-1 0,-3 40 0,-1-23 0,-1-21 0,1-14 0,2-9 0,1-6 0,2-1 0,-1-2 0,-1 3 0,-1 3 0,0 7 0,-1 5 0,-1 6 0,-1 0 0,0-7 0,1-7 0,1-9 0,3 0 0,1 8 0,0 5 0,0 3 0,0-5 0,0-8 0,0-5 0,0-4 0,0-1 0,0 1 0,0 5 0,0 5 0,0 3 0,0-2 0,0-5 0,0-6 0,0-3 0,0 0 0,0 1 0,0 2 0,0-5 0,0-7 0,0-15 0,0-23 0,3-32 0,5-30 0,-2 40 0,1-2 0,2-4 0,0-2 0,2-2 0,-1 0 0,2 1 0,-1 0 0,0 0 0,-1-1 0,0 1 0,0 0 0,-1 3 0,-1 0 0,0 2 0,-1 1 0,0 6 0,0 3 0,3-41 0,-2 18 0,-4 13 0,0 9 0,-2 2 0,3 1 0,-1-3 0,-2-7 0,2-2 0,-1 1 0,-1 5 0,1 2 0,1-1 0,2-5 0,4-7 0,1 0 0,-1 8 0,-1 11 0,-3 14 0,-2 10 0,-2 6 0,-2 5 0,0 2 0,0 0 0,1 1 0,1 0 0,0-1 0,0 1 0,-1 2 0,1 2 0,0 3 0,1 0 0,2-4 0,4-5 0,4-8 0,2-5 0,0 0 0,-2 6 0,-3 10 0,-4 10 0,-3 13 0,-2 10 0,-1 7 0,0 5 0,0 13 0,-1 18 0,-2 22 0,-1-30 0,-1 4 0,-2 9 0,0 2 0,0 4 0,0 3 0,0 1 0,0-1 0,3-4 0,0-1 0,2-7 0,0-1 0,0-8 0,1-2 0,-1 41 0,-1-11 0,0-2 0,1 8 0,2-42 0,0 1 0,0 0 0,0-1 0,0 48 0,0-5 0,0-10 0,0-6 0,0-7 0,0-6 0,0 2 0,0 2 0,0-1 0,0-5 0,0-10 0,0-7 0,0-5 0,0-4 0,0-2 0,0 0 0,0-3 0,0 2 0,-2 2 0,0 3 0,-2 0 0,0-5 0,1-9 0,2-5 0,1-6 0,0-5 0,0-7 0,1-9 0,4-13 0,6-18 0,12-37 0,-4 21 0,1-7 0,6-16 0,2-7 0,-6 20 0,2-3 0,0-1-143,-1 2 0,1 0 1,0-1 142,0-1 0,0 0 0,0-1 0,-1 2 0,0 0 0,0-1 0,-2 0 0,0 0 0,-1 0 0,-1 0 0,-1 0 0,0 2 0,5-27 0,-2 4 0,-4 10 0,-1 5 0,-3 15 0,-1 5 0,8-25 0,-8 36 0,-7 25 0,-5 12 428,-3 5-428,-3 4 0,-2 2 0,-1 1 0,-2 2 0,0 0 0,1-1 0,1-1 0,1-2 0,-1-1 0,0-2 0,1 0 0,-1 0 0,-2 0 0,-4 0 0,-1 0 0,-2 0 0,1 0 0,1 0 0,1 0 0,1 0 0,2 0 0,3 2 0,4 4 0,2 4 0,2 8 0,1 23 0,-5 40 0,0-17 0,-3 6 0,-2 15 0,-2 4 0,-3 6 0,-1 2 0,0-2 0,0-1 0,2-8 0,1-3 0,2-7 0,1-3 0,2-10 0,2-3 0,0 39 0,4-17 0,2-17 0,0-10 0,0-9 0,0-5 0,0 0 0,0 2 0,0 0 0,0 1 0,0-2 0,0-2 0,0 4 0,0 4 0,0 3 0,1-4 0,1-9 0,1-9 0,0-10 0,1-7 0,1-6 0,1-4 0,1-2 0,1 0 0,1 0 0,0-3 0,3-9 0,6-13 0,10-16 0,14-16 0,16-23 0,-25 31 0,-1-1 0,2-5 0,-1-2 0,-1-1 0,-1-1 0,-4 4 0,-2 0 0,-1 2 0,-3 0 0,-3 2 0,-2 1 0,12-46 0,-4 3 0,-1 10 0,-1 9 0,-3 12 0,-6 12 0,-4 1 0,-3-4 0,0-8 0,-2-7 0,-2 1 0,-2 6 0,0 14 0,0 13 0,0 11 0,0 6 0,0 3 0,0 2 0,0 3 0,0 1 0,0 1 0,-3 0 0,-2 1 0,-6 2 0,-4 2 0,-1 7 0,-4 11 0,-4 21 0,-10 30 0,11-19 0,0 5 0,-5 15 0,0 4 0,-2 10 0,0 2 0,0 2 0,1 1 0,2 0 0,2-1 0,3-8 0,2-2 0,4-10 0,1-3 0,5-9 0,2-4 0,-2 20 0,7-23 0,3-16 0,0-13 0,0-6 0,3-3 0,8 1 0,11 1 0,11 2 0,8 0 0,-3-4 0,-9-1 0,-7-4 0,-11 1 0,-4 4 0,-4 3 0,-3 1 0,1 0 0,1 0 0,2 3 0,2 1 0,0 3 0,1 0 0,-1 0 0,-1 1 0,-1-1 0,-1 0 0,-1-1 0,-2 1 0,0 0 0,0 10 0,0 20 0,0 5 0,0-3 0,0-15 0,0-18 0,0-5 0,0 1 0,0 2 0,0 4 0,0 3 0,0 0 0,0-3 0,2-7 0,0-13 0,1-17 0,6-27 0,4-29 0,8-24 0,-7 36 0,1-2 0,3-6 0,0-3 0,2-8 0,1-2 0,2-6 0,1 0 0,-1 2 0,1 2 0,-2 3 0,0 2 0,-1 12 0,-1 4 0,-4 12 0,-1 4 0,11-24 0,-6 21 0,-1 9 0,0 5 0,-1 3 0,0 6 0,-2 3 0,0 0 0,0-4 0,0-2 0,0 0 0,-2 5 0,-2 4 0,-1 3 0,-1-3 0,0-2 0,-1 1 0,-2 4 0,-2 5 0,-2 7 0,-1 4 0,-2 13 0,0 43 0,-2 7 0,-2 19 0,0 5 0,-2-1 0,-1 7 0,-1 3 0,0 2-462,1-12 1,0 2 0,-1 2 0,0-1 0,-1 0 461,1 0 0,-2 1 0,1-2 0,-1-1 0,0-6 0,-4 23 0,0-7 0,1-5-8,4-17 1,1-3 0,0-4 7,-2 16 0,2-6 0,3-18 0,2-5 0,0 23 0,1-27 0,2-18 2303,0-13-2303,0-6 25,-2-4-25,0-2 0,0 0 0,0 2 0,0 2 0,-1 5 0,0 1 0,0 1 0,1-3 0,0-7 0,2-10 0,0-12 0,0-13 0,0-9 0,0-18 0,1-22 0,2 25 0,2-4 0,4-12 0,2-3 0,6-10 0,3-2 0,4-4 0,2-1 0,3-1 0,2 1 0,0-3 0,1 1 0,0 4 0,-1 1 0,-1 3 0,0 1 0,-3 7 0,-1 3 0,-3 9 0,-1 2 0,-2 7 0,-2 2 0,13-30 0,-7 20 0,-5 20 0,-5 13 0,-2 8 0,-3 4 0,-2-1 0,0 1 0,-2 2 0,-1 0 0,-1 2 0,0-1 0,2-6 0,4-7 0,0-6 0,1 1 0,0 2 0,-2 6 0,0 4 0,-2 2 0,0 3 0,-2 4 0,-1 10 0,-1 20 0,-2 54 0,0-11 0,-1 9-383,-1-3 1,-1 6 0,-1 3 382,-1 16 0,0 3 0,-2 2 0,1-22 0,-1 0 0,0 0 0,0 0 0,-3 22 0,0-2 0,0-3 0,1-14 0,1-3 0,0-3 0,-2 18 0,0-7 0,3-20 0,0-4 0,-4 32 0,3-30 0,2-22 0,2-12 1147,0-3-1147,0-5 0,1-3 0,1-2 0,2-3 0,0-2 0,-1-1 0,-2 0 0,1 1 0,1 3 0,1 0 0,-2 0 0,0-2 0,0-5 0,1-7 0,0-16 0,1-26 0,7-51 0,5 32 0,6-7 0,1-3 0,4-10 0,2-3 0,2-1-196,2-2 0,2-1 0,0 3 196,-2 8 0,0 3 0,-1 4 0,3-3 0,-2 5 0,-3 9 0,-2 3 0,0 4 0,-1 1 0,-1 2 0,0 2 0,15-38 0,-3 10 588,-7 13-588,-4 8 0,0 6 0,-1 4 0,-1 8 0,-3 9 0,-5 7 0,-1 3 0,-2-1 0,-2-1 0,2-1 0,-1-3 0,3 0 0,-1 0 0,-1 3 0,-3 10 0,-3 19 0,-3 45 0,-1 4 0,0 13-590,-2 3 0,0 9 1,-2 5 589,0-5 0,0 5 0,-1 2 0,-1 2-409,1-13 1,0 2 0,-1 1 0,0 0 0,0-1 408,-2 19 0,0 0 0,0-2 0,-1-3 0,2-14 0,-1-2 0,1-3 0,0-4 0,-1 4 0,1-4 0,-1-6 0,0 3 0,1-9 0,-1 7 0,6-36 1576,1-21-1576,-2-8 2234,-2-3-2234,-1-2 0,-2 2 0,0 0 0,1 0 0,-1-1 0,-1-2 0,-1-5 0,-1-6 0,-3-7 0,-1-10 0,-3-14 0,-2-18 0,0-21 0,10 35 0,2-3 0,2-3 0,1 0 0,2-4 0,1-2 0,1 0 0,1-1 0,2-5 0,2-1 0,2-1 0,2 0 0,4 1 0,3 0 0,2 2 0,3 1 0,1 6 0,2 2 0,0 3 0,2 1 0,-1 6 0,2 1 0,27-34 0,0 9 0,-1 10 0,-3 9 0,-6 7 0,-3 6 0,-7 5 0,-3 7 0,-5 3 0,-3 5 0,-3 3 0,-4 4 0,-3 6 0,-3 2 0,-2 2 0,0-1 0,2-3 0,2-1 0,2 0 0,-1 2 0,-1 1 0,-1 5 0,-4 12 0,-3 28 0,2 54 0,-3-8 0,-1 12-561,0-10 1,1 7 0,-1 2 560,-1-17 0,1 2 0,0 0 0,-1 0 0,1 1 0,-1 0 0,-1 0 0,1-3-118,1 13 1,-1-3 0,-1-5 117,1 13 0,-1-7 0,-1-22 0,-1-7 0,-5 16 0,-3-28 0,2-16 1649,2-8-1649,2-11 384,0-7-384,-2-6 0,0-7 0,-1-5 0,-5-7 0,-4-6 0,-4-7 0,-9-8 0,-6-11 0,-7-20 0,19 24 0,3-4 0,2-11 0,3-6 0,3-13 0,5-7 0,7 18 0,2-2 0,5-4-509,6-13 1,7-4-1,3-2 509,-1 16 0,3-2 0,2-1 0,1 2 0,2 0 0,2 1 0,1 0 0,0 3 0,10-18 0,2 2 0,-1 6-16,-8 14 1,1 3 0,-2 6 15,8-9 0,-1 8 0,-7 13 0,-1 5 0,16-10 0,-18 27 0,-9 14 1521,-6 9-1521,-4 3 51,-3 2-51,-2 4 0,-4 5 0,-1 3 0,1 1 0,-1 0 0,3 4 0,5 6 0,3 11 0,4 21 0,3 24 0,-10-30 0,-1 3 0,0 7 0,-1 1 0,0 1 0,-2-1 0,-1-3 0,-1-1 0,2 40 0,-4-20 0,-2-5 0,0 11 0,0-28 0,0 4 0,0 13 0,0 5 0,0 15 0,-2 4-337,0-22 0,0 3 0,-2 2 337,-1 9 0,-2 2 0,0 1 0,-2 4 0,0 0 0,-1-1 0,-2-3 0,0-1 0,0-2 0,1-12 0,-1-2 0,1-5 0,-3 12 0,-1-9 0,-8 23 0,6-48 0,3-29 0,1-13 0,1-11 1011,0-11-1011,-5-13 0,-7-33 0,6 13 0,0-5 0,-4-18 0,-1-5 0,1-10 0,0-4 0,2-1 0,2-1 0,3-1 0,3-1 0,4-1 0,1-2-241,4 27 1,0-1-1,3-1 241,3-5 0,1-1 0,4 0 0,4-2 0,2 0 0,4 1 0,2 4 0,2 2 0,3 2 0,2 6 0,2 2 0,1 3 0,15-19 0,1 4 0,-2 10 0,1 4 0,-2 6 0,3 4 0,-3 9 0,0 5 0,37-13 0,-8 26 722,-6 15-722,-5 10 0,7 14 0,8 23 0,3 21 0,-38-21 0,-3 1 0,26 32 0,-16-11 0,-17-13 0,-13-10 0,-9-8 0,-6-5 0,-1-3 0,-2-1 0,-7 12 0,-11 22 0,-18 35 0,9-23 0,-1 5 0,-5 18 0,-1 5-232,9-21 1,1 2 0,0 0 231,1-1 0,1 0 0,-1-1 0,3-4 0,-1 0 0,1-3 0,-8 20 0,1-4 0,2-15 0,-1-4 0,2-5 0,0-4 0,-23 35 0,2-10 0,0-6 694,2-10-694,6-11 0,7-16 0,8-16 0,7-10 0,3-6 0,3-6 0,1-7 0,2-12 0,-1-16 0,2-23 0,1-35 0,2 29 0,2-7 0,6-18 0,6-6-302,0 24 0,4-2 0,2 0 302,5-6 0,2 1 0,5 0 0,3 2 0,4 1 0,1 2 0,1 4 0,1 3 0,1 3 0,-3 9 0,2 3 0,0 3 0,17-12 0,2 5 0,-4 11 0,1 3 0,-4 8 0,1 3 0,-3 2 0,-1 3 0,-4 3 0,0 1 906,30-16-906,-14 9 0,-17 8 0,-14 10 0,-9 6 0,-8 6 0,-3 1 0,-1 0 0,0 0 0,4 0 0,1 0 0,1 0 0,2 3 0,0 3 0,-1 0 0,-4 4 0,-7 3 0,-9 17 0,-10 18 0,-7 12 0,-8 23 0,-5 7-336,7-18 1,-1 4 0,-1 2 335,-3 6 0,0 1 0,1-1 0,3-6 0,1-2 0,1 0 0,2-5 0,0-1 0,2 0-27,0-5 1,2-1-1,1-1 27,-7 21 0,3-4 0,3-13 0,3-2 0,1-6 0,2-3 0,-8 34 0,4-18 1002,3-17-1002,2-18 84,3-13-84,1-6 0,2-5 0,2 0 0,1-2 0,-1 1 0,1 1 0,-2-2 0,2 1 0,2-2 0,1 4 0,1 4 0,0 4 0,0 0 0,0-3 0,0-8 0,0-18 0,0-29 0,-1-9 0,2-10 0,2-27 0,3-9 0,3 14 0,1-4 0,3-2-437,4-11 1,3-2 0,3 0 436,3-1 0,2 2 0,2 2 0,-1 8 0,2 2 0,0 3-149,0 7 1,1 2 0,2 3 148,-1 6 0,2 2 0,1 3 0,15-19 0,1 5 0,0 4 0,-1 5 0,-6 12 0,-3 6 0,23-16 0,-16 20 1278,-18 18-1278,-10 13 476,-5 5-476,-3 4 0,-2-2 0,1-6 0,12-14 0,13-15 0,16-14 0,7-7 0,-11 11 0,-12 14 0,-15 17 0,-12 12 0,-5 7 0,-3 7 0,-1 5 0,-3 8 0,-4 6 0,-5 2 0,-9 6 0,-10 6 0,-9 10 0,-7 8 0,0 2 0,4-4 0,6-5 0,4-4 0,4-3 0,2-2 0,0 2 0,-1 10 0,-7 13 0,-6 19 0,16-33 0,1 3 0,-3 6 0,0 1 0,1 1 0,0 1 0,4-3 0,1 0 0,1-6 0,2-2 0,3-4 0,1-1 0,1-3 0,0 0 0,-8 37 0,5-14 0,4-12 0,5-11 0,2-9 0,2-1 0,2 1 0,0 5 0,0 6 0,0-2 0,0-4 0,0-9 0,0-10 0,0-7 0,0-7 0,0-9 0,0-9 0,3-18 0,22-61 0,-1 18 0,5-8 0,-4 11 0,4-4 0,1-3-445,7-13 1,3-4-1,0 1 445,2-3 0,1 1 0,-1-1 0,-1 2 0,0 1 0,-1 1 0,-2 4 0,0 2 0,-2 1-65,-5 11 0,-2 1 0,0 3 65,8-19 0,-2 5 0,-3 6 0,-1 5 0,-6 12 0,-1 3 0,15-30 0,-10 22 1321,-9 18-1321,-5 13 208,-5 9-208,-3 8 0,-1 7 0,-4 10 0,-1 11 0,-6 49 0,-3-3 0,-3 9 0,-2-5 0,-1 6 0,-1 3-345,-4 16 1,-2 4 0,1 0 344,-2-2 0,-1 1 0,1-3 0,2-4 0,-1-2 0,2-4 0,4-11 0,0-3 0,1-4 0,-3 10 0,3-6 0,2-13 0,1-4 0,-2 20 0,4-20 0,0-9 0,3-5 1033,-2-5-1033,1 0 0,1 2 0,-2 4 0,0 4 0,0-3 0,3-7 0,3-9 0,1-9 0,1-4 0,-2 2 0,-2 21 0,-6 34 0,-8 32 0,8-40 0,0-1 0,0-5 0,0-3 0,-3 19 0,8-32 0,3-25 0,2-14 0,0-7 0,1 0 0,2-1 0,-1 1 0,2 0 0,-2-1 0,-1-1 0,0-4 0,-1-4 0,2-3 0,4-9 0,9-20 0,18-32 0,-4 18 0,5-8 0,-4 12 0,3-4 0,1-1-377,5-10 1,3-2-1,1-1 377,2-4 0,1 0 0,-1 1 0,-2 4 0,0 0 0,-2 3-55,-5 7 1,-1 3 0,-2 1 54,9-21 0,-4 5 0,-7 11 0,-2 5 0,-7 12 0,-1 4 0,11-25 0,-12 28 1120,-6 19-1120,-4 10 173,-2 6-173,0 2 0,-1 1 0,-1 1 0,-1 1 0,-2 0 0,0-2 0,0-2 0,2-5 0,2-3 0,1-6 0,2-2 0,-1-1 0,-1 2 0,0 3 0,0 1 0,2-3 0,2-5 0,2-3 0,2 0 0,-2 5 0,-5 10 0,-3 9 0,-2 7 0,-2 9 0,-1 14 0,-1 25 0,-8 17 0,-4 11 0,1-9 0,-2 4 0,0 3-355,-3 12 1,-1 3 0,0 0 354,-1 1 0,-1 0 0,1-3 0,3-14 0,1-3 0,0-2 0,-4 22 0,1-4 0,3-16 0,0-5 0,3-9 0,0-5 0,-1 19 0,3-24 0,2-7 1063,-1-1-1063,-2 10 0,-1 7 0,-2 8 0,0 4 0,0 2 0,0-4 0,1-9 0,3-11 0,2-11 0,3-8 0,1-7 0,0-5 0,1-1 0,-2 2 0,0 1 0,2 0 0,0-1 0,1-2 0,-1 1 0,-2 1 0,0 4 0,-1 4 0,2 2 0,0 0 0,2-5 0,1-11 0,0-26 0,5-40 0,11-16 0,7-13 0,-4 12 0,4-5 0,0-2-438,5-11 0,2-3 0,0-1 438,-5 22 0,0-2 0,0 1 0,-1 3 0,3-13 0,0 3 0,-1 2-67,-2 6 0,0 2 1,-1 2 66,9-22 0,-2 4 0,-5 16 0,0 5 0,-5 12 0,0 4 0,11-29 0,-8 23 1299,-4 10-1299,0 3 215,4-1-215,-1 1 0,0 7 0,-6 7 0,-3 6 0,-5 3 0,-2 2 0,-1 2 0,1 2 0,2 2 0,0-4 0,0-2 0,0-4 0,1 5 0,-2 8 0,-2 17 0,-2 28 0,-1 53 0,-2-11 0,0 10 0,0-12 0,0 6 0,0 3-395,0-7 1,0 3 0,0 2-1,0-1 395,0 1 0,0-1 0,0 1 0,0-2 0,-1 19 0,0-1 0,0-4 0,1-15 0,-1-3 0,-1-6 0,1 3 0,-1-9 0,0 22 0,1-39 0,1-19 0,-1-7 1578,-2-3-1578,0 1 0,-3 6 0,-2 9 0,-1 7 0,-2 4 0,-1-3 0,1-1 0,2-2 0,3-5 0,1-3 0,0-5 0,1-1 0,0-1 0,0-1 0,-1-3 0,-1-2 0,-3-2 0,-1-4 0,-1-4 0,0-3 0,0-2 0,-2-2 0,1 0 0,1-3 0,0-6 0,-1-7 0,-2-7 0,1-3 0,1-6 0,5-3 0,0-7 0,1-9 0,-1-2 0,0-1 0,1 4 0,0 8 0,-1 5 0,0 6 0,3 0 0,2-6 0,2-8 0,0-11 0,0-14 0,9-15 0,13-13 0,-2 44 0,4-1 0,5-2 0,3 0 0,2-1 0,1 0 0,0 0 0,0 0 0,-2 4 0,0 2 0,-2 4 0,0 1 0,-2 3 0,-1 2 0,30-39 0,-29 40 0,0 0 0,1 0 0,1-1 0,2 0 0,-1 0 0,26-34 0,-8 10 0,-9 11 0,-12 11 0,-3 5 0,-5 5 0,-3 5 0,0 5 0,-5 5 0,-2 4 0,-3 2 0,-3 0 0,-1 1 0,-3 1 0,0 2 0,-1 2 0,-1 1 0,-2 1 0,-4 5 0,-8 21 0,-3 15 0,-4 24 0,-5 31 0,13-32 0,-1 4 0,-5 16 0,0 4 0,-2 7 0,0 1 0,1 0 0,0-3 0,3-5 0,2-4 0,2-9 0,3-2 0,1-7 0,2-1 0,1-3 0,0-1 0,1-2 0,0 0 0,1 2 0,-1-1 0,1 1 0,-1 0 0,0 4 0,1 1 0,-1-1 0,0 1 0,0 2 0,-1-1 0,1 2 0,0-2 0,0-6 0,1-2 0,-6 44 0,4-24 0,2-19 0,3-16 0,2-12 0,0-10 0,0-5 0,0-5 0,0-7 0,0-15 0,12-36 0,7-7 0,6-10 0,-3 6 0,2-5 0,3-3-571,5-15 0,3-5 0,1-1 571,-7 15 0,0-1 0,1 0 0,-2 1 0,8-18 0,-2 1 0,0 2-102,-3 6 1,-1 2 0,0 3 101,-6 12 0,0 2 0,-2 4 0,4-13 0,-1 6 0,-4 10 0,-1 4 0,12-23 0,-8 21 1685,-2 13-1685,-4 3 332,0-6-332,0-10 0,1-5 0,-4 5 0,-4 9 0,-4 14 0,-4 5 0,0-5 0,2-8 0,0-6 0,2 0 0,-3 9 0,-2 10 0,0 13 0,-2 16 0,0 20 0,0 25 0,0 40 0,0-17 0,0 8 0,0-10 0,0 4 0,0 2-185,0 5 1,0 2 0,0 0 184,0 0 0,0 1 0,0-3 0,0 25 0,0-5 0,0-17 0,0-3 0,0-6 0,0-4 0,0-11 0,0-2 0,0 43 0,0-13 0,-3-5 553,-4 1-553,-6 1 0,-5-1 0,-1-8 0,-1-9 0,1-12 0,1-10 0,2-8 0,2-7 0,0-2 0,2-1 0,0 1 0,1-1 0,1-2 0,2-3 0,3-7 0,0-4 0,0-3 0,-1-4 0,0 1 0,-2-1 0,-2 0 0,-2-3 0,-1-4 0,4-7 0,4-9 0,3-19 0,8-30 0,5 18 0,3-7 0,8-15 0,5-4 0,-4 18 0,2-1 0,1 0-174,2-5 1,2-1-1,1 0 174,-1 0 0,1 0 0,0-1 0,-1 1 0,0-1 0,0 2 0,-1 3 0,-1 1 0,0 1 0,10-23 0,-1 3 0,-5 10 0,-1 4 0,-4 14 0,-2 3 0,17-34 0,-11 24 0,-7 15 0,-6 14 521,-4 7-521,-4 4 0,-2 2 0,-4-4 0,-2-1 0,1-1 0,1-7 0,3-7 0,0-13 0,4-7 0,0-4 0,2 4 0,0 8 0,-2 11 0,-3 14 0,-4 11 0,-2 10 0,-1 11 0,-1 29 0,0 14 0,0 14 0,1 15 0,1 12 0,0 9 0,0-13 0,0 9 0,1 4 0,0 2 0,-1 0-534,1-11 0,-1 3 0,0 1 1,0 0-1,1-1 0,-1-2 534,1 12 0,-1 1 0,1-3 0,-1-2 0,0-6 0,0-2 0,0-2 0,-1-8 0,0-10 0,-1 1 0,0-14 0,-1 0 0,-3-30 0,-7 0 0,-7 6 0,-3 4 3203,0-4-3203,3-11 0,3-10 0,1-5 0,-2-4 0,-1-3 0,-4-5 0,-1-5 0,1-6 0,4-5 0,7-3 0,5-17 0,3-26 0,4 15 0,3-6 0,5-16 0,4-3 0,6-6 0,3-1 0,7-2 0,4 0 0,1 7 0,3 1 0,2 0 0,-1 1 0,1 1 0,-1 0 0,-4 4 0,-1 2 0,-3 4 0,-2 2 0,-4 9 0,-2 3 0,19-38 0,-5 11 0,-1 2 0,-1-6 0,-16 37 0,0-2 0,-1 0 0,0 0 0,13-42 0,-6 18 0,-7 25 0,-6 21 0,-4 15 0,-4 7 0,-1-2 0,0-1 0,-1-2 0,-1-1 0,-1 1 0,0 4 0,0 13 0,-5 55 0,-1 3 0,-2 16 0,0 6 0,2-8 0,-1 4 0,0 4 0,0 0-413,-1 8 1,0 3-1,1 0 1,0-2 412,0-5 0,1 0 0,-1-4 0,2-7 0,1-8 0,0-5 0,0-6 0,-1 8 0,1-9 0,-1 11 0,3-36 0,2-15 0,0-7 0,0 0 1650,0 7-1650,0 12 0,0 11 0,0 5 0,0-7 0,0-12 0,0-17 0,9-76 0,13-22 0,-1 6 0,4-5 0,3 4 0,3 1 0,1-2 0,1 0 0,-1-1 0,0 1 0,-5 8 0,-1 0 0,-2 6 0,-3 3 0,-4 11 0,-1 4 0,5-25 0,-7 24 0,-6 12 0,-3 7 0,-1 9 0,-2 3 0,0 6 0,-2 3 0,0-1 0,0 0 0,1-6 0,3-10 0,2-16 0,5-22 0,4-20 0,4-12 0,0 2 0,-4 15 0,-4 18 0,-4 16 0,-3 14 0,0 8 0,-2 9 0,-1 3 0,1 1 0,-2 0 0,0-1 0,0 1 0,0 10 0,4 30 0,9 66 0,-4-34 0,1 7 0,2 6-439,1-3 0,0 6 0,1 2 0,0 0 439,1 5 0,0 3 0,1-1 0,-1 0 0,0-4 0,0 0 0,-1-2 0,0-3-17,1 8 0,0-4 0,-2-6 17,1 7 0,-1-8 0,-4-21 0,-1-6 0,4 8 0,-6-26 0,-4-11 1751,1-5-1751,-2 0 56,1 1-56,1 5 0,0 6 0,0 3 0,1 0 0,-2-7 0,1-7 0,0-11 0,-2-13 0,1-60 0,-2-9 0,1-13-482,-1 11 1,-1-4 0,2-5 481,-1 10 0,1-3 0,0-1 0,0 2 0,0 3 0,1 0 0,0 2 0,0 2 0,1-13 0,-1 3 0,1 3 0,-1 12 0,1 3 0,-1 4 0,-1-8 0,1 7 0,-1 11 0,0 5 0,1-17 0,1 17 0,-1 11 1444,-2 4-1444,1 1 0,1 5 0,0 4 0,0 5 0,0 2 0,1 2 0,0 1 0,2 3 0,-2 4 0,1 2 0,-1 1 0,1-1 0,1 1 0,1 6 0,7 25 0,26 62 0,-5-12 0,4 10 0,-4-9 0,3 4 0,0 3-342,-5-14 1,-1 1-1,1 2 1,-1-2 341,7 20 0,-2-1 0,-1-1 0,-4-9 0,-2-1 0,-2-4 0,3 16 0,-4-6 0,-7-20 0,-3-5 0,8 34 0,-12-35 0,-8-20 0,-1-12 1366,-1-6-1366,0-4 0,0-4 0,-2-7 0,0-8 0,-1-12 0,-3-19 0,-4-18 0,-2-14 0,-3-29 0,-2-11-518,3 11 1,-1-6 0,0-1 517,3 19 0,0-2 0,0 0 0,1 2 0,-1-18 0,0 2 0,0 3-1,2 13 0,1 3 1,0 4 0,1-5 0,2 7 0,0 18 0,2 6 0,1-6 0,1 20 0,0 11 1551,0 6-1551,0 5 3,0 1-3,0 2 0,0 0 0,0 0 0,0 1 0,0-1 0,0-6 0,0-9 0,0-9 0,0-7 0,0 2 0,0 5 0,0 9 0,0 10 0,1 18 0,13 33 0,8 9 0,8 10 0,1 1 0,6 7 0,1 2-463,9 15 0,4 4 0,0 0 463,-11-18 0,1 1 0,-1-1 0,0-1 0,7 14 0,-1-2 0,-3-5 0,5 11 0,-5-9 0,-13-24 0,-5-7 0,3 8 0,-16-29 0,-5-11 0,-3-2 1389,2 0-1389,1 6 0,3 8 0,2 11 0,1 8 0,1 0 0,-1-4 0,-4-9 0,-4-7 0,-1-4 0,0-2 0,2 2 0,-2 2 0,0 0 0,-2 0 0,-1-3 0,0-1 0,1-2 0,0-1 0,-1 0 0,-1-2 0,0 0 0,-1-3 0,-3-2 0,-2-3 0,-3-2 0,-2-1 0,-1-6 0,-5-6 0,-6-14 0,-5-20 0,-3-20 0,-1-23 0,16 31 0,2-4 0,2-11 0,3-2 0,1-5 0,3-1 0,1-5 0,3-1 0,0 3 0,2 2 0,-1 3 0,0 1 0,0 2 0,0 1 0,0 9 0,0 2 0,0 3 0,0 1 0,0 1 0,0 0 0,0 0 0,0 1 0,0 0 0,0 1 0,0 3 0,0 1 0,0-34 0,0 13 0,0 11 0,0 10 0,0 9 0,0 11 0,1 13 0,1 11 0,2 10 0,1 6 0,0 6 0,3 8 0,7 21 0,19 38 0,-6-15 0,5 7 0,-4-8 0,2 5 0,1 3-526,6 14 1,3 4 0,-1 2 525,-8-18 0,0 2 0,-1 0 0,1-1 0,-2-3 0,0 0 0,-1-1 0,0-1 0,5 14 0,-1-2 0,-2-4 0,6 17 0,-3-7 0,-9-23 0,-2-7 0,9 26 0,-14-37 0,-5-19 0,-6-11 1576,-3-2-1576,-1-2 0,-1-2 0,0-5 0,-2-8 0,-8-16 0,-8-15 0,-18-35 0,8 12 0,-1-6 0,-2-12 0,0-4 0,-1-12 0,3-4 0,4-3 0,4 0 0,6 7 0,3 1 0,3 3 0,2 1 0,2 10 0,3 3 0,1 10 0,1 2 0,1 6 0,2 3 0,6-33 0,1 9 0,-1 10 0,-4 4 0,-4 9 0,-1 7 0,-2 6 0,0 4 0,0-2 0,0-1 0,0-1 0,0 1 0,0 6 0,-1 5 0,-1 6 0,-1 4 0,0-3 0,1 1 0,-2-3 0,0 0 0,2 1 0,0-1 0,0-5 0,-1-5 0,-1-2 0,0 1 0,2 12 0,1 24 0,5 40 0,6 3 0,5 9 0,4 3 0,3 7 0,3 3-474,1-2 0,2 3 0,2 3 0,1 1 474,4 10 0,2 2 0,1 1 0,-1-1 0,-1-3 0,1 1 0,-1-1 0,-1-3 0,-5-8 0,0-2 0,-1-2 0,-2-3 0,1 5 0,-1-3 0,-3-5 0,3 7 0,-4-6 0,-5-12 0,-2-6 0,6 13 0,-9-21 0,-4-10 1896,-4-5-1896,-3-2 0,1-2 0,0-2 0,0 0 0,3 4 0,0 3 0,0 1 0,-2-5 0,-3-10 0,0-12 0,-1-14 0,-3-17 0,-10-28 0,1 14 0,-3-6 0,-4-14 0,-2-6 0,-3-14 0,1-4 0,8 25 0,0-2 0,0 1 0,2 0 0,0 0 0,1 0 0,-4-29 0,1 2 0,2 7 0,0 4 0,3 9 0,0 2 0,2 7 0,1 2 0,0 5 0,2 2 0,0 4 0,1 0 0,-3-44 0,0 5 0,2 13 0,-2 14 0,2 13 0,2 15 0,1 7 0,0 7 0,0 4 0,0 4 0,-1 5 0,1 2 0,-2 4 0,-1-2 0,1-3 0,0-4 0,-1-3 0,0-5 0,-3-6 0,-1-3 0,0-3 0,2 2 0,0 5 0,3 5 0,2 8 0,1 10 0,5 16 0,13 37 0,5 5 0,6 12-476,0-2 1,1 8-1,3 3 476,-3-6 0,1 3 0,2 2 0,-1 0 0,1 4 0,1 0 0,0 0 0,-2-2 0,-2-6 0,-2 0 0,0-2 0,-1-3 0,3 7 0,-2-3 0,-2-5 0,1 8 0,-2-7 0,8 25 0,-12-37 0,-9-19 0,-3-11 1427,-3-5-1427,-1-6 0,0-8 0,-2-5 0,-1-8 0,-1-9 0,-9-38 0,-1 1 0,-4-8 0,-6-25 0,-3-8 0,4 16 0,0-4 0,-1-2-293,0-4 0,0-2 1,1 1 292,1 4 0,1 1 0,1 2 0,3 8 0,1 2 0,2 2 0,-3-19 0,3 6 0,2 15 0,1 4 0,2 11 0,1 4 0,-1-21 0,3 24 0,2 15 878,-2 5-878,0 4 0,-1-1 0,1 1 0,2 0 0,0 0 0,0 5 0,0 4 0,0 3 0,0 3 0,0 4 0,0 13 0,14 47 0,8 6 0,8 10-408,-2-6 0,4 4 0,3 4 408,-4-9 0,2 2 0,1 2 0,0-1 0,1 0 0,0 0 0,0-1 0,0-1 0,5 13 0,0-1 0,-2-3 0,-6-11 0,-1-2 0,-2-4 0,4 7 0,-3-6 0,12 26 0,-15-36 0,-13-22 0,-5-12 1224,-3-5-1224,-4-5 0,1-1 0,1 0 0,0-1 0,0-3 0,-2-5 0,-1-14 0,-6-22 0,-12-39 0,2 15 0,-2-7 0,-6-19 0,-1-7-264,5 24 1,0-3-1,0 0 264,1-2 0,0 1 0,0 1 0,1 4 0,1 2 0,0 1 0,-5-25 0,2 4 0,5 13 0,1 3 0,2 10 0,2 3 0,-2-37 0,3 21 0,3 19 791,1 12-791,2 13 0,0 8 0,0 6 0,0 5 0,1 2 0,0 4 0,1 1 0,0-3 0,-2-3 0,0-9 0,-3-11 0,0-10 0,0-14 0,1-7 0,1-1 0,2 7 0,1 15 0,1 16 0,1 16 0,0 12 0,1 7 0,-1 4 0,1 2 0,3 4 0,2 9 0,11 23 0,11 21 0,13 19 0,-19-39 0,0 2 0,0-2 0,0 1 0,-3 0 0,0 1 0,-1 1 0,0 2 0,-2 0 0,0 1 0,-2 1 0,0-1 0,0 2 0,-1-2 0,-1-4 0,-1-2 0,12 43 0,-3-13 0,-4-18 0,-4-16 0,-4-14 0,-3-17 0,-4-18 0,-4-20 0,-5-17 0,-4-16 0,-4-32 0,6 24 0,1-8 0,0-21 0,0-8-273,2 21 1,0-2 0,1 0 272,0 0 0,0 0 0,0 2 0,1 6 0,1 0 0,0 4 0,-1-19 0,1 7 0,1 21 0,1 5 0,0-25 0,0 34 0,0 22 0,0 14 0,0 4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3:18:43.9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1926 24575,'-4'-15'0,"1"-26"0,3-43 0,3 23 0,4-5 0,5-12 0,8-3 0,10-7 0,9-1-294,-7 27 1,5 1-1,1 0 294,5-1 0,3 0 0,1 1 0,2-2 0,1 2 0,1 0 0,-3 5 0,0 1 0,0 1 0,21-20 0,0 4 108,-7 10 1,-1 5-109,-7 10 0,-1 3 0,-6 6 0,-1 3 0,30-18 0,-13 7 0,-13 10 664,-13 8-664,-9 9 0,-7 7 0,-3 5 0,-2 4 0,-9 1 0,-11 0 0,0 0 0,-6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3:15:39.3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12072 3095 24575,'0'13'0,"-3"7"0,-5 14 0,-9 8 0,-8 6 0,-4-1 0,-2-4 0,0-5 0,5-8 0,3-8 0,6-5 0,4-2 0,-1 0 0,-1 1 0,-5-1 0,-2 1 0,0-1 0,0-1 0,2 0 0,2-1 0,-1 1 0,1 1 0,1 0 0,-1 0 0,-2 3 0,-1-1 0,-3 3 0,-1 2 0,3-1 0,3-1 0,5-5 0,5-5 0,-6 0 0,-11 3 0,-12 7 0,-9 5 0,4-1 0,4-3 0,8-6 0,6-4 0,2-2 0,2-1 0,-1-1 0,-1 4 0,-1 1 0,-4 3 0,0 3 0,0 0 0,1 0 0,5 0 0,2-3 0,4 1 0,2-1 0,-1 0 0,0 1 0,-1-1 0,1 0 0,2 0 0,-2 0 0,1-3 0,3-1 0,0-2 0,2-2 0,-1-1 0,-1 1 0,0 1 0,-3 1 0,-1 0 0,-2 2 0,-4-1 0,-5 2 0,-5 0 0,-4 1 0,-2 1 0,-1 2 0,-1 1 0,3-1 0,-2-1 0,1 0 0,-2-3 0,-3 1 0,1 0 0,-2 0 0,-1 2 0,1 1 0,0 0 0,-3 0 0,0-1 0,0 1 0,2-1 0,4 0 0,1-2 0,2 0 0,0 0 0,1-1 0,3 2 0,-1 1 0,-1 2 0,1 0 0,2-1 0,3-1 0,5-4 0,0-3 0,-6 0 0,-10 3 0,-18 9 0,-11 6 0,1-1 0,7-4 0,14-6 0,6-2 0,1-2 0,-1 0 0,2 0 0,1-1 0,-1 1 0,4 0 0,1 1 0,3-2 0,4 3 0,-1-1 0,-1-2 0,-2 2 0,-3-2 0,1 1 0,-1-1 0,-2 1 0,-2 0 0,-4 2 0,-2 1 0,1-1 0,2-2 0,1 0 0,-3-1 0,-4-1 0,-5-1 0,-3-1 0,2 1 0,1 0 0,0 3 0,2 0 0,1-2 0,5-3 0,5-4 0,5-2 0,4 0 0,1 0 0,0 0 0,-2 0 0,0 0 0,0 0 0,3 0 0,1 0 0,1 0 0,1 1 0,0 1 0,-2 3 0,-1 0 0,-4 0 0,-3 1 0,-2-2 0,-1 0 0,-3 3 0,-1-1 0,-5 3 0,-2 0 0,-1-2 0,0 0 0,1-2 0,-4-1 0,-3 2 0,-2 1 0,1-1 0,5 1 0,2-3 0,2-1 0,0-1 0,-1 0 0,-2 0 0,4 1 0,5-1 0,7-2 0,6 0 0,4 0 0,5 0 0,-1 0 0,-3 0 0,-4 0 0,-2 0 0,1 0 0,2 0 0,-2 0 0,0 0 0,-2 0 0,-1 0 0,0 0 0,-1 0 0,-4 0 0,-2 0 0,3 0 0,2 0 0,5 0 0,2 0 0,-1 0 0,-1 0 0,-2 0 0,-1 0 0,2 0 0,-1 0 0,-1 0 0,-1 0 0,-3 0 0,0-1 0,-1-1 0,1 0 0,5-1 0,3 2 0,4 1 0,2 0 0,-1 0 0,-1 0 0,-2 0 0,2 0 0,0-1 0,0-1 0,0 0 0,2 0 0,4 2 0,4 0 0,-2 0 0,-11-2 0,-32-7 0,-15-6 0,-3-3 0,5 1 0,20 3 0,3 2 0,3 1 0,4 1 0,1 0 0,2 0 0,5 2 0,3 1 0,5-1 0,0 0 0,-4-3 0,-2 1 0,-2-1 0,0 3 0,5 2 0,4 2 0,4 1 0,1 0 0,-2 0 0,-5-1 0,-4-2 0,-6 1 0,-5-3 0,-8 0 0,-7-2 0,-7-1 0,-3 3 0,5 1 0,12 2 0,16 1 0,16 1 0,8 1 0,5 0 0,-6 2 0,-8-3 0,-7-6 0,-7-4 0,-2-3 0,4 1 0,5 4 0,6 1 0,2 4 0,0 0 0,-3-1 0,-5-1 0,-6-3 0,-4-2 0,0-2 0,-2 0 0,0-2 0,2 0 0,0 1 0,5 2 0,1 1 0,6 2 0,4-1 0,0 2 0,2 1 0,1 1 0,-2-2 0,-1 2 0,0-1 0,0 0 0,1 1 0,-1 0 0,-2 1 0,0-1 0,-3 0 0,-1-2 0,-4 1 0,-4-3 0,-1-1 0,-5-3 0,-2-1 0,0 0 0,5 1 0,5 4 0,8 2 0,8 4 0,4 2 0,-12 2 0,-22 2 0,-24-2 0,-17-6 0,3-4 0,11-6 0,15 0 0,11 0 0,7 3 0,3 0 0,6 3 0,6 0 0,6 1 0,2 2 0,2 1 0,0 0 0,0 1 0,1-1 0,3 1 0,1 0 0,2 1 0,0 0 0,0 1 0,3-1 0,-1 1 0,2 0 0,-2 0 0,-1 0 0,-2-3 0,0 1 0,1 0 0,2 1 0,1 1 0,-1-1 0,-1 1 0,-3-3 0,-2-3 0,-1 0 0,-2-1 0,-3-1 0,-2-1 0,-2-2 0,0-1 0,0-2 0,-3 0 0,0 0 0,1 0 0,-1-1 0,1 0 0,-2-1 0,-3-2 0,-3-1 0,-2-1 0,-3-1 0,2 0 0,1 0 0,4 1 0,4 0 0,2 2 0,5 2 0,3 3 0,2 3 0,3-3 0,-3-1 0,0-1 0,-1-2 0,-1 2 0,3 3 0,1 1 0,2 4 0,0-1 0,-1-1 0,0-1 0,0 2 0,-1-1 0,0 1 0,-1 2 0,-2-3 0,1 1 0,1 0 0,2 0 0,-1-1 0,0 2 0,1 1 0,-2-1 0,2 3 0,-1-1 0,0-2 0,1-1 0,-2-2 0,-1-1 0,0-1 0,1 0 0,0-1 0,0-1 0,-3 0 0,0-1 0,1-2 0,0 0 0,2 1 0,1 1 0,1 1 0,1 1 0,-1 0 0,1 2 0,1 1 0,2-1 0,-1 1 0,-1 0 0,-1-2 0,1 0 0,1-1 0,4 1 0,3 2 0,1 2 0,0 0 0,0-1 0,0-3 0,0-4 0,0-4 0,0-4 0,0-3 0,0-1 0,0 0 0,0-1 0,0 3 0,0 2 0,0 2 0,1 5 0,1 0 0,2 3 0,-1 1 0,0 1 0,0 0 0,0-3 0,1-2 0,1-2 0,0 1 0,0 0 0,1-3 0,-2 0 0,1-1 0,1 1 0,-2 1 0,1 2 0,1 3 0,0 3 0,3 2 0,0-1 0,2 3 0,2-2 0,1-2 0,1-2 0,1-3 0,1-2 0,2-1 0,2-5 0,3-3 0,-1-5 0,2 0 0,-3 3 0,-2 3 0,-2 6 0,-2-2 0,0 1 0,2-2 0,1 0 0,-1 1 0,0 2 0,-2 1 0,-1 3 0,1 2 0,-1 3 0,0 0 0,1-1 0,2-2 0,1-1 0,4 0 0,-1-1 0,1 1 0,0 0 0,-1-2 0,1 0 0,0-1 0,1 3 0,-2 2 0,0 2 0,-3 3 0,-2 2 0,0 1 0,-4 3 0,-2 1 0,0 0 0,1-1 0,2-4 0,3-2 0,3-1 0,2-3 0,5-1 0,3 0 0,1-2 0,5 0 0,3-2 0,4-4 0,3-1 0,-2 2 0,-4 1 0,-3 5 0,-2 2 0,-2 1 0,-2 5 0,-1 3 0,10 5 0,25 4 0,14-1 0,-1 1 0,-16 0 0,-23 0 0,-7 0 0,-2 0 0,-1-4 0,-1-2 0,0-3 0,-2-1 0,1 1 0,-2-1 0,2-1 0,1 0 0,1-1 0,1-1 0,0 0 0,0-1 0,-1 0 0,-1-1 0,-2-1 0,-1 0 0,-1 0 0,0 1 0,2 0 0,-1 2 0,-1-1 0,-3 0 0,-4 1 0,0 1 0,-2 2 0,0 0 0,-2 2 0,-2 1 0,-4 1 0,-1 1 0,0 0 0,2-1 0,4-1 0,1-2 0,3-1 0,3-2 0,4 1 0,6-1 0,2 0 0,3 1 0,2 0 0,5 2 0,6 1 0,9-2 0,8 0 0,4-1 0,6-2 0,3 0 0,0 1 0,5 0 0,-2 1 0,-3 0 0,-7 2 0,-11 4 0,-7 1 0,-9 2 0,-5-1 0,-4-1 0,-7 1 0,-2-1 0,-4-1 0,-1 1 0,1-2 0,-1 0 0,0 1 0,-1-3 0,1 1 0,1-1 0,4 0 0,2-1 0,3 0 0,3 1 0,4 0 0,6 1 0,5-3 0,5-3 0,4 0 0,4-1 0,3 2 0,1 0 0,-2 2 0,-2 1 0,0 3 0,3 3 0,-2 1 0,2 2 0,-3 0 0,-3 0 0,-2 0 0,-4 0 0,-6 0 0,-3 0 0,-5 0 0,-2 0 0,0 0 0,-1 0 0,7 0 0,9 0 0,14 0 0,14 0 0,5 0 0,1 0 0,-8 0 0,-10 0 0,-8 0 0,-10 2 0,-5 0 0,-5 0 0,-1 2 0,11-1 0,8-1 0,22 0 0,8-2 0,-6 0 0,-6 0 0,-17 0 0,-1 0 0,-3 0 0,0 0 0,-4 0 0,-3 0 0,-2 0 0,-1 0 0,-3 0 0,0 0 0,0 0 0,1 0 0,-1 0 0,-2 0 0,-4 0 0,-3 0 0,1 0 0,3 0 0,4 3 0,2 1 0,-1 2 0,-1 0 0,0-3 0,2-1 0,1 0 0,2 0 0,-4 1 0,-4 1 0,-2 0 0,2 2 0,4 2 0,3 1 0,0 0 0,1 0 0,-1-1 0,-3-1 0,-2-1 0,-4 0 0,-4 0 0,-3 2 0,-5-2 0,-2 1 0,2-1 0,2 0 0,5 1 0,5 0 0,5 2 0,6 1 0,8 3 0,6 3 0,7 1 0,3 2 0,-2 0 0,-7 0 0,-11-1 0,-9-3 0,-8-2 0,-4-2 0,-5-1 0,-2-1 0,2 0 0,1-1 0,4 0 0,0 0 0,0 0 0,1-2 0,-2-1 0,-3-1 0,-5 0 0,-3 0 0,-2-2 0,1 1 0,-1-1 0,0 1 0,2-2 0,0 1 0,3 0 0,-1 0 0,1 0 0,-1-1 0,-1 1 0,-2 0 0,-1 0 0,2-2 0,2 2 0,0 1 0,3 1 0,-1 0 0,2 1 0,2 1 0,3 1 0,5 2 0,4 2 0,4 1 0,8 1 0,6 2 0,4 1 0,2 2 0,-6 1 0,-8-2 0,-9 0 0,-8-2 0,-7-3 0,-3-2 0,-3 0 0,0 0 0,-2-1 0,0 0 0,1 1 0,1 0 0,0-1 0,-2-6 0,-3-4 0,4 5 0,7 10 0,15 20 0,5 9 0,-3-2 0,-5-4 0,-8-9 0,-2-1 0,-2-3 0,-1-4 0,-4-3 0,-1-2 0,-1-1 0,0-1 0,2 0 0,1 1 0,3 0 0,0 0 0,4 0 0,1 0 0,4 2 0,3 3 0,0 0 0,0 0 0,-6-2 0,-5-4 0,-4-1 0,0-3 0,-2 0 0,1 0 0,-2-2 0,-2 0 0,-3-1 0,-1-1 0,-2 0 0,2 0 0,1 0 0,0 1 0,0 1 0,1-2 0,-1 1 0,0-2 0,0 0 0,0 2 0,0 0 0,2 0 0,1 3 0,3 0 0,4 3 0,2 2 0,1 0 0,3 2 0,1 0 0,4 2 0,1 2 0,0 2 0,1 3 0,-3 0 0,0 0 0,0 2 0,-2 0 0,0 0 0,-4-1 0,-6-4 0,-1-2 0,-5-3 0,-1-2 0,-2 0 0,-1 0 0,0 0 0,0 0 0,-2 0 0,1 0 0,-1-2 0,-1-1 0,-1 1 0,1 1 0,0 1 0,-1-2 0,0 0 0,-2-2 0,1 0 0,0 2 0,0 1 0,-1 1 0,1 0 0,0 0 0,-1 0 0,3 0 0,-2 3 0,2 4 0,0 4 0,0 1 0,0-1 0,0-3 0,-1 0 0,0-1 0,0-2 0,-1 0 0,-2 0 0,0-2 0,0 1 0,0 3 0,0 0 0,-2 4 0,2 0 0,0 1 0,0 1 0,-1 1 0,-1 2 0,0 2 0,0 1 0,0-1 0,0 0 0,0 0 0,0-2 0,0-1 0,0-3 0,-1 0 0,-1-3 0,-4-3 0,-1-1 0,-1-1 0,-1 1 0,-3 0 0,-2-1 0,-1-2 0,2-1 0,0-5 0,1-3 0,1-5 0,0-7 0,4-12 0,2 8 0,3-6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3:16:05.1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5074 804 24575,'-20'-33'0,"-24"-15"0,8 13 0,-5-1 0,-14-9 0,-4 0 0,-5-2 0,-1 2 0,2 2 0,-1 2 0,-8-2 0,-1 3 0,3 5 0,-1 4 0,2 3 0,0 2 0,0 4 0,2 3 0,13 7 0,1 2 0,-1-2 0,-1 0 0,0 1 0,-2 1 0,-5 0 0,-2 0 0,-4 1 0,-2 2 0,-4 0 0,0 0 0,-1 2 0,-1 0 0,4 1 0,0 1 0,-1 0 0,-1 1 0,-3 0 0,-1 1 0,-4 1 0,-1 0 0,-1 1 0,0 0 0,2 2 0,1 1 0,4 2 0,0 2 0,6 3 0,1 2 0,3 3 0,2 1 0,5 2 0,0 1 0,2 2 0,0 2 0,0 0 0,0 2 0,0-1 0,-1 2 0,-3 4 0,-1 1 0,3-1 0,0 1 0,0 2 0,0 1 0,0 2 0,0 0 0,4-2 0,1 0 0,0 0 0,1-2 0,6-3 0,1-1 0,-35 21 0,16-5 0,11-2 0,12 3 0,4 11 0,1 24 0,19-27 0,2 7 0,-2 15 0,1 8 0,7-16 0,1 4 0,1 1-243,0 6 0,2 1 0,0 0 243,1 3 0,2 0 0,0-1 0,1-7 0,0-1 0,2-2 0,-1 19 0,1-4 0,0-12 0,2-3 0,3-10 0,4-1 0,5-2 0,5-1 0,3-1 0,4-1 0,5-1 0,3-3 364,1-2 1,0-3-365,1-5 0,1-2 0,34 30 0,-3-11 0,-4-12 0,-1-6 0,0-5 0,-1-5 0,1-3 0,4-4 0,9-4 0,10-3 0,-36-11 0,2-1 0,2-1 0,2-2 0,0 0 0,1-1 0,4-3 0,1-2 0,1-2 0,0-4 0,5-3 0,2-3 0,7-6 0,2-1 0,0-2 0,0 0 0,1-1 0,0 1 0,-4 1 0,-3 0 0,-9 3 0,-3 0 0,-4 1 0,-2 0 0,39-11 0,-13 2 0,-11 5 0,-13 5 0,-12 3 0,-13 4 0,-9 1 0,-7 0 0,-6-1 0,-3 0 0,-2-3 0,3-4 0,5-6 0,8-8 0,13-4 0,9-3 0,13-5 0,11 0 0,-24 19 0,2 1 0,5-1 0,2 1 0,6 0 0,1 2 0,3 0 0,1 1 0,-3 4 0,0 1 0,-2 1 0,0 0 0,-5 1 0,-1 1 0,44-12 0,-7 1 0,-6 5 0,-5 0 0,-3 4 0,-1 2 0,-2-1 0,-1 0 0,-4-3 0,-5-3 0,-6-6 0,-5-8 0,4-15 0,4-16 0,-27 25 0,2-2 0,1-4 0,1-1 0,-1 0 0,-1-1 0,0 1 0,-2 1 0,-3 2 0,-3 2 0,15-37 0,-12 13 0,-9 14 0,-5 13 0,-3 13 0,-2 5 0,2-3 0,3-6 0,5-9 0,1-5 0,0 1 0,-1 7 0,-6 7 0,-5 7 0,-4 1 0,-4-4 0,0-6 0,0-7 0,-2-3 0,-7 0 0,-9 1 0,-7 0 0,-5 4 0,-2 4 0,0 11 0,13 10 0,4 6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3:23:56.5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3192 0 24575,'-40'0'0,"5"0"0,-13 0 0,6 0 0,-4 2 0,-4 4 0,-3 5 0,-2 4 0,1 2 0,0 0 0,3 0 0,5 0 0,5-1 0,7 0 0,8-1 0,2 0 0,2 0 0,2-1 0,1 1 0,1-1 0,-1 1 0,-1-2 0,-1-1 0,-2-1 0,3-1 0,1 1 0,1-2 0,0 2 0,-1 1 0,-1 1 0,-1 2 0,0-2 0,-1 0 0,-1 0 0,1 0 0,1 2 0,0 0 0,3 2 0,-1-1 0,1 2 0,2-1 0,2 0 0,2-1 0,3-2 0,0-4 0,2-3 0,1-1 0,0-2 0,0 0 0,2-1 0,-2-1 0,2-1 0,-3-1 0,-2 0 0,0 0 0,-3 0 0,2 0 0,1 0 0,0 0 0,2 0 0,0 0 0,1 2 0,0 0 0,0 1 0,-2 2 0,1 0 0,1 0 0,2 1 0,0 0 0,-1 1 0,2 1 0,0 2 0,2-1 0,1 1 0,-1 3 0,1 2 0,0 3 0,0 1 0,0-2 0,0 1 0,0-2 0,0 0 0,0 0 0,0-2 0,-1 1 0,-2-1 0,-3-2 0,-1 0 0,0 0 0,0-2 0,-1 0 0,-2-1 0,0-2 0,0 1 0,0 0 0,0-2 0,0 0 0,0 0 0,-1 0 0,0 0 0,-1-1 0,1 0 0,0-1 0,-2-1 0,2-2 0,-1 1 0,-2 0 0,-1 0 0,-3-1 0,-3-1 0,1 0 0,-1 0 0,0 0 0,3 0 0,2 0 0,0 0 0,2 0 0,0 0 0,2 0 0,1 0 0,3 0 0,-1 0 0,0 0 0,0 0 0,2 1 0,1 2 0,3 2 0,-1 4 0,-1 1 0,-1 3 0,-3 3 0,-2 0 0,0 1 0,-2-1 0,3-2 0,0 0 0,0 0 0,1 0 0,0 0 0,0 0 0,-1 0 0,0 0 0,-1 0 0,-1 0 0,0 1 0,-3 2 0,-1 0 0,-1-1 0,2-2 0,5-1 0,-1 0 0,-9 13 0,-17 15 0,-28 33 0,26-29 0,0 0 0,2-2 0,1-1 0,-23 33 0,24-27 0,10-9 0,5-6 0,1-1 0,1-2 0,0-2 0,0 1 0,1-1 0,0 1 0,1 0 0,0 1 0,2-1 0,1 0 0,-1-2 0,1-2 0,-1 1 0,1-2 0,2-2 0,1 1 0,-1 0 0,-1 4 0,-2 2 0,0 4 0,-2 2 0,0 3 0,-1 2 0,1 0 0,-1 2 0,1-1 0,0-2 0,1-3 0,1-5 0,2 0 0,2-3 0,1 1 0,1-1 0,2 2 0,0 1 0,0 3 0,-1 3 0,-1 2 0,-2 2 0,0 0 0,0 1 0,0 1 0,2 4 0,-1 0 0,0-1 0,2-6 0,1-4 0,1 1 0,1 1 0,0 3 0,0 1 0,2 0 0,0-1 0,0-2 0,0-3 0,0-2 0,0-5 0,0 0 0,0 0 0,0 3 0,1 3 0,1 1 0,0 3 0,0 1 0,0 4 0,0 0 0,0 2 0,0 0 0,0-1 0,0 0 0,0-2 0,0-3 0,1-4 0,1-3 0,2-4 0,0-1 0,0-1 0,1 1 0,1-1 0,0 1 0,0 0 0,-1-1 0,-1 2 0,1 0 0,-1-1 0,-1 0 0,0-1 0,1-2 0,0 2 0,-1 3 0,2 2 0,0 4 0,0 0 0,1-2 0,-2 1 0,2-1 0,0 3 0,2 3 0,1-2 0,2 11 0,2 13 0,3 9 0,2 6 0,-1-15 0,-4-19 0,-5-14 0,-3 1 0,5 13 0,11 33 0,7 18 0,1 0 0,-2-8 0,-7-28 0,-2-12 0,-3-11 0,-2-7 0,-1-3 0,-1 0 0,2-1 0,1 3 0,1 0 0,0 0 0,2 0 0,0 0 0,1 2 0,1 2 0,-1 3 0,3 3 0,1 4 0,-2-1 0,0-1 0,-1-2 0,-1-1 0,0-3 0,-1-1 0,-1-1 0,1 0 0,1 1 0,1-1 0,2 0 0,1 0 0,1 0 0,0 0 0,0 0 0,-1-2 0,1 0 0,1 0 0,5 2 0,6 7 0,5 6 0,6 4 0,2 4 0,3-3 0,-2-1 0,1 0 0,0-3 0,-4-2 0,0-5 0,-6-3 0,-2-3 0,-4-1 0,-2-4 0,-3-2 0,-2-1 0,1-1 0,-1 0 0,2 1 0,1 1 0,4 1 0,1 2 0,1 0 0,0-1 0,-2-2 0,0-3 0,0 1 0,2-1 0,0 0 0,-2-1 0,2 1 0,-1-2 0,2 2 0,1 0 0,-2 0 0,1 2 0,4 1 0,3 1 0,6 2 0,7 0 0,6 3 0,7 1 0,5 2 0,1 3 0,1 0 0,-1 2 0,-5-2 0,-7-4 0,-8-6 0,-5-3 0,4-3 0,10 0 0,9 1 0,11 3 0,-3-1 0,-8-1 0,-16-6 0,-16-9 0,-12-4 0,-4-4 0,15 0 0,32 0 0,-23 1 0,5 1 0,12 0 0,3 1 0,9 2 0,1 1 0,-4-1 0,-1 1 0,-5-2 0,-3-1 0,-12 0 0,-3-1 0,28-2 0,-10 0 0,-9 0 0,-5 0 0,-5 0 0,-4 0 0,-2-1 0,-7-2 0,-6-3 0,-3 1 0,-3-1 0,3-2 0,4 0 0,3-4 0,3 0 0,2 2 0,1-2 0,-1-1 0,0-1 0,0-1 0,0 1 0,-3 1 0,0 1 0,-2 0 0,-2 0 0,2-1 0,0-3 0,0 0 0,-2 0 0,-2 1 0,-3-1 0,3 1 0,4-2 0,2 1 0,3-2 0,0-1 0,1 0 0,-1-1 0,1-1 0,-2-1 0,2-3 0,0 0 0,2-1 0,3-2 0,2-1 0,1-1 0,-1 1 0,-4 1 0,-5 3 0,-1 3 0,-4 4 0,-3 0 0,0 0 0,-3 0 0,-2 1 0,-2 2 0,-2 1 0,-3 2 0,1-1 0,3-1 0,1-1 0,0 2 0,2 0 0,0-1 0,3 0 0,4-3 0,6-2 0,8-4 0,5-3 0,2 0 0,-3-1 0,-9 3 0,-9 5 0,-10 5 0,-9 6 0,-5 1 0,-5-3 0,-3-3 0,-2-2 0,2 1 0,-1 6 0,1 3 0,0 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5:33.7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41 24575,'9'0'0,"17"0"0,21 0 0,23 0 0,12 0 0,18 0 0,-48 0 0,1 0 0,-1 0 0,0 0 0,-1 0 0,-1 0 0,36 0 0,-1 0 0,-5 0 0,-3 0 0,-7 0 0,-5 0 0,-3 0 0,-2 0 0,-4 0 0,-4 0 0,-2 0 0,0 0 0,0-2 0,2 0 0,5-1 0,6 1 0,6 2 0,0 0 0,-1 0 0,-3 0 0,1 0 0,-2 0 0,-4 0 0,-4 0 0,-10 0 0,-7 0 0,-8 0 0,-10 0 0,-6 0 0,-7-2 0,-6 0 0,-8-2 0,-9 0 0,-17-5 0,16 5 0,-7-2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3:24:06.6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24575,'12'0'0,"12"4"0,19 12 0,15 12 0,10 14 0,4 8 0,-5 6 0,-4 1 0,-10 1 0,-7-2 0,-8-5 0,-4-3 0,-4-4 0,-4-5 0,-2-2 0,-4-6 0,-3-6 0,-4-5 0,-3-4 0,-1-3 0,-4-2 0,0-1 0,-1-3 0,0 0 0,0-2 0,1 1 0,0-1 0,1 0 0,1 0 0,-1 2 0,1 2 0,0-1 0,0 3 0,0 0 0,0 1 0,0 3 0,0-1 0,-1 0 0,-1 0 0,0 2 0,1 4 0,1 4 0,0 1 0,1 1 0,-1-3 0,0-1 0,0-2 0,-1-4 0,1-1 0,0-1 0,-1 0 0,1 2 0,1 2 0,1 3 0,2 2 0,2 6 0,1 3 0,2 6 0,-1 3 0,-1 3 0,-1 2 0,-1-5 0,0-3 0,-2-7 0,-1-6 0,-4-5 0,-1 2 0,1 14 0,16 38 0,-6-25 0,1 2 0,4 2 0,0 0 0,0-2 0,0-1 0,10 24 0,-4-11 0,-5-11 0,-3-11 0,-2-7 0,-2-7 0,-3-4 0,-2-2 0,-3-3 0,-1-1 0,0 1 0,1 0 0,2 2 0,-2 3 0,-1 0 0,1 0 0,0 1 0,2 1 0,-2 3 0,0 3 0,0 2 0,0 2 0,-1 0 0,-1-1 0,0-1 0,-2-2 0,1-2 0,1 2 0,2 1 0,0 1 0,0 1 0,0-1 0,1-2 0,-1 3 0,-1 0 0,-1 2 0,0 5 0,0 1 0,-2 7 0,0 3 0,-2 1 0,0 3 0,0 2 0,0 6 0,0 8 0,0 4 0,0 2 0,-2-4 0,-2-6 0,-3-7 0,0-8 0,1-6 0,2-8 0,2-6 0,-1-6 0,1-2 0,0-3 0,0 1 0,0-1 0,0 1 0,0-1 0,-2 1 0,2 2 0,-2 1 0,-1 4 0,0 3 0,-2 3 0,-2 3 0,0 0 0,-1-3 0,1-5 0,1-6 0,0-5 0,0-1 0,1-3 0,0 0 0,-2 0 0,0 2 0,-1 1 0,1 1 0,0 2 0,-1 2 0,-2 1 0,1 1 0,-1-1 0,0 0 0,2 1 0,0 1 0,0 2 0,0 3 0,-2 1 0,1-2 0,1-2 0,1-2 0,0 0 0,-1 0 0,0 0 0,1 0 0,1-2 0,-1-2 0,0-3 0,0 1 0,1-1 0,2 0 0,1-2 0,0-2 0,0-2 0,0 0 0,0 0 0,1 0 0,-1 0 0,2 0 0,0-3 0,0-3 0,1 0 0,-1-2 0,1 1 0,0 0 0,-1-3 0,1 0 0,-5-6 0,-2-8 0,2 5 0,1-4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3:24:12.5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3373 1188 24575,'-19'0'0,"-1"0"0,0 0 0,2 0 0,0 0 0,1 0 0,-2 0 0,1 0 0,2 0 0,0 0 0,1-2 0,1-2 0,0-4 0,0-2 0,-2 1 0,-2 1 0,0 1 0,-1 0 0,3-2 0,2-3 0,3 1 0,2-1 0,2-1 0,-1-1 0,3-2 0,-1-3 0,1-1 0,-2 1 0,0 1 0,0 2 0,0 3 0,3 3 0,1 0 0,1 0 0,2-1 0,-1 1 0,1 1 0,0 1 0,-1 2 0,-14 0 0,-16-6 0,-14-6 0,-13-10 0,-2-5 0,4 2 0,0 1 0,7 4 0,5 1 0,3 1 0,7 5 0,5 2 0,5 2 0,4 2 0,2-1 0,3 1 0,1 3 0,-1 3 0,3 0 0,-1 0 0,1-2 0,0-1 0,-3 0 0,1 1 0,0-2 0,0 2 0,-2-2 0,-1 1 0,-1 0 0,-3 1 0,1 1 0,-1 0 0,0-2 0,-1 1 0,-2 0 0,-3 1 0,0-1 0,-1 0 0,-3-3 0,-1 0 0,-4-2 0,0 2 0,2 0 0,2 0 0,2 1 0,1 2 0,0-1 0,-4-2 0,-1 0 0,2-1 0,4 3 0,8 4 0,2 3 0,-19 3 0,-45-10 0,30 3 0,0-1 0,-4-2 0,3 0 0,-32-10 0,41 8 0,12 5 0,10 3 0,5 2 0,3 2 0,3 0 0,1-1 0,1-1 0,1-1 0,0 0 0,0 1 0,1-1 0,0 0 0,-1 0 0,-1-1 0,-1 1 0,-1 0 0,2-1 0,-1 1 0,1 1 0,-1 0 0,-1 0 0,2 0 0,-1-1 0,0-1 0,0-1 0,-2 0 0,-1 0 0,1 1 0,1 0 0,1 0 0,1 0 0,0 1 0,-1 1 0,2 0 0,1 0 0,-1 0 0,2 2 0,0 2 0,-1 3 0,-1 2 0,-5 3 0,-5 3 0,-3 3 0,-4 1 0,0 1 0,1 0 0,2 0 0,3-2 0,2 0 0,2-3 0,1-2 0,1-3 0,1-3 0,0 0 0,-1-1 0,-3 0 0,-1-1 0,0-1 0,-2-2 0,1 0 0,-2 0 0,-1 0 0,1 0 0,-1 0 0,1 0 0,0-2 0,4-1 0,2-1 0,1-1 0,2 1 0,1 1 0,1 0 0,1 0 0,1-1 0,0 1 0,0-4 0,-1-2 0,1-2 0,-1 0 0,2 1 0,0 0 0,1 3 0,2-1 0,0 0 0,1 0 0,2 2 0,0 3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3:24:36.4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2843 685 24575,'-21'39'0,"-19"21"0,3-7 0,-7 6 0,-15 17 0,-4 3 0,16-22 0,-1 1 0,-1 1-292,-2 4 0,-2 2 0,1-2 292,2-3 0,1-1 0,1-1 0,1-3 0,1 0 0,1-1 0,0 1 0,1-1 0,0 0 94,-17 19 0,1-1-94,6-3 0,0-2 0,6-3 0,0-2 0,4-5 0,1-1 0,3-4 0,2 0 0,1 0 0,2 0 329,2-4 1,2 1-330,2 0 0,1 0 14,1 0 1,1-1-15,0 0 0,1 0 0,0 0 0,-1 0 0,0-2 0,0-1 0,-27 38 0,4-11 0,6-13 0,3-8 0,-1-3 0,-5 5 0,-3 7 0,1 0 0,4-1 0,4-4 0,4-5 0,4-2 0,4-4 0,2-3 0,3-3 0,1-4 0,3-2 0,1-2 0,0 2 0,-2 2 0,-2 3 0,-2 5 0,0-1 0,1-4 0,3-6 0,5-9 0,4-7 0,2-6 0,4-3 0,0-3 0,0 0 0,-2 0 0,0 1 0,-1 0 0,0-2 0,-1-1 0,0-6 0,0-6 0,0-10 0,-2-13 0,0-11 0,0-4 0,4-2 0,3 2 0,2-11 0,4-12 0,5-16 0,-1 38 0,3-1 0,1 0 0,2 0 0,2 2 0,0 0 0,18-42 0,4 6 0,6 2 0,3 3 0,0 4 0,1-1 0,-2 1 0,2-4 0,-1 1 0,-3 9 0,-3 7 0,-7 12 0,-6 6 0,-3 3 0,0-1 0,0-3 0,4-3 0,5-3 0,5 0 0,6-1 0,-1 2 0,2 1 0,-1 3 0,-1 4 0,-3 4 0,-5 7 0,-2 3 0,-3 5 0,-2 0 0,-1-1 0,-3-1 0,2-3 0,1 0 0,0-1 0,0-2 0,-3 1 0,1 0 0,1-3 0,3-4 0,8-7 0,6-6 0,6-3 0,2 2 0,0 2 0,0 4 0,-2 5 0,-3 4 0,-4 1 0,-3 2 0,1-3 0,4-6 0,7-7 0,10-8 0,10-6 0,4 0 0,-2 4 0,-9 11 0,-14 10 0,-13 9 0,-8 8 0,-5 1 0,1 0 0,3 1 0,2-3 0,5 0 0,0-1 0,3-2 0,4 2 0,1 1 0,4 0 0,3 2 0,0 2 0,3 0 0,-2 3 0,-4 4 0,-8 5 0,-9 4 0,-10 3 0,-6 1 0,-5 2 0,-3 2 0,-2 3 0,2 2 0,1 3 0,3 3 0,4 2 0,2 5 0,0 1 0,0 1 0,-1-3 0,-3-3 0,-4-4 0,-2 0 0,-3-1 0,-1 5 0,0 9 0,-1 16 0,0 25 0,-1 26 0,-5-34 0,-2 4 0,-6 9 0,-5 4 0,-9 11 0,-6 3-246,6-26 1,-2 1 0,-2 0 245,-3 3 0,-3 1 0,-2-1 0,-2 1 0,-2-1 0,-1 0 0,0-2 0,-1-1 0,-1-1 0,0-2 0,-1-2 0,0 0 0,1-2 0,-1-1 0,0 0 0,0 0 0,0-1 0,0-1 0,0 1 0,-1-1 0,0 0 0,1-1 0,1 0 0,0 0 0,3-2 0,0-1 0,0-1-24,-17 24 1,1-2 23,6-5 0,1 0 0,3-2 0,-1-1 0,3-2 0,-1 0 0,4-4 0,-1 0 0,-2 1 0,1-1 0,1-2 0,0 0 367,-1 0 0,1-1-367,0 2 0,0-1 24,3-2 1,1 0-25,1-1 0,1-1 0,2-3 0,1 0 0,-1 1 0,0 1 0,1-1 0,-1 0 0,2-2 0,0 1 0,3-3 0,1 0 0,4-5 0,1 0 0,-16 33 0,11-12 0,8-12 0,9-12 0,5-10 0,3-6 0,3-4 0,1-4 0,0-1 0,-1-1 0,-1-1 0,2-5 0,-1-7 0,4-8 0,3-7 0,4-5 0,5-3 0,2 1 0,0 3 0,-2 2 0,0-3 0,10-19 0,3-1 0,7-8 0,3-3 0,5-7 0,5-3-579,0-1 1,4-4-1,3-3 1,1-1 578,-5 6 0,2-1 0,1-2 0,0-1 0,1 0-513,5-6 0,0-1 0,2 0 1,-1 0-1,0 0 513,-1 0 0,1 1 0,-1-1 0,1 1 0,-2 1 0,-2 2 0,0 1 0,0 0 0,-1 0 0,0 0 0,-1 1 0,1 0 0,-1 0 0,-1-1 0,1 1 0,-1 0 0,0 0 0,-1 0 0,1 0 0,-1-1 0,0 1 0,0 0 0,-1 0 0,1 0 0,-1 0-339,0 0 1,0 0-1,-1 0 1,1 0 0,-1 1 338,10-13 0,1-1 0,-2 2 0,1 2 0,-5 4 0,0 3 0,0 0 0,-1 1-205,-1 4 1,-1 1 0,0 1 0,0 1 204,10-10 0,-1 2 0,-2 2 0,-5 8 0,-2 1 0,-2 3 0,13-13 0,-5 4 834,-11 14 0,-3 4-834,-7 8 0,-3 3 2426,19-16-2426,-12 14 2091,-7 9-2091,-5 4 1202,0 1-1202,4-5 0,9-12 0,13-13 0,9-11 0,5-6 0,-6 7 0,-14 15 0,-15 18 0,-15 19 0,-8 12 0,-6 6 0,-3 6 0,0 2 0,0 0 0,0 0 0,-2 1 0,-1-1 0,-2-2 0,-1-1 0,2-3 0,-1-1 0,1 1 0,0-2 0,-1 0 0,2 0 0,0 0 0,0 0 0,0 1 0,1 0 0,-2 3 0,0 4 0,-3 3 0,-9 13 0,-14 21 0,5-11 0,-4 7 0,-14 20 0,-6 8 0,4-10 0,-3 5 0,-5 4-674,3-4 1,-3 3-1,-3 2 1,-1 2 673,5-8 0,-1 1 0,-2 2 0,0 0 0,0 1-487,5-7 1,-1 0 0,0 0 0,0 2 0,0-1 0,0 1 486,-2 1 0,1 0 0,-1 1 0,1 0 0,0 0 0,0 0 0,2-2 0,0 1 0,1-1 0,0 0 0,0 1 0,1-1 0,-8 12 0,0-1 0,1 1 0,1-1 0,0 1 0,2-2 0,0 0 0,1 1 0,1-1 0,0 0 0,3-2 0,0 0 0,1 0 0,1 0 0,0 0 0,1-1 0,1 1 0,0 0 0,0 0 0,2-1-330,1-2 0,1 1 0,0-1 0,1-1 1,1-1 329,-4 11 0,1-2 0,1 0 0,1-3-198,4-6 1,1-2 0,1-2 0,1-1 197,-4 9 0,1-2 0,2-3 928,-11 22 0,2-4-928,4-10 0,0-5 1401,4-9 0,1-4-1401,6-12 0,2-3 2132,-17 21-2132,12-21 1220,6-9-1220,0 3 39,-3 12-39,-4 13 0,-3 11 0,4 2 0,5-12 0,9-17 0,9-21 0,9-21 0,12-24 0,27-26 0,15-15 0,-10 13 0,6-5 0,3-3 0,4-4-884,5-4 1,4-4 0,2-4 0,4-1 0,1-3 883,-10 11 0,3-2 0,1-2 0,1-1 0,1-1 0,1 0 0,-1-1-537,-4 4 1,0-1-1,2 0 1,-1-2 0,1 1-1,-1-1 1,1 1 0,-1 0 536,-1 0 0,0 0 0,0 0 0,0 0 0,0 1 0,-1-1 0,0 1 0,0 1 0,5-6 0,-1 0 0,1 1 0,-1 0 0,-2 1 0,0 1 0,-1 2-264,2-4 0,-1 1 0,-1 0 0,-2 3 0,-1 0 0,-2 3 264,1 0 0,-2 1 0,-1 2 0,-3 1 0,0 2-100,3-4 1,-2 2 0,-2 2 0,-3 2 99,3-2 0,-4 3 0,-2 2 1345,10-11 1,-4 4-1346,-10 8 0,-3 2 2275,-4 2 0,-2 1-2275,-4 3 0,-2 2 2648,25-37-2648,-8 10 799,-9 12-799,-10 15 0,-7 12 0,-8 9 0,-4 4 0,0 3 0,-2 0 0,1-4 0,3-8 0,9-12 0,13-20 0,-9 17 0,3-3 0,5-5 0,2-2 0,3-3 0,1-1 0,-1 1 0,0 2 0,-4 4 0,-1 2 0,-4 5 0,-2 1 0,16-27 0,-10 13 0,-8 4 0,-2-2 0,-1-2 0,1-4 0,-3 4 0,-2 7 0,-4 11 0,-5 11 0,-5 11 0,-5 8 0,-3 5 0,-3 1 0,1-4 0,1-2 0,2-6 0,1-8 0,1-5 0,0-9 0,0 0 0,0 4 0,0 8 0,-1 10 0,-6 7 0,-11 9 0,-18 20 0,-34 31 0,13-8 0,-8 7 0,7-5 0,-5 3 0,-3 4-606,6-5 0,-3 2 0,-1 2 0,-2 2 606,4-3 0,-2 3 0,-1 1 0,0 1 0,0 0 0,-2 2 0,-1 1 0,0 0 0,1 1 0,0-1 0,0 2 0,0 0 0,0 0 0,1 0 0,1 0 0,2-2 0,0 1 0,0-1 0,2 0 0,1-1 0,-8 9 0,1 0 0,2-1 0,0 0-418,0 1 0,1 0 0,1 1 0,1-2 418,4-2 0,0-1 0,2-1 0,1-1-226,-11 13 0,2-1 0,3-2 226,7-7 0,2-2 0,2-2 0,-11 16 0,4-5 0,13-12 0,3-4 1054,6-5 1,3-2-1055,-19 34 1818,10-3-1818,4-1 847,3 6-847,17-39 0,1 2 0,2 1 0,0 2 0,-1 1 0,-1 1 0,0 4 0,-2 0 0,-1 3 0,0 0 0,-3 1 0,0 1 0,0 0 0,0-1 0,-1-1 0,0-1 0,-2 1 0,-1-1 0,-1-1 0,-1 0 0,-2 4 0,-2-1 0,-2 1 0,0 0 0,-1-1 0,-1 1 0,1 0 0,-1-2 0,4-4 0,0-2 0,4-4 0,1-2 0,-19 34 0,12-16 0,10-18 0,6-13 0,2-3 0,1 1 0,-2 11 0,-3 12 0,-1 12 0,0 11 0,-1 1 0,4-5 0,1-14 0,5-20 0,5-15 0,4-15 0,2-9 0,8-25 0,19-14 0,22-15 0,14-10 0,-3 6 0,8-4 0,4-3-720,-2 2 1,6-4 0,2-2 0,2-2 719,-9 7 0,2-2 0,2-1 0,0-1 0,-1 0-518,-11 9 0,0 0 0,0-1 0,1-1 0,0 0 0,0-1 518,4-3 0,1-1 0,0-1 0,1 0 0,0 0 0,-1-1 0,2-2 0,-1 0 0,1-1 0,-1 0 0,1-1 0,1 0-434,-9 8 1,1-1 0,-1-1 0,1 0 0,0 1 0,0-1 0,0 0 433,1 1 0,-1-1 0,1 0 0,0 0 0,0 1 0,-1-1 0,-1 2 0,6-7 0,0 1 0,-1 1 0,-1-1 0,0 2 0,0 0-252,-3 3 1,-1 0-1,0 1 1,-1 1 0,-1 0-1,0 1 252,6-6 0,-1 0 0,-1 1 0,-1 1 0,-2 1 192,7-7 1,-2 1 0,-1 1 0,-2 2-193,-6 5 0,-1 1 0,-1 2 0,-2 1 658,8-7 0,-4 3 0,0 2-658,-8 7 0,-2 3 0,0 0 1679,16-15 1,-3 1-1680,-6 6 0,-4 2 1217,-8 8 0,-4 3-1217,20-27 1476,-19 17-1476,-10 7 512,4-7-512,9-11 0,6-9 0,3-1 0,-4 8 0,-8 10 0,-3 6 0,-5 4 0,-3 7 0,-5 7 0,-9 15 0,-11 11 0,-19 15 0,-25 19 0,-27 22 0,5 1 0,-9 9 0,6-3 0,-5 6 0,-5 4-719,18-15 0,-2 2 1,-2 2-1,-2 3 0,-1 1 719,1 0 0,-3 3 0,-1 1 0,-1 1 0,0 1 0,-1 1-549,5-4 0,-1 1 0,0 1 1,-1 0-1,0 1 0,0 1 0,1-1 549,-1 0 0,0 1 0,1 0 0,-1 1 0,1 0 0,1-1 0,-1 1 0,3-2 0,-1 1 0,1 0 0,0 0 0,1-1 0,0 0 0,2 0-330,-5 5 0,1-1 0,1 1 0,2-2 0,0 0 0,2-2 330,-3 6 0,2-1 0,2-2 0,1 0 0,1-1-198,-6 9 0,2-1 1,1-1-1,4-3 198,-5 9 0,4-3 0,4-1 630,8-11 1,3-1 0,2-1-631,5-6 0,1 0 0,1-1 0,-12 30 0,2-1 0,3-1 0,2 0 0,1-2 0,2-2 0,2-4 0,1-1 1791,5-7 1,-1-2-1792,2-2 0,0 1 1409,1-3 1,0 1-1410,0 0 0,-1 2 714,-2 4 0,-1 1-714,-1 6 0,0 1 0,-3 5 0,-1 2 0,-2 2 0,-1 0 0,2-3 0,-1-1 0,0-5 0,1-2 242,1-6 1,1-2-243,3-6 0,-1-3 0,3-6 0,1-4 0,-19 32 0,10-24 0,12-19 0,8-18 0,6-10 0,1-7 0,1-5 0,1 1 0,1-1 0,-2 0 0,2-3 0,2-17 0,31-49 0,14-6 0,18-16 0,-17 32 0,8-8 0,6-4 0,3-4 0,3-2 0,1 0-735,-6 7 1,3-3 0,2-1 0,1-2-1,2 0 1,1-2 0,0 0 0,1 1 734,-9 9 0,1-1 0,1-1 0,1 0 0,0-1 0,1 1 0,-1-1 0,0 1 0,0 0 0,0 1 0,4-6 0,2-1 0,-1 1 0,0-1 0,0 2 0,-1 0 0,-1 1 0,-1 2 0,-3 1 0,4-4 0,-1 1 0,-2 2 0,-1 1 0,-1 1 0,-1 1 0,0 1-359,2-4 1,0 1 0,-1 1 0,-2 1 0,0 1 0,-1 1 358,4-4 0,-1 1 0,0 1 0,-2 1 0,0 1-230,-2 4 0,-1 0 1,-1 1-1,0 2 1,0 0 229,6-6 0,-1 2 0,-1 1 0,0 1-157,-6 5 0,0 0 0,0 2 0,-2-1 157,14-13 0,-2 1 0,0 2 0,-5 4 0,-2 1 0,1 2 1370,-5 5 0,-1 0 1,0 3-1371,20-18 0,-2 3 1276,-7 8 0,-2 3-1276,-5 4 0,-1 1 880,-5 4 0,-1 1-880,-6 3 0,-1 1 562,-4 4 0,-1 0-562,27-27 252,-7 6-252,-2 1 0,2-3 0,1-2 0,-4 3 0,-6 8 0,-9 10 0,-9 6 0,-7 9 0,-7 8 0,-8 8 0,-13 13 0,-23 24 0,-11 13 0,-13 15 0,-6 6 0,4-3 0,-6 6 0,-4 5 0,-3 3 0,-1 2-908,7-7 1,-2 2 0,-1 2 0,-2 3 0,-1 1 0,-2 1 0,0 2 907,8-9 0,-2 2 0,-2 1 0,0 2 0,0 0 0,-1 1 0,0 0 0,0 0 0,1 0 0,5-7 0,0 1 0,0 1 0,0 0 0,0-1 0,0 1 0,1 0 0,-1-1 0,1 0 0,1 0 0,-5 5 0,0-1 0,1 0 0,0 1 0,0-2 0,1 1 0,0-1 0,1 0 0,0-1 0,-3 4 0,-1 0 0,2-1 0,0 0 0,0-1 0,2 0 0,0-1 0,2-1-371,-2 2 0,1-1 1,0-1-1,2-1 1,1 0-1,1-2 0,2-1 371,-2 2 0,2-1 0,1-1 0,2-1 0,0-1 0,1-1-217,-3 5 1,1-1 0,0 0 0,3-2 0,0-1 216,-4 7 0,2-2 0,1-1 0,3-2-127,-8 11 1,3-1-1,3-3 127,6-8 0,3-2 0,2-2 2263,-9 19 1,3-2-2264,6-8 0,1-3 1642,8-7 1,1-3-1643,4-4 0,1-1 924,1-3 1,1-1-925,-13 34 745,4-11-745,5-14 0,1-4 0,-3 0 0,-7 5 0,-8 12 0,-6 7 0,3-4 0,9-14 0,11-19 0,13-23 0,7-14 0,7-14 0,12-17 0,19-18 0,24-26 0,-15 23 0,5-4 0,-1 4 0,3-4 0,3-4-610,-1 2 0,2-3 0,2-2 0,3-3 610,-1 2 0,1-2 0,3-3 0,1 0 0,1-3-592,-3 4 0,1-2 0,2-1 1,1-2-1,0 0 0,0 0 592,4-4 0,0 0 0,1-1 0,1-1 0,-1 0 0,1 0 0,-10 9 0,1 0 0,0 1 0,-1-2 0,1 1 0,0 0 0,-1-1 0,0 0 0,0 0 0,0 0 0,0-1 0,0 0 0,0 1 0,-1-2 0,1 1 0,0-1 0,0-1 0,-1 1 0,1-1 0,-1 1 0,-1 0 0,-1 1 0,0 1 0,-1 0 0,0-1 0,0 1 0,0 0 0,-1 0 0,9-10 0,-1 0 0,1-1 0,-1 2 0,-1-1 0,0 1-382,-3 4 1,0 1 0,0-1-1,-1 2 1,-1-1 0,0 2 381,7-8 0,-2 0 0,0 1 0,-1 1 0,1 1-260,-3 1 1,1 1-1,-1 1 1,-1 1-1,-1 2 260,5-6 0,-1 2 0,-1 2 0,-2 2 350,9-10 0,-2 4 0,-3 2-350,-8 13 0,-3 2 0,-2 3 1465,9-10 0,-4 4-1465,-8 7 0,-2 3 1395,-10 8 1,-3 2-1396,14-21 2104,-13 15-2104,-8 14 702,-4 9-702,-2-1 0,3-6 0,17-14 0,16-13 0,17-7 0,2 3 0,-15 13 0,-16 16 0,-18 17 0,-13 9 0,-8 4 0,-15 7 0,-3 3 0,-50 49 0,7 2 0,-7 12 0,20-21 0,-4 3 0,-3 5 0,-1 2-707,-2 1 0,-1 5 0,-3 2 0,0 1 0,-1 2 707,4-4 0,0 1 0,-1 1 0,-1 2 0,0 1 0,0 0-561,4-4 0,-1 1 1,0 0-1,0 2 1,0 0-1,-1 1 1,1 0 560,-2 4 0,-1 2 0,0 0 0,0 0 0,0 0 0,1 1 0,1-2 0,1-2 0,1 0 0,1-1 0,-1 0 0,2 1 0,-1-2 0,1 1-337,3-3 0,0 0 0,0 0 0,1-1 0,0 1 0,1-2 0,0 0 337,-4 7 0,1 0 0,0-1 0,1-1 0,1 0 0,0-1-290,-5 9 0,0-1 0,2-1 0,0 0 1,1-1 289,1-2 0,2-1 0,-1 0 0,2-1 0,0-2 293,-5 9 0,0-1 0,1-3 1,2-2-294,5-8 0,0-3 0,2-1 0,0-2 0,-6 11 0,0-3 0,2-2 964,3-5 0,1-3 1,1 0-965,-14 22 0,1-2 0,4-3 0,0-3 1468,5-7 1,1-3-1469,4-9 0,2-3 1276,3-6 0,1-3-1276,-25 26 1353,8-10-1353,4-2 359,0 5-359,-1 7 0,0 8 0,2 1 0,3-1 0,4-6 0,5-11 0,5-14 0,9-15 0,8-14 0,48-56 0,14-15 0,16-18 0,5-8 0,-20 24 0,2-4 0,4-4 0,1-2 0,2-1 0,0-1-970,-1 2 1,2-1 0,0-2 0,2-1 0,0 0 0,0 0 0,-1 0 969,1 0 0,1-1 0,0 0 0,-1 1 0,0-1 0,-1 3 0,-2 0 0,1-1 0,0 1 0,-2 0 0,0 2 0,-2 1 0,-2 2-262,3-2 1,-2 1-1,-2 2 1,-1 1-1,0 0 262,5-8 0,0 1 0,-3 1 0,0 1-221,9-13 1,-1 3 0,-2 1 220,-6 8 0,-2 3 0,0 0 0,-1 2 0,-1 2 0,-1 0-62,-1 3 1,-1 1 0,-1 0 61,-3 3 0,0 1 0,-2 0 0,14-19 0,-3 2 2859,-5 4 0,-2 2-2859,-4 7 0,-3 2 911,-5 8 0,-2 4-911,22-24 1075,-9 14-1075,2-1 322,16-13-322,-24 24 0,2-2 0,9-8 0,0-3 0,2-3 0,0-1 0,-2 0 0,-1 0 0,-2 1 0,-1 0 0,-5 4 0,-1 0 0,-1 0 0,-1 1 0,-2 1 0,-1 0 0,-2 0 0,0 0 0,1-1 0,0-1 0,-1 2 0,2-1 0,4-3 0,2 0 0,4-2 0,3 1 0,4-1 0,1 0 0,4-4 0,0 2 0,-2 3 0,-1 0 0,-2 1 0,-2 1 0,-5 3 0,-2 0 0,-6 5 0,-2 0 0,-5 4 0,-2 1 0,14-28 0,-11 12 0,-9 11 0,-4 11 0,-4 8 0,-2 7 0,-3 3 0,-2 1 0,-4 3 0,-2 7 0,-1 13 0,-4 23 0,-19 44 0,-2-13 0,-8 8-571,-3-4 0,-6 5 0,-5 3 571,0-5 0,-4 3 0,-4 1 0,-1 1-562,3-6 1,-2 0 0,-1 1 0,-2 1 0,0-1 561,-3 3 0,0-1 0,-1 1 0,0-1 0,0 0 0,1-2 0,1 0 0,-1 0 0,2-1 0,0 0-364,4-3 0,0 1 0,2-1 0,0 0 0,1 0 364,-10 14 0,1-1 0,1 1 0,1 0 0,1 0 0,0 1 0,1 0 0,1-1 0,1 0 0,0-1 0,1 1 0,0-1 0,1-1 0,0 0 0,0-1 0,1 1 0,2-3 0,0 0 0,0 0 0,1 0 0,2 0 0,-1-1 0,2 0 0,0 1-303,2-3 1,1 1 0,0 0 0,0 0 302,2-1 0,-1 0 0,1-1 0,0 1 0,0-1 0,1-1 0,-1 0 0,0 0 82,1-2 0,-1 0 1,0-1-1,0-1-82,-11 18 0,0-2 0,0-1 0,4-5 0,1-3 0,0 0 689,3-7 0,0 0 0,2-2-689,-12 19 0,2-2 0,1-3 0,0-2 0,4-3 0,1-2 986,4-5 1,0-1-987,1-3 0,0-3 808,6-9 1,1-2-809,-25 33 1215,9-8-1215,9-8 347,9-1-347,4-4 0,6-10 0,6-10 0,4-15 0,6-8 0,3-8 0,3-9 0,7-14 0,26-28 0,15-16 0,4-7 0,8-9 0,5-6-912,-12 16 1,4-4 0,2-4-1,3-2 1,2-3 911,-6 8 0,3-3 0,2-3 0,1-1 0,1-1 0,1-1 0,0-1-566,-9 12 1,0 0 0,0-1 0,1-1 0,0-1 0,1 0 0,1 0-1,-1-1 1,1 0 565,-2 3 0,0 0 0,0-1 0,1 0 0,1-1 0,-1 0 0,1 0 0,-1 1 0,0-1 0,0 0 0,1 1 0,-1-1 0,1 0 0,0 0 0,-1 0 0,1 0 0,-1 1 0,0 0 0,-1 1 0,-1 0 0,8-9 0,0-1 0,0 2 0,-1 0 0,-1 1 0,-1 1 0,0 0 0,-1 2-277,2-3 1,0 1 0,-1 1-1,-1 0 1,-1 3 0,-1 0 0,-1 2 276,-1 0 0,0 2 0,-2 1 0,0 2 0,-2 1 0,-1 1-170,15-16 0,-2 2 1,-1 2-1,-2 4 170,-8 9 0,-2 2 0,0 3 0,-1 2 706,6-5 1,-1 3-1,-1 2-706,-4 6 0,-1 1 0,0 1 0,20-16 0,-1 2 2427,-3 3 1,-2 2-2428,-4 2 0,-3 0 1651,-5 3 1,-3-1-1652,-4 2 0,-3-1 763,-5 2 0,-3 0-763,-5 1 0,-2 0 454,17-41-454,-9 10 0,-8 12 0,-5 13 0,-5 14 0,-4 13 0,-5 15 0,-4 9 0,-2 5 0,-1 3 0,-1 2 0,0 0 0,0 2 0,-3 2 0,-5 12 0,-12 27 0,-1-5 0,-7 7 0,-3 2 0,-6 4 0,-4 3-614,-12 14 0,-6 3 0,-4 1 614,7-10 0,-3 2 0,-2 1 0,-2 0-433,10-11 1,-3 1-1,0 0 1,0 0 0,1-1 432,-12 14 0,0-1 0,0 0 0,2 1 0,3-3 0,1 0 0,2 0 0,2 0-275,6-5 1,2-1-1,1 1 1,3-1 274,-10 17 0,4 0 0,3 0 0,4-3 0,3 0 0,1-2-189,4-3 1,1-1 0,1-1 188,2-3 0,1 0 0,-1-1 0,1-2 0,0-1 0,-1 0 0,0 0 0,0-1 0,-1 1 0,0-1 0,-1 1 0,0-1 0,0-1 0,0 0 0,0 0 0,1-2 0,0 0 0,1 0 0,0-2 0,1-1 0,0 0 732,-12 23 0,2-2-732,3-6 0,0-2 1068,5-9 0,1-3-1068,2-7 0,1-2 657,2-4 1,-1-2-658,-21 33 752,3-6-752,0 3 0,0 5 0,2 8 0,20-41 0,1 0 0,1-1 0,1 0 0,0 0 0,0-1 0,-18 43 0,5-1 0,3 0 0,2-2 0,4-7 0,4-10 0,5-11 0,3-4 0,-1-2 0,-1 1 0,-1 1 0,-1-6 0,2-9 0,2-8 0,5-10 0,2-6 0,3-5 0,0-2 0,5-10 0,42-54 0,6-9 0,9-12 0,-8 9 0,5-5 0,0-2 0,-9 13 0,2-1 0,-1-1 0,0 0-241,11-17 0,-1 0 0,-3 4 241,-11 13 0,-2 3 0,-4 3 0,8-13 0,-6 5 0,-11 14 0,-3 5 0,7-16 0,-6 9 0,-3 8 0,-5 4 0,2-1 723,2-7-723,9-12 0,-9 20 0,1-3 0,6-10 0,2-3 0,4-8 0,1-2 0,3-2 0,0 1 0,1 0 0,1 3 0,0 2 0,1 3 0,-2 4 0,1 2 0,2-1 0,2 2 0,2 1 0,1 0 0,3-2 0,2-2 0,5-4 0,0-1 0,-3 1 0,-2-1 0,-2-1 0,-4-1 0,-5 3 0,-4-1 0,-6 4 0,-4-1 0,-2 1 0,-2 1 0,-5 5 0,-1 1 0,-1 3 0,-2 0 0,10-46 0,-7 0 0,-12 45 0,-3-1 0,0 0 0,-3-1 0,0-44 0,-1 10 0,0 15 0,0 17 0,0 16 0,0 11 0,0 14 0,0 9 0,0 7 0,0 8 0,0 2 0,0-1 0,0 0 0,8-4 0,34-5 0,38-9 0,-27 0 0,6-4 0,18-6 0,3-2 0,-6-2 0,-2 0 0,-11 2 0,-5-1 0,26-10 0,-54 15 0,-12 5 0,-2 3 0,-4 3 0,1-2 0,4-3 0,14-7 0,15-8 0,9-1 0,-2 3 0,-13 7 0,-16 8 0,-12 8 0,-12 7 0,-9 8 0,-5 6 0,-5 2 0,1 1 0,-1 3 0,-5 7 0,-9 16 0,-15 20 0,20-26 0,-2 3 0,-4 9 0,-1 3 0,-3 5 0,1 2 0,-1 0 0,1 0 0,0 3 0,0 0 0,4-5 0,0-1 0,2 2 0,1-1 0,2 0 0,2-1 0,3-5 0,1 0 0,1 2 0,1-2 0,3-6 0,1-2 0,1-3 0,0-1 0,-10 36 0,4 0 0,0 3 0,-2 9 0,10-45 0,0 1 0,-2 4 0,0 0 0,0 1 0,0 1 0,-2 2 0,0 1 0,-1 3 0,1 1 0,-1-4 0,-1 0 0,0 2 0,0-1 0,1-6 0,1-2 0,-1-5 0,0-2 0,-19 37 0,2-16 0,-1-7 0,-1-3 0,-2 2 0,-7 6 0,-4 7 0,-4 4 0,-3 3 0,4-3 0,2-4 0,5-6 0,6-9 0,5-7 0,5-10 0,7-8 0,4-7 0,5-7 0,5-3 0,3-2 0,0 0 0,0 2 0,0 0 0,1-4 0,3-4 0,2-7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3:22:40.7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2509 861 24575,'0'-7'0,"0"-11"0,-6-41 0,-6-23 0,-4-9 0,-3 9 0,2 33 0,0 11 0,-4 2 0,-5-1 0,-8-4 0,-16-5 0,-15-3 0,-19-2 0,35 25 0,-4 2 0,-4 0 0,-1 3 0,-5 1 0,0 3 0,-1 4 0,0 2 0,0 3 0,-1 3 0,2 1 0,0 3 0,1 2 0,0 3 0,-2 3 0,1 4 0,0 5 0,1 4 0,-1 6 0,0 3 0,-1 4 0,1 3 0,2 3 0,1 1 0,2 2 0,2 1 0,2 2 0,1 2 0,5 2 0,1 1 0,2 3 0,3 1 0,5-2 0,2 1 0,5-2 0,2-1 0,4-3 0,2-1 0,-12 39 0,9-4 0,10-3 0,7 0 0,4 1 0,3-2 0,3 4 0,9 4 0,-1-37 0,4 2 0,4 6 0,4 1 0,2 0 0,1-1 0,2-1 0,0-2 0,-2-4 0,1-3 0,22 31 0,-4-10 0,-3-10 0,0-5 0,-1-3 0,4-3 0,8-2 0,8-2 0,10 1 0,5-3 0,-4-4 0,-3-4 0,-3-8 0,2-3 0,11-3 0,11-1 0,-38-10 0,2 0 0,5-2 0,3-1 0,4-1 0,3-1 0,8-1 0,1 0 0,5-2 0,2-2 0,2-2 0,0-4 0,0-4 0,0-4 0,-5-4 0,-2-5 0,-4-5 0,-2-3 0,-9-1 0,-3-2 0,-6-2 0,-4-2 0,-6 1 0,-4-2 0,-7 2 0,-2-2 0,-3-1 0,-3-1 0,14-46 0,-10 1 0,-10 1 0,-9 5 0,-6 4 0,-5 1 0,-4 3 0,-7 4 0,-5 5 0,-6 4 0,-5 1 0,-1 2 0,-1 0 0,1 1 0,2 5 0,3 5 0,-2 0 0,-2-2 0,-4-6 0,-7-6 0,-4 1 0,-7 2 0,-8-4 0,-6-5 0,26 29 0,5 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5:35.9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24575,'13'32'0,"15"13"0,21 23 0,14 9 0,0-5 0,-10-13 0,-18-22 0,-14-16 0,-11-15 0,-5-2 0,0 0 0,-1 2 0,0 0 0,0 1 0,2 1 0,2 7 0,5 11 0,6 8 0,2-1 0,-2-4 0,-3-11 0,-8-8 0,-8-6 0,-1-4 0,-4-2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5:37.6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134 1 24575,'0'16'0,"0"7"0,0 18 0,0 10 0,0 2 0,0-3 0,0-13 0,0-7 0,0-2 0,0 0 0,-4 4 0,-1 3 0,-2 0 0,-1-6 0,3-2 0,-2 0 0,1 2 0,-2 1 0,2-4 0,0-9 0,1-6 0,-1-6 0,0-3 0,0 3 0,-3 4 0,0 6 0,-2 2 0,0 3 0,6-9 0,1-3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5:39.8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35 24575,'18'0'0,"27"0"0,37 0 0,-29 0 0,3 0 0,9 0 0,2 0 0,1 0 0,0 0 0,-2 0 0,0 0 0,2 0 0,-1 0 0,-5 0 0,0 0 0,-4 0 0,0 0 0,-1 0 0,-2 0 0,-4 0 0,0 0 0,44 0 0,-12 0 0,-18 0 0,-18 0 0,-16 0 0,-13 0 0,4 0 0,19 0 0,27-5 0,-19 2 0,3-1 0,4-1 0,0 1 0,-5-1 0,-1 1 0,31 1 0,-29 1 0,-20 2 0,-14 0 0,5 0 0,20 0 0,36 0 0,-25 0 0,2 0 0,3 0 0,-1 0 0,-6 0 0,-3 0 0,21 0 0,-30 0 0,-22 0 0,-10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5:52.1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0 24575,'14'4'0,"8"7"0,12 7 0,2 6 0,1 1 0,-9-5 0,-8-6 0,-6-6 0,-5-5 0,-1-1 0,6 5 0,14 5 0,12 5 0,8 5 0,-3-1 0,-13-4 0,-12-8 0,-14-5 0,-9-4 0,-5-1 0,-1 1 0,3 0 0,0 2 0,-1 1 0,3 5 0,0 4 0,3 11 0,-2 7 0,1 7 0,-1 10 0,1 1 0,2-2 0,0-6 0,0-11 0,0-5 0,0 7 0,0 10 0,0 16 0,0 13 0,0 2 0,0-6 0,0-18 0,0-17 0,0-13 0,0-3 0,3 15 0,4 21 0,5 17 0,1 2 0,0-15 0,-8-21 0,-4-17 0,-5-10 0,-2-6 0,0-1 0,0 0 0,-1 0 0,-1 1 0,0 2 0,1 1 0,-3 8 0,-5 10 0,-7 11 0,-4 5 0,3-2 0,3-9 0,5-11 0,3-8 0,3-6 0,-1 3 0,-10 11 0,-8 13 0,-6 9 0,1-1 0,11-8 0,7-10 0,7-9 0,-1-4 0,-4 2 0,-4 4 0,-2 5 0,1 1 0,3-3 0,4-5 0,4-8 0,6-4 0,4-7 0,1 1 0,-1-1 0,1 0 0,0 1 0,-2 0 0,1-2 0,-2 0 0,1 0 0,0-2 0,1 3 0,0 0 0,0 0 0,1 2 0,0 0 0,0 0 0,-1 2 0,1-2 0,-2 0 0,0 1 0,-1-1 0,-1-1 0,0-2 0,0 0 0,0-1 0,0 2 0,0-1 0,0 1 0,0-2 0,0 0 0,0 0 0,0 0-1696,2-5 0,-1 9 0,1-3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6:08.4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24575,'0'26'0,"0"12"0,0 27 0,0 16 0,0 8 0,0-40 0,0 2 0,0 1 0,0 1 0,2 0 0,0 0 0,3 44 0,3-21 0,0-26 0,-4-21 0,-1-17 0,-2-8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6:10.4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66 180 24575,'13'0'0,"8"0"0,8 0 0,1 0 0,-2 0 0,-6-2 0,-1-1 0,-2-2 0,-6 0 0,-4-1 0,-4-1 0,-4 0 0,-1-3 0,-2-1 0,-4 0 0,-2 2 0,-2 2 0,-1 1 0,3 1 0,-1-1 0,1-2 0,2-1 0,-1-3 0,4-1 0,-1 4 0,0 0 0,0 3 0,0 1 0,-1 1 0,-3 2 0,-2 0 0,-7 2 0,-3 0 0,-3 0 0,1 0 0,2 1 0,5 6 0,2 2 0,3 3 0,1 2 0,4-1 0,1 2 0,2 0 0,2 1 0,3 10 0,6 14 0,6 13 0,7 7 0,1-7 0,-2-13 0,-2-14 0,-2-10 0,-2-7 0,-2-4 0,-1-3 0,0-2 0,3 0 0,1 0 0,-1 0 0,-2 0 0,-3 0 0,0 0 0,-2 0 0,1 0 0,-1 0 0,0 0 0,0 0 0,0 0 0,-1-1 0,-3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4:55.9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205 559 24575,'0'14'0,"0"23"0,-1 20 0,-2 18 0,-7 4 0,-2-9 0,0-8 0,3-17 0,2-16 0,0-11 0,2-3 0,-4 3 0,3 3 0,-3 0 0,1-7 0,2-3 0,2-2 0,1-2 0,2 2 0,-3 2 0,-6 10 0,-9 9 0,-5 7 0,2-3 0,10-12 0,11-11 0,10-9 0,8-5 0,8-2 0,12-2 0,16 1 0,24-3 0,-26 3 0,2-1 0,13-1 0,2-1 0,6-2 0,2 0 0,3-1 0,0 1 0,0 2 0,-1 1 0,-7 0 0,-1 2 0,-4 1 0,-2 1 0,-7 1 0,-2 1 0,-3 1 0,-2-1 0,48 0 0,-2-1 0,-6 0 0,-10-2 0,-8 0 0,-10-3 0,-7 0 0,-3 1 0,-5 1 0,0 0 0,-3 2 0,0 2 0,-1 2 0,-1 0 0,-2 0 0,-3 0 0,-6 0 0,-7 0 0,-6 0 0,-7-1 0,-4-5 0,-4-1 0,-3-3 0,0 1 0,0 3 0,0-2 0,0 0 0,0 0 0,-1 1 0,-1 2 0,0-5 0,0-10 0,2-15 0,1-8 0,4-1 0,2 7 0,0 11 0,-3 6 0,0-7 0,3-12 0,1-11 0,2-1 0,-4 11 0,-3 15 0,-1 9 0,1-8 0,5-13 0,3-15 0,3-5 0,-2 10 0,-5 15 0,-3 11 0,-3 8 0,0-10 0,4-18 0,6-16 0,6-6 0,4 11 0,-7 20 0,-6 17 0,-7 14 0,-10 8 0,-3 5 0,-6 1 0,-8 0 0,-9 0 0,-9 2 0,-6 0 0,5-4 0,8-2 0,17-7 0,11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6:12.8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465 199 24575,'0'-14'0,"0"-1"0,-1 0 0,-2 4 0,-5 3 0,-8-2 0,-8-8 0,-9-8 0,0-2 0,6 4 0,5 7 0,5 9 0,-3 3 0,-8 6 0,-10 7 0,-5 7 0,0 5 0,9 1 0,9-1 0,9-1 0,8 2 0,5 4 0,3 9 0,0 5 0,6 3 0,9-3 0,10-7 0,13-5 0,5-8 0,1-5 0,-3-2 0,-8-3 0,-9 2 0,-5 2 0,-4 3 0,-5 0 0,-2 0 0,-4-2 0,-2-2 0,-8 1 0,-10 0 0,-11 0 0,-11-1 0,-7-4 0,-5-3 0,-3-3 0,5-1 0,13-1 0,14 1 0,12 0 0,7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6:14.4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556 122 24575,'-9'-5'0,"-12"-7"0,-13-9 0,-11-5 0,2 2 0,9 6 0,12 8 0,2 5 0,-4 4 0,-6 1 0,-5 4 0,2 4 0,6 5 0,9 4 0,7-3 0,7-2 0,2 3 0,2 3 0,4 9 0,11 3 0,15 1 0,14 1 0,2-3 0,-6-4 0,-12-3 0,-10-3 0,-9-3 0,-3-1 0,-5-1 0,-1 1 0,0 2 0,0 5 0,0 5 0,0 3 0,-1-2 0,-5-4 0,-5-6 0,-12-5 0,-17-5 0,-19-3 0,-12-3 0,2-3 0,16-1 0,21-2 0,17 1 0,10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6:15.7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477 58 24575,'4'-5'0,"-2"-1"0,0-4 0,-5-1 0,-10-1 0,-16 3 0,-15 5 0,-17 3 0,-8 1 0,0 2 0,4 10 0,13 12 0,13 14 0,16 12 0,10 3 0,9-1 0,11-2 0,19-8 0,22-5 0,21-4 0,6-4 0,-9-6 0,-16-5 0,-17-8 0,-12-1 0,-11 2 0,-5 2 0,-4 4 0,-6 3 0,-14 0 0,-19 0 0,-21-6 0,-9-7 0,-1-6 0,12-7 0,13-5 0,21 4 0,11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6:17.4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0 100 24575,'0'25'0,"0"38"0,0-2 0,0 8 0,0 26 0,0 6 0,0-25 0,0 2 0,0-1 0,0 1 0,0-1 0,0-3 0,0 25 0,0-6 0,0-21 0,0-6 0,0 25 0,0-47 0,0-33 0,0-30 0,0-23 0,0-19 0,0-25 0,0-12 0,0 45 0,0-1 0,0-1 0,0 1 0,0-42 0,0 9 0,0 11 0,3 10 0,4 10 0,5 7 0,4 3 0,1-2 0,1-4 0,3-5 0,3-6 0,2-1 0,-1 3 0,-3 13 0,-5 16 0,-2 14 0,4 11 0,8 6 0,10 11 0,5 15 0,-2 16 0,-7 10 0,-11 1 0,-10-2 0,-8-3 0,-11 3 0,-15 2 0,-14 0 0,-16-1 0,-6-4 0,0-13 0,3-13 0,8-12 0,11-7 0,15-2 0,11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6:19.3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301 359 24575,'4'-3'0,"-2"-4"0,0-12 0,-2-16 0,0-8 0,0-4 0,0 1 0,-2 4 0,-3 3 0,-2 7 0,-3 10 0,-1 9 0,-2 7 0,-3 2 0,-2 6 0,-4 7 0,-2 9 0,-3 9 0,-1 6 0,3 2 0,-1-1 0,4-4 0,2-2 0,4-3 0,7-3 0,4 4 0,3 4 0,2 11 0,0 11 0,0 1 0,4 0 0,8-9 0,7-9 0,5-7 0,-2-8 0,-1-6 0,0-6 0,2-5 0,3-2 0,-1-5 0,-1-12 0,-2-13 0,-2-11 0,-3-6 0,-4-5 0,-5-7 0,-6-8 0,-1 0 0,-1 9 0,0 15 0,0 19 0,0 31 0,3 38 0,3 35 0,7 17 0,4-6 0,1-20 0,-1-24 0,-4-20 0,-3-15 0,-1-7 0,3-3 0,1-1 0,3 0 0,-1-1 0,-3-1 0,-3 0 0,-5 0 0,-2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6:20.9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568 119 24575,'0'-9'0,"0"-6"0,0-7 0,-2-2 0,-5 5 0,-8 4 0,-5 7 0,0 4 0,1 2 0,3 2 0,-4 0 0,-8 0 0,-7 0 0,-5 0 0,0 0 0,-1 2 0,-2 5 0,-3 5 0,-1 4 0,6 5 0,7 3 0,9 1 0,9 3 0,7 5 0,5 3 0,4 0 0,1 1 0,7-2 0,12 0 0,16 1 0,11-3 0,5-2 0,1-3 0,-5-8 0,-1-7 0,-3-8 0,-3-4 0,-1-1 0,-4 0 0,-4 0 0,-4-2 0,-6-2 0,-5-2 0,-8 1 0,-3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6:22.9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18 467 24575,'9'0'0,"9"0"0,22 0 0,10 0 0,5 0 0,1 0 0,-6 0 0,-1 0 0,-4 0 0,-7 0 0,-6 0 0,-11 0 0,-7-3 0,-8-4 0,-3-13 0,-2-14 0,1-16 0,1-15 0,0-6 0,-4 1 0,-11 10 0,-6 17 0,-4 17 0,-1 13 0,3 9 0,-4 3 0,-8 1 0,-9 7 0,-3 9 0,2 8 0,7 7 0,5-1 0,4 0 0,3-2 0,5-3 0,5-4 0,6-6 0,1 0 0,-1 5 0,-3 8 0,-4 11 0,1 9 0,0 2 0,5-4 0,2-6 0,2-12 0,4-9 0,0-5 0,0 1 0,0 9 0,4 14 0,9 13 0,8 6 0,9-1 0,7-6 0,6-6 0,7-6 0,6-6 0,1-8 0,1-10 0,-2-8 0,-3-7 0,-8-6 0,-12-6 0,-9-2 0,-10 2 0,-6 7 0,-5 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6:25.2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83 24575,'-4'2'0,"2"6"0,0 24 0,12 26 0,10 26 0,-7-34 0,1 0 0,15 40 0,-10-18 0,-9-27 0,-6-25 0,-2-20 0,-2-26 0,0-39 0,1-33 0,3 38 0,1-2 0,2 2 0,2 3 0,13-29 0,-1 31 0,-5 32 0,1 22 0,8 26 0,8 28 0,6 20 0,-1 8 0,-6-11 0,-9-17 0,-8-26 0,-4-38 0,0-37 0,3-27 0,10-14 0,3 19 0,-1 26 0,-2 23 0,-4 32 0,7 27 0,8 33 0,2 21 0,-3-3 0,-8-23 0,-11-27 0,-6-22 0,-5-10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6:30.9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196 68 24575,'-3'-8'0,"-8"0"0,-10-3 0,-8 2 0,-2 3 0,7 5 0,6 10 0,5 7 0,-1 8 0,1 1 0,2 2 0,6 0 0,3 4 0,2 4 0,0 1 0,0 0 0,0-2 0,3-1 0,5-2 0,4-3 0,2-7 0,-4-6 0,1-6 0,1-5 0,4-2 0,6-2 0,3 0 0,0 0 0,-3 0 0,-6 0 0,-1 0 0,0-2 0,3-6 0,2-5 0,0-10 0,1-9 0,1-9 0,-1-8 0,-6 2 0,-7 8 0,-5 11 0,-3 11 0,0 5 0,-3 1 0,-4-7 0,-6-7 0,-4-3 0,0 2 0,3 8 0,3 7 0,3 6 0,0 3 0,-5 2 0,-13 0 0,-11-2 0,-4-2 0,15 1 0,11-1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6:32.1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24575,'5'39'0,"7"15"0,8 27 0,4 10 0,-5-14 0,-8-20 0,-6-37 0,-4-32 0,-6-30 0,-3-20 0,-1-4 0,3 9 0,4 16 0,3 15 0,8 13 0,14 8 0,12 4 0,6 1 0,-5 0 0,-8 0 0,-16 0 0,-5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5:00.9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131 461 24575,'0'30'0,"0"9"0,0 14 0,0 4 0,0-4 0,0-19 0,0-11 0,-1-5 0,-1 4 0,-3 10 0,-3 7 0,-3 4 0,1-3 0,1-7 0,3-13 0,1-6 0,1 2 0,-1 12 0,-5 25 0,-1 15 0,-3 7 0,1-12 0,5-23 0,2-17 0,3-14 0,5-6 0,7-5 0,11-3 0,18-5 0,26-3 0,32-1 0,-31 4 0,4 1 0,12-1 0,3-1 0,7-1 0,1 0 0,2 0 0,-1 0 0,-5 1 0,-3 1 0,-7 0 0,-2 1 0,-8 0 0,-2 0 0,-7 1 0,-1 1 0,-3 0 0,-1 1 0,-2 1 0,-1 0 0,47-3 0,-4 1 0,-6 1 0,-5 2 0,-7 0 0,-4 1 0,0-1 0,5 0 0,5 1 0,-2 1 0,-5 2 0,-14 0 0,-12 0 0,-10 0 0,-10-1 0,-7-1 0,-8-4 0,-7-1 0,-4-2 0,-3-2 0,-2-3 0,-1-14 0,1-10 0,0-8 0,2 0 0,0 12 0,0 5 0,0-9 0,0-12 0,0-21 0,0-15 0,0 0 0,0 6 0,0 18 0,0 22 0,0 16 0,0 8 0,0-13 0,0-15 0,3-14 0,1-2 0,1 19 0,-1 13 0,-2 11 0,-6 8 0,1 4 0,-3 7 0,-1 6 0,2 0 0,-2 3 0,0 1 0,-4-3 0,-12 0 0,-17-6 0,-22-3 0,-16 0 0,-5 0 0,8 0 0,20 2 0,20 1 0,16-1 0,10 0 0,3-1 0,1 3 0,0 1 0,-2 0 0,1 0 0,-1-3 0,0-2 0,-2 0 0,-5 0 0,-9 0 0,-14 2 0,-8 3 0,-1 0 0,8 0 0,12-1 0,13-4 0,8 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6:33.7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6 202 22181,'-6'0'0,"22"0"1160,32 0-1160,36 0 0,-29 0 0,1 0 0,2 0 0,-2 0 402,40 0-402,-29 0 205,-26 0-205,-22-1 627,-11-8-627,-6-8 0,-6-5 0,-2-1 0,-3 7 0,-1 4 0,-7-4 0,-5-3 0,-6-5 0,0 4 0,6 6 0,3 8 0,-3 4 0,-6 2 0,-8 0 0,-5 0 0,3 0 0,10 1 0,10 2 0,7 4 0,-3 6 0,-8 13 0,-8 14 0,-5 12 0,2 4 0,7-10 0,10-12 0,8-12 0,6-9 0,2-1 0,0 8 0,3 11 0,12 12 0,15 8 0,16-3 0,10-6 0,1-11 0,2-12 0,1-10 0,0-8 0,-8-9 0,-13-4 0,-14 0 0,-12 0 0,-6 0 0,-5 5 0,-2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6:35.1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469 180 24575,'0'-12'0,"0"-10"0,0-15 0,0-4 0,0 6 0,-2 13 0,-5 14 0,-8 6 0,-8 2 0,-4 0 0,-3 0 0,-5 0 0,-4 0 0,-5 5 0,1 5 0,4 6 0,5 10 0,9 11 0,10 15 0,7 13 0,6 6 0,6-3 0,12-8 0,20-13 0,16-12 0,10-10 0,3-8 0,-8-6 0,-11-5 0,-13-2 0,-12-1 0,-10 3 0,-5 6 0,-4 12 0,-7 6 0,-9 4 0,-14-4 0,-13-9 0,-12-8 0,-12-9 0,-8-11 0,-1-8 0,11-3 0,18 2 0,23 8 0,13 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6:37.0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12 150 24575,'0'40'0,"0"26"0,0 28 0,0-40 0,0 1 0,0 0 0,0-1 0,0-3 0,0 0 0,0 48 0,0-15 0,0-21 0,0-24 0,0-23 0,0-23 0,0-37 0,-2-38 0,0 25 0,1-3 0,-1-7 0,0 0 0,1 4 0,0 3 0,1 6 0,0 3 0,0-23 0,0 24 0,0 18 0,1 8 0,5-2 0,14-6 0,14-3 0,10 2 0,-1 7 0,-11 10 0,-8 8 0,-8 6 0,-2 2 0,1 9 0,2 22 0,4 32 0,-2 24 0,-4 2 0,-4-18 0,-6-25 0,-11-16 0,-18-7 0,-24-1 0,-23-3 0,-2-4 0,12-4 0,27-8 0,19-1 0,14-4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6:38.5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417 290 24575,'0'-17'0,"0"-13"0,0-9 0,0 0 0,-1 7 0,-9 9 0,-9-1 0,-8-2 0,-1 2 0,4 5 0,8 10 0,2 4 0,-6 3 0,-8 2 0,-9 4 0,-2 13 0,5 18 0,7 21 0,4 15 0,1 8 0,2-4 0,5-16 0,6-18 0,5-16 0,5-4 0,15 0 0,17 0 0,19-3 0,15-7 0,0-5 0,-4-9 0,-8-15 0,-12-20 0,-4-23 0,-7-15 0,-5-6 0,-7 6 0,-10 17 0,-5 16 0,-5 25 0,0 29 0,7 36 0,6 28 0,6 14 0,3-11 0,-8-25 0,-4-21 0,-7-20 0,0-8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6:40.0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539 135 24575,'0'-5'0,"-8"-6"0,-18-10 0,-19-9 0,-10-1 0,5 8 0,14 11 0,12 10 0,-1 2 0,-1 1 0,-9 7 0,-3 11 0,-1 9 0,2 8 0,9-5 0,9-1 0,7-3 0,2 5 0,1 5 0,1-1 0,2-1 0,4 0 0,3 9 0,11 10 0,8 5 0,6-5 0,0-16 0,-10-14 0,-3-9 0,2-3 0,7 2 0,12 2 0,7-1 0,3-3 0,-1-6 0,-3-2 0,-1-4 0,1 0 0,1-1 0,2-11 0,-2-17 0,0-19 0,-4-9 0,-8 5 0,-9 14 0,-10 21 0,-6 8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6:45.1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23 457 24575,'11'0'0,"10"0"0,15 0 0,12 0 0,7 0 0,-9 0 0,-13 0 0,-12 0 0,-6 0 0,0 0 0,1 0 0,0 0 0,0 0 0,-1 0 0,0-4 0,0-1 0,1 0 0,1 1 0,-4 2 0,-4-8 0,-6-17 0,-2-18 0,-1-10 0,0 3 0,0 17 0,0 14 0,0 7 0,-4-4 0,-6-5 0,-8-9 0,-5-3 0,1 5 0,4 7 0,4 12 0,-1 7 0,-6 3 0,-11 1 0,-9 0 0,-3 0 0,6 0 0,10 0 0,9 1 0,4 4 0,0 4 0,0 5 0,-2 3 0,1 5 0,1 1 0,5-1 0,3 0 0,3 0 0,0 7 0,-1 8 0,2 13 0,1 12 0,1 8 0,1 2 0,1-6 0,1-14 0,2-14 0,6-11 0,9-5 0,17 5 0,14 6 0,8 0 0,1-4 0,-1-11 0,7-10 0,7-5 0,4-8 0,-6-7 0,-15-5 0,-17-1 0,-13 5 0,-16 7 0,-3 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19:03.4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2040 586 24575,'-12'-14'0,"-5"-4"0,-9-7 0,-2-2 0,2 4 0,1-1 0,-1-1 0,-2-2 0,-1-1 0,-3 0 0,-2 1 0,-4-3 0,-5-2 0,-5 0 0,0 0 0,0 5 0,1 3 0,3 2 0,-2 3 0,1 0 0,1 4 0,0 2 0,0 2 0,-3 0 0,0 2 0,-2 0 0,0 1 0,-2 4 0,-2 2 0,-1 2 0,3 0 0,2 0 0,2 0 0,4 2 0,2 3 0,4 3 0,1 3 0,-4 2 0,-4 0 0,-4 1 0,0 1 0,2 1 0,3 0 0,6 1 0,6 3 0,4 5 0,2 12 0,0 19 0,-3 24 0,14-29 0,0 2 0,0 6 0,1 2 0,1 2 0,0 0 0,2-2 0,1-1 0,2 0 0,1-2 0,1-4 0,3 0 0,0-3 0,1-1 0,1 44 0,0-9 0,0-6 0,0-11 0,0-5 0,0-6 0,0-2 0,0 0 0,0-3 0,0 3 0,0-2 0,0-1 0,0 0 0,0-2 0,0 0 0,0 3 0,0 1 0,0 0 0,0 0 0,3-2 0,2 0 0,4 0 0,2-1 0,1-4 0,1-1 0,0-1 0,2 3 0,3 1 0,1 1 0,3 1 0,3 0 0,4 1 0,5 0 0,6 3 0,13 7 0,7 2 0,5-1 0,-1-5 0,-4-7 0,3 0 0,6 2 0,0-3 0,2-2 0,-5-7 0,-3-5 0,4-2 0,3-2 0,12 0 0,8-3 0,2-2 0,2-3 0,1-2 0,-4-1 0,-6-5 0,-6-4 0,-14-5 0,-6-4 0,-10-2 0,-6-1 0,-1-2 0,2-4 0,3-6 0,4-5 0,1-2 0,-1 0 0,-1-1 0,-4-2 0,-5-1 0,-3-3 0,-5 0 0,-5 2 0,-5 0 0,-2-6 0,0-10 0,0-11 0,0-9 0,-2-6 0,-3-7 0,-4-9 0,-5-10 0,-9-7 0,-9 1 0,-7 5 0,-6 3 0,-3 1 0,2-3 0,0-4 0,5 2 0,3 4 0,2 8 0,4 9 0,1 4 0,1-3 0,-3-9 0,-5-7 0,-2-2 0,-5 2 0,-1 6 0,0 4 0,0 4 0,3 5 0,1 4 0,-4-1 0,-2-2 0,-4-3 0,-1 0 0,1 2 0,-1 4 0,3 7 0,0 9 0,2 8 0,1 8 0,-4 6 0,-5 1 0,-9-2 0,-7-2 0,-3-3 0,0 1 0,6 4 0,6 2 0,6 1 0,6 1 0,7 4 0,1 6 0,12 8 0,0 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19:09.9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3350 294 24575,'-55'0'0,"5"0"0,-5 0 0,-17 0 0,-5 0 0,-12 0 0,-5 0 0,28 0 0,-2 0 0,1 0 0,-27 0 0,1 0 0,-1 0 0,2 0 0,7 0 0,4 0 0,11 0 0,2 0 0,4 0 0,1 0 0,7 0 0,2 0 0,-1 0 0,-1 0 0,0 0 0,0 0 0,4 0 0,0 0 0,-2 0 0,0 0 0,-42 0 0,9 0 0,12 0 0,16 0 0,12 0 0,7 0 0,6 0 0,3 1 0,0 2 0,0 2 0,-2 3 0,-3-1 0,-4 0 0,-6-1 0,-7-1 0,5-2 0,-3-1 0,-4-2 0,-5 0 0,-10 0 0,7 1 0,9 1 0,14 0 0,11 2 0,13 0 0,9 2 0,4 4 0,2 13 0,-1 18 0,-2 25 0,0 21 0,3-36 0,-1 1 0,1 2 0,1 0 0,0-1 0,0-1 0,0-1 0,0-1 0,1 45 0,1-6 0,1-8 0,1-6 0,-2-4 0,-1 0 0,-1 4 0,0 0 0,-3 0 0,-2 0 0,-2-5 0,-1-7 0,0-5 0,0-8 0,0-1 0,0 1 0,2 6 0,1 8 0,2 7 0,2 8 0,1 2 0,0 3 0,2-1 0,5-3 0,3-1 0,4-7 0,2-7 0,1-9 0,2-6 0,-2-3 0,3-1 0,0 0 0,3 0 0,3 1 0,0-2 0,2-2 0,-1-5 0,3-2 0,5-1 0,7 4 0,7 0 0,-1-2 0,-7-7 0,-11-10 0,-11-8 0,-7-6 0,-1-4 0,6-1 0,16 0 0,22 1 0,21 0 0,14 0 0,-39-2 0,2 0 0,2 0 0,0 0 0,2 0 0,0 0 0,-2 0 0,-2 0 0,37 0 0,-16 0 0,-15 0 0,-12-1 0,-5 0 0,1-1 0,8 1 0,10 0 0,8 1 0,7 0 0,7 0 0,4 0 0,4 0 0,1 0 0,-8 0 0,-13 0 0,-18 1 0,-18 1 0,-13-1 0,-9 1 0,-6-1 0,-3 0 0,2 3 0,8 7 0,14 7 0,13 10 0,13 5 0,6 2 0,0-4 0,-4-4 0,-8-5 0,-6-5 0,-8-3 0,-4-4 0,2-3 0,5-2 0,12-4 0,10 1 0,3-4 0,1-1 0,-3-1 0,0 1 0,1 2 0,7 1 0,4 0 0,5 0 0,2 2 0,-6 0 0,-2 0 0,-10-1 0,-8-3 0,-7-5 0,-8-7 0,-3-4 0,-2-3 0,0 3 0,1 2 0,0 0 0,0 2 0,-1 2 0,-4 2 0,-5 1 0,-6 3 0,-5 0 0,-3 2 0,-3 1 0,-3 0 0,0-1 0,0-2 0,0-2 0,3-2 0,2-5 0,7-4 0,9-7 0,8-6 0,2-3 0,-4 2 0,-7 8 0,-8 9 0,-6 8 0,-4 3 0,0-4 0,1-8 0,7-10 0,11-11 0,7-9 0,7-5 0,0 1 0,-2 0 0,0-4 0,-4-7 0,2-14 0,-2-11 0,-18 39 0,-2-1 0,0-4 0,-3-2 0,-2-2 0,-2-1 0,-1-2 0,-1 0 0,-1-2 0,-2-1 0,1 4 0,-2 0 0,0 0 0,1 0 0,-1-1 0,0 1 0,0 3 0,0 0 0,-1-4 0,-1 1 0,-2-1 0,-2 0 0,-3-3 0,-2-2 0,-3-4 0,-1-2 0,-5-4 0,-1 0 0,2 9 0,0 3 0,4 13 0,-1 4 0,-10-29 0,3 12 0,-5-19 0,13 35 0,-1-1 0,-16-47 0,5 7 0,3 4 0,2 3 0,3 7 0,2 12 0,1 9 0,2 13 0,1 10 0,1 7 0,2 2 0,2-1 0,1 5 0,-8 5 0,-15 8 0,-22 4 0,-22 0 0,-13 0 0,-3 0 0,3 0 0,8 1 0,5 2 0,6 3 0,7 3 0,8 2 0,8 2 0,9 0 0,0 3 0,-5 3 0,-10 2 0,-13 5 0,-7 0 0,-1-1 0,9-3 0,15-5 0,16-5 0,12-1 0,4 2 0,-1 3 0,-4 3 0,-6 3 0,-1-2 0,0-3 0,6-3 0,6-6 0,5-3 0,4-2 0,0-3 0,4 0 0,1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20:02.8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2390 863 24575,'-4'-16'0,"-23"-29"0,-1 5 0,-4-5 0,-9-10 0,-3-3 0,-5-4 0,1 2 0,8 9 0,2 5 0,-12-17 0,22 28 0,17 21 0,6 9 0,1 3 0,0 1 0,-2-2 0,-8-7 0,-9-9 0,-13-10 0,-8-8 0,4 3 0,7 9 0,13 9 0,7 9 0,0 2 0,-5 0 0,-11-1 0,-9-2 0,-9 1 0,-5-2 0,-4 1 0,-4-1 0,-5-2 0,-5 2 0,-5 4 0,-7 3 0,-5 2 0,-5 3 0,-6 7 0,47-1 0,1 2 0,-1 1 0,2 2 0,0 1 0,1 0 0,-42 16 0,7 1 0,6 3 0,11 5 0,6 8 0,8 12 0,11 19 0,24-30 0,3 5 0,4 8 0,4 4 0,1 8 0,2 3 0,1 5 0,1 0 0,1-4 0,1-1 0,0-5 0,2-2 0,2-8 0,2-2 0,2-8 0,1-1 0,3-2 0,1-2 0,17 44 0,-1-7 0,-3 0 0,-3-1 0,-4 9 0,-10-42 0,-1 1 0,0 1 0,-1 0 0,0 0 0,-1-2 0,8 46 0,0 0 0,1-2 0,0 1 0,1-8 0,1-8 0,-1-8 0,-2-4 0,0-3 0,0-2 0,0-1 0,1-4 0,-1-5 0,-1-6 0,-5-8 0,-2-5 0,-3-3 0,-2-1 0,-1-3 0,0-2 0,-1-5 0,0-3 0,0 0 0,1 2 0,4 5 0,3 7 0,7 9 0,11 14 0,15 11 0,11 6 0,7-2 0,-4-9 0,-11-16 0,-12-13 0,-15-15 0,-8-8 0,-4-5 0,0-4 0,1-7 0,6-10 0,10-16 0,12-15 0,11-10 0,7-4 0,2 3 0,-3 12 0,-9 6 0,-12 8 0,-11 5 0,-5 0 0,-5 0 0,-2-2 0,-3 2 0,-2 3 0,0 2 0,-1-1 0,1-12 0,3-20 0,6-17 0,-1 28 0,4-3 0,5-4 0,4-1 0,7-5 0,4-1 0,8-7 0,2-1 0,2 3 0,1 2 0,-1 3 0,0 2 0,-5 8 0,-1 4 0,24-22 0,-13 18 0,-14 14 0,-6 6 0,1-1 0,2-8 0,3-9 0,0-8 0,-4-4 0,-3-2 0,-6-8 0,-6-1 0,-7-10 0,-6-7 0,-5-6 0,-5-4 0,1 49 0,-2-1 0,0-2 0,-1 1 0,-1 1 0,1 1 0,-1-3 0,0 1 0,-5-40 0,3 10 0,3 9 0,4 13 0,2 12 0,1 12 0,1 13 0,0 9 0,0 6 0,0 3 0,-1-6 0,-1-15 0,-3-13 0,1 11 0,-1 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20:10.9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81 1 24575,'-15'0'0,"-1"0"0,-3 0 0,3 0 0,7 0 0,4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5:05.6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16 672 24575,'0'14'0,"0"14"0,0 20 0,0 20 0,0 25 0,0 0 0,0-18 0,0-24 0,0-29 0,0 2 0,0 8 0,0 2 0,0-2 0,-2-10 0,0-7 0,0-4 0,0 7 0,2 15 0,0 24 0,0 16 0,0-2 0,0-16 0,-2-23 0,0-19 0,0-12 0,0-7 0,2-4 0,3 1 0,3 0 0,6 3 0,9-2 0,10 0 0,26-7 0,-9 4 0,8-1 0,22-5 0,8-2 0,-12 3 0,5-1 0,2-1-542,12-1 1,4-2 0,1 1 541,-22 4 0,1-1 0,0 1 0,0 0 0,-2 0 0,-1 1 0,0 0 0,-1 0-200,17-4 1,-1 0 0,-3 1 199,-11 2 0,-1 1 0,-3 1 0,27-5 0,-2 1 0,-8 2 0,-3 1 0,-8 3 0,-1 3 0,-5 0 0,-2 1 0,-8 2 0,-1 1 786,-7-1 1,-1 1-787,45-8 649,-12 2-649,-18 2 0,-18 3 0,-19 2 0,-13 1 0,-8 0 0,-6-3 0,-3-1 0,0 0 0,-2-2 0,-2 0 0,-3-2 0,-4-6 0,-1-25 0,0-27 0,7 17 0,0-4 0,2-9 0,1-2 0,1 4 0,0 1 0,1 7 0,0 4 0,0-16 0,0 28 0,0 18 0,0 2 0,0-10 0,0-14 0,2-11 0,0 4 0,1 13 0,-3 14 0,-1 14 0,-3 7 0,-2 4 0,-4 6 0,-16 3 0,-20 5 0,-33 7 0,26-9 0,-4-1 0,-4 1 0,-2 0 0,0 0 0,2-1 0,8-1 0,3-1 0,-31 9 0,22-5 0,17-5 0,13-4 0,10-2 0,8-1 0,2 0 0,5-3 0,0 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20:29.2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3599 147 24575,'-26'0'0,"-17"0"0,-24 0 0,-25 0 0,39 0 0,-2 0 0,-8 0 0,0 0 0,-1 0 0,1 0 0,3 0 0,2 0 0,6 0 0,2 0 0,-29 0 0,13 0 0,14 4 0,7 2 0,2 1 0,-5 2 0,-11-2 0,-9-2 0,-10-2 0,-6-2 0,-9-3 0,0-3 0,0-4 0,5-6 0,8-1 0,1 0 0,7 1 0,5 2 0,4-2 0,5 0 0,1 0 0,3 1 0,5 3 0,6 2 0,2 1 0,4 3 0,3 2 0,3 1 0,4 1 0,2 2 0,-1 5 0,-2 5 0,-4 6 0,-1 4 0,-2 2 0,0 4 0,2 1 0,2-1 0,5 0 0,3-2 0,1 0 0,1 0 0,-1 0 0,1-2 0,0-1 0,0-3 0,0 1 0,1-3 0,2-1 0,4-4 0,4-4 0,3-2 0,-2 1 0,-3 3 0,-7 6 0,-3 3 0,0 1 0,1-1 0,2-1 0,2 1 0,0 4 0,-1 5 0,-2 4 0,-3 6 0,-1 5 0,0 4 0,-1 3 0,2-2 0,2-4 0,2-4 0,1-5 0,2-1 0,1 1 0,2 4 0,0 5 0,4 3 0,1 4 0,3 3 0,1 3 0,0 6 0,2 11 0,1 3 0,1 5 0,0-5 0,0-12 0,0-5 0,0-11 0,1-6 0,4-6 0,3-5 0,2-4 0,0-6 0,1-3 0,-3-3 0,1-2 0,-1 1 0,4 4 0,5 2 0,8 5 0,9 4 0,11 4 0,7 1 0,4-1 0,6-1 0,2-3 0,2 0 0,2-2 0,2-3 0,5 1 0,5-3 0,3-1 0,-1-2 0,3-4 0,7 0 0,6-1 0,-49-8 0,1 1 0,47 7 0,0 3 0,0 5 0,-48-8 0,0 0 0,44 19 0,-5-2 0,-8-3 0,-2-8 0,2-8 0,1-7 0,2-7 0,4-3 0,-1-2 0,-6 1 0,-6 2 0,-11 2 0,-9 1 0,-9 0 0,-13 3 0,-11 0 0,-8 2 0,-6-1 0,-1-1 0,-1-2 0,6-1 0,8-3 0,10-4 0,9-6 0,3-5 0,1-3 0,0-4 0,-3-2 0,0-8 0,-1-10 0,-2-7 0,0-15 0,0-12 0,-17 32 0,0-3 0,2-9 0,1-2 0,0 0 0,-1 0 0,1-1 0,0 2 0,0 1 0,-2 1 0,-2 2 0,-1 1 0,-1-3 0,-3-1 0,-2 3 0,-3 1 0,-2 1 0,-1 0 0,-3-2 0,0 0 0,-2-1 0,0 0 0,-2-4 0,-2 0 0,-1-2 0,0 0 0,-1 2 0,0 1 0,0 1 0,2 0 0,1 4 0,2 1 0,8-42 0,8 15 0,4 15 0,2 19 0,-4 14 0,-5 13 0,-5 8 0,-6 3 0,-19-7 0,-20-9 0,-20-9 0,-15-6 0,-8 6 0,-3 10 0,-9 10 0,41 13 0,4 2 0,-8 0 0,7 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20:39.3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1673 158 24575,'-17'0'0,"-19"-2"0,-23-8 0,-18-4 0,-9-5 0,5-1 0,3 2 0,5 3 0,11 6 0,2 5 0,4 4 0,-2 0 0,-4 8 0,2 10 0,1 14 0,5 12 0,6 5 0,5 3 0,3 0 0,4 1 0,-2 5 0,-4 10 0,0 12 0,-1 10 0,25-43 0,2 1 0,3 4 0,3 2 0,1-1 0,2 0 0,3-1 0,1-1 0,-2 41 0,1-20 0,-1-7 0,-2-8 0,-5-2 0,-4-2 0,-5-1 0,-2-3 0,-6-4 0,-1-1 0,-1-2 0,0 0 0,6 2 0,5 5 0,7 14 0,5 13 0,6 12 0,4 11 0,3-49 0,2 0 0,3 1 0,1-1 0,3-1 0,2-2 0,20 39 0,3-10 0,8-13 0,10-10 0,14-6 0,9-4 0,4-3 0,2-6 0,-3-8 0,-2-6 0,-5-8 0,-8-6 0,-5-12 0,-1-24 0,5-25 0,-30 18 0,1-2 0,3-4 0,1 1 0,2 1 0,-1 1 0,-1 3 0,-1 0 0,-3 3 0,-1 0 0,27-32 0,-12 3 0,-7-7 0,-10-11 0,-21 33 0,-2-3 0,-2-9 0,-3-2 0,-2-8 0,-1-2 0,-2-2 0,0-1 0,-2 0 0,0 1 0,0 7 0,0 2 0,0 6 0,0 3 0,2-43 0,4 13 0,6 7 0,6 11 0,2 5 0,-2-4 0,-6-6 0,-5-8 0,-4-4 0,-6 1 0,-9 1 0,-18 0 0,5 39 0,-5 2 0,-3 0 0,-2 2 0,-1 2 0,1 3 0,-24-20 0,29 28 0,12 13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21:52.5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24575,'0'19'0,"0"16"0,0 18 0,0 11 0,0-2 0,0-10 0,0-13 0,0-15 0,0-10 0,0-6 0,0-4 0,0 1 0,0-1 0,3 6 0,3 11 0,4 13 0,5 12 0,1-1 0,-2-9 0,-4-12 0,-5-14 0,-3-6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23:11.5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24575,'47'1'0,"47"20"0,-27-2 0,3 3 0,12 6 0,1 4 0,2 4 0,-3 2 0,-13-7 0,-2 0 0,-8-4 0,-3-1 0,-9-5 0,-2-1 0,28 8 0,-9-6 0,-6-5 0,-10-4 0,-11-2 0,-10-3 0,-10-3 0,-7-4 0,-3-1 0,-1 0 0,6 0 0,10 0 0,12 0 0,12 0 0,3 0 0,-1 0 0,-7 0 0,-10 0 0,-11 0 0,-9 0 0,-6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38:27.8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1099 24575,'44'-33'0,"12"-7"0,13-8 0,3-2 0,8-5 0,5-2 0,-12 7 0,3-1 0,3-1 0,1-1-769,-10 7 1,2 0-1,0-1 1,0 1 0,-2 2 768,7-5 0,-1 1 0,-2 3 0,-4 2 0,3 1 0,-5 2 0,-4 4 596,6-3 1,-13 11-597,-20 18 0,-24 9 0,-10 5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39:46.1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281 1915 24575,'-16'-17'0,"-3"-10"0,-7-14 0,-1-7 0,3-6 0,-2-7 0,0-6 0,0-7 0,1-3 0,4-1 0,3-5 0,5-8 0,5-6 0,5 43 0,1-1 0,2 0 0,0 0 0,0 2 0,0-1 0,1 3 0,0 1 0,3-38 0,4 4 0,2 4 0,-1 2 0,1 5 0,-3 8 0,0 12 0,-1 10 0,0 7 0,0 9 0,-1 6 0,-1 9 0,-2 4 0,-1 5 0,1 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20:18.0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2510 0 24575,'0'10'0,"-2"7"0,-4 9 0,-8 9 0,-8 5 0,-9 6 0,-13 9 0,-10 7 0,-6 1 0,-4-3 0,1-4 0,-1-4 0,-2 1 0,2 0 0,2-1 0,3 4 0,7-2 0,5-3 0,4-6 0,4-7 0,2-4 0,1-1 0,0-3 0,6-6 0,8-8 0,3-4 0,-5 5 0,-13 9 0,-30 12 0,-12 0 0,-2-6 0,7-9 0,23-9 0,6-2 0,6 0 0,1-1 0,2 2 0,-2 0 0,0 1 0,-2 1 0,-4-1 0,-1 1 0,1-1 0,2-1 0,4 0 0,2-1 0,0 1 0,-2 2 0,0 1 0,0 3 0,3 2 0,3 2 0,3 2 0,2 3 0,3 2 0,3 3 0,1 5 0,2 7 0,-1 10 0,-1 7 0,0 6 0,2-3 0,1-7 0,3-10 0,2-9 0,0-4 0,2-5 0,0-4 0,3 0 0,0-3 0,2 2 0,2 4 0,2 0 0,1 2 0,0-1 0,0 3 0,0 1 0,0 0 0,0 3 0,0 1 0,0 0 0,0-4 0,0-9 0,0-9 0,0-1 0,0 5 0,0 9 0,-1 18 0,-1 7 0,0 2 0,1 2 0,1-11 0,0-1 0,0-2 0,0-4 0,0-2 0,0-4 0,0-5 0,2 0 0,2-1 0,2 2 0,2 1 0,0-2 0,-2 2 0,0 2 0,1 3 0,0 5 0,0 0 0,2 3 0,-2 1 0,1-3 0,1-1 0,0-2 0,1 1 0,2 3 0,0 3 0,1 2 0,-1 5 0,1 7 0,0 2 0,-4-1 0,-3 1 0,-3-1 0,-3-1 0,0-2 0,0-7 0,0-6 0,2-3 0,2-1 0,4 2 0,2 5 0,1 4 0,2 4 0,0-1 0,1-2 0,3-5 0,4-5 0,6-1 0,5-3 0,7-4 0,4 0 0,8-3 0,3-1 0,5-1 0,9-1 0,6 0 0,7 1 0,3-2 0,-1 0 0,0-2 0,3-2 0,-1-2 0,-1-2 0,0 0 0,-6 2 0,0 0 0,1-3 0,6-6 0,10-7 0,-42-8 0,2-1 0,4-4 0,1-2 0,0-1 0,0-2 0,-1-1 0,-2-1 0,-4 2 0,-1-1 0,-3 0 0,-1-1 0,-1-3 0,-1-2 0,2-5 0,-1-3 0,6-7 0,2-2 0,9-7 0,2-1 0,4-2 0,2 2 0,-3 2 0,-1 3 0,-12 8 0,-4 3 0,18-9 0,-19 8 0,2-5 0,-14 7 0,4-3 0,18-12 0,4-2 0,4-2 0,1 0 0,-4 3 0,-2 1 0,-12 7 0,-4 2 0,15-21 0,-16-2 0,-10-3 0,-6-3 0,-2 3 0,-4 2 0,-4 7 0,-4 2 0,-5 0 0,-3 2 0,-3 2 0,-3 5 0,-2 2 0,-1-3 0,-4-8 0,-8-10 0,-8-7 0,-7-1 0,-6-2 0,-6-4 0,-11-1 0,-12-1 0,-8 8 0,-1 8 0,4 9 0,3 3 0,9-3 0,7-7 0,6-12 0,10-4 0,5-3 0,3 0 0,5-3 0,-1-14 0,10 39 0,1-2 0,1-1 0,2 0 0,-5-40 0,6 14 0,3 6 0,0 26 0,-1-7 0,-3-35 0,0-10 0,2 28 0,-1-2 0,-1 0 0,1 0 0,-1 0 0,-1 3 0,-1-24 0,0 9 0,1 30 0,0 5 0,-7-34 0,0 15 0,1 15 0,1 9 0,-1 4 0,-3 1 0,-2-1 0,-1 1 0,1 4 0,0 1 0,0-3 0,1-7 0,-1-4 0,2 3 0,3 11 0,-2 12 0,-3 10 0,-5 3 0,-9 3 0,-7 0 0,-6 2 0,-4 2 0,-5 1 0,-5 2 0,-6 0 0,0 0 0,6-1 0,8-1 0,10 0 0,5-1 0,4-1 0,-2-1 0,-4-2 0,-2-1 0,1 1 0,4 4 0,16 3 0,7 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20:20.6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1682 270 24575,'-5'-9'0,"-8"-8"0,-14-12 0,-9-9 0,-3-1 0,6 6 0,7 11 0,5 6 0,1 4 0,-4 1 0,-5-1 0,-4 1 0,-5 1 0,-4 4 0,-1 2 0,-5 4 0,0 2 0,3 4 0,4 2 0,8 3 0,3 1 0,2-2 0,-2 0 0,-1 0 0,-5 0 0,-3 2 0,-3 3 0,-3 2 0,2 3 0,2 4 0,6 4 0,5 8 0,5 9 0,3 7 0,1 2 0,3 1 0,1-6 0,-1-4 0,-1-6 0,-2-5 0,-4-5 0,-4-3 0,-5-3 0,-2-1 0,-3 3 0,-2 5 0,0 6 0,-3 6 0,2 4 0,4 4 0,6 0 0,9-3 0,8-3 0,7 1 0,9 7 0,10 7 0,10 7 0,9 2 0,1-4 0,-5-5 0,-7-6 0,-5-9 0,-3-3 0,-3-8 0,-1 0 0,0 2 0,4 7 0,3 9 0,4 4 0,0 1 0,0-2 0,-1-2 0,-2-2 0,0-5 0,-4-10 0,-5-12 0,-3-10 0,-5-8 0,0-4 0,-1-3 0,1 0 0,1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20:22.3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401 1 24575,'11'3'0,"14"17"0,23 27 0,-16-9 0,1 4 0,3 10 0,-1 5 0,-1 7 0,-4 3 0,-5 8 0,-4 3 0,-4 6 0,-4 1 0,-4 7 0,-3 1 0,-2 3 0,-2 1 0,0-2 0,-2 0 0,0-3 0,0-1 0,0-5 0,0-1 0,0-7 0,0-1 0,0-3 0,0-1 0,0-2 0,0 0 0,0 1 0,0 1 0,0 2 0,0 0 0,0-2 0,0 0 0,0-4 0,0-2 0,0-5 0,0-1 0,-3-3 0,-1-2 0,-1-3 0,-3-1 0,-12 45 0,-7-7 0,0-3 0,0 1 0,2 5 0,14-43 0,1 0 0,0 1 0,2 0 0,-1 3 0,2 0 0,-1 2 0,2-1 0,-1-2 0,1-1 0,-7 47 0,0-8 0,-2-14 0,-3-10 0,-2-11 0,-6-11 0,-3-6 0,-2-3 0,0 0 0,1 0 0,0-2 0,0-5 0,-1-11 0,-4-7 0,-4-11 0,-3-9 0,0-8 0,8-3 0,10 3 0,10 7 0,8 6 0,3 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40:00.0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1146 24575,'0'-29'0,"0"-34"0,2 11 0,2-5 0,6-14 0,6-3 0,7-9 0,7 0 0,8 0 0,5 3 0,4 6 0,3 5 0,-3 8 0,1 5 0,-7 11 0,-1 4 0,22-18 0,-19 21 0,-16 18 0,-13 13 0,-5 11 0,-4-2 0,-3 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5:11.5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449 1 24575,'0'30'0,"0"37"0,0-3 0,0 8 0,0 21 0,0 8 0,0-11 0,0 6 0,0 1-398,0-21 1,0 1 0,0 0 0,0-2 397,0 20 0,0-1 0,0-3 0,0-7 0,0-2 0,0-7 192,0 2 1,0-10-193,0 27 0,0-38 0,0-29 0,0 0 0,0 9 1204,0 8-1204,5 6 0,0-10 0,-2-15 0,-2-14 0,-5-12 0,-15-32 0,-22-30 0,8 20 0,-3-3 0,-8-5 0,-2 1 0,2 7 0,1 2 0,-29-23 0,25 25 0,22 19 0,16 14 0,17 14 0,25 22 0,29 31 0,-19-17 0,3 3 0,6 5 0,0 2 0,-2-2 0,-2-1 0,-8-6 0,-3-4 0,15 17 0,-23-22 0,-13-17 0,-8-12 0,-2-22 0,10-34 0,16-12 0,11-10 0,-8 16 0,3-3 0,2 1 0,3-2 0,2 0 0,0 2 0,18-20 0,-3 10 0,5 0 0,-31 33 0,-19 21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40:52.7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24575,'64'0'0,"26"0"0,-26 0 0,4 0 0,12 0 0,3 0 0,0 0 0,-1 0 0,-4 0 0,-1 0 0,-9 0 0,-4 0 0,33 0 0,-22 0 0,-25 0 0,-18 0 0,-13 0 0,-9 0 0,-3 0 0,0 0 0,2 0 0,5 0 0,4 0 0,1 0 0,-1 0 0,-3 0 0,-1 0 0,2 0 0,4 0 0,3 0 0,0 0 0,-4 0 0,-4 0 0,-6 0 0,-5 0 0,-3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42:01.5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24575,'0'56'0,"0"33"0,0-16 0,0 8 0,0 13 0,0 2 0,0-4 0,0-2 0,0-7 0,0-5 0,0-21 0,0-5 0,0 20 0,0-28 0,0-20 0,0-12 0,0-6 0,0 0 0,0-1 0,2 2 0,1 8 0,2 8 0,2 6 0,-2 0 0,-1-5 0,0-10 0,-2-4 0,-1-5 0,0 0 0,-1 6 0,0 10 0,0 14 0,0 7 0,2-1 0,-1-9 0,1-16 0,-1-8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7:59:09.7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1808 154 24575,'-5'-8'0,"-14"-13"0,-10-6 0,0 1 0,7 6 0,13 14 0,-1 3 0,-4 1 0,-10-1 0,-10-1 0,-8-2 0,0-1 0,4 1 0,7 0 0,4 1 0,3 3 0,-2 0 0,-1 2 0,-1 0 0,-4 0 0,-1 0 0,-4 1 0,-3 2 0,-2 4 0,0 3 0,1 2 0,0 1 0,1 2 0,2 1 0,2 1 0,4-2 0,6-1 0,7-4 0,3-1 0,-3 2 0,-9 4 0,-13 7 0,-12 8 0,-6 7 0,-2 3 0,6-1 0,7-6 0,8-7 0,4-3 0,4-2 0,1 0 0,3-1 0,1 0 0,0 1 0,1 1 0,0 3 0,1 5 0,-1 8 0,0 9 0,1 2 0,3-1 0,5-3 0,4-1 0,3 7 0,4 9 0,2 5 0,2 4 0,2 0 0,0-2 0,0-2 0,1-4 0,2-4 0,4-2 0,2-7 0,2-6 0,-1-5 0,2 0 0,0 3 0,1 1 0,1-3 0,-2-9 0,-2-9 0,-3-7 0,-1-5 0,0 4 0,2 8 0,6 13 0,7 14 0,3 3 0,0-6 0,-4-12 0,-6-13 0,-4-9 0,-2-4 0,0-2 0,1 4 0,9 9 0,12 12 0,9 11 0,5 2 0,-3-5 0,-8-8 0,-4-8 0,-6-5 0,-5-4 0,-4-3 0,-2-4 0,-1-2 0,7 2 0,10 2 0,10 4 0,6 2 0,1 1 0,-5 0 0,-3 0 0,-3-1 0,3-2 0,3-2 0,4-3 0,4 0 0,2-2 0,5-2 0,0-1 0,1-1 0,-3 0 0,-6 0 0,-4 0 0,-5 0 0,-4 0 0,-8 0 0,-7 0 0,-7 0 0,0 0 0,7 0 0,7 0 0,7 0 0,3 0 0,-1-4 0,-3-4 0,-4-3 0,-4-2 0,-4 0 0,-3-1 0,1-3 0,0-5 0,-1-2 0,-1 2 0,-5 3 0,-4 6 0,-3 0 0,-3-5 0,-1-4 0,0-1 0,0 3 0,-1 4 0,-3 6 0,-7-2 0,-9-4 0,-13-7 0,-11-5 0,-3 3 0,5 4 0,12 7 0,12 7 0,6 4 0,-4 1 0,-8 0 0,-11-3 0,-8-3 0,0 0 0,2-1 0,3-2 0,3 0 0,1-2 0,1-2 0,0-2 0,-4 0 0,-2-1 0,-2 1 0,1 0 0,6 2 0,7-1 0,4 1 0,4 1 0,1-2 0,-2-1 0,-3-4 0,0-4 0,-2-2 0,3-1 0,3 1 0,2-2 0,2-2 0,1-6 0,1-3 0,1-1 0,3 1 0,0 6 0,2 6 0,0 4 0,1 2 0,0 4 0,2 3 0,0 4 0,2 4 0,1-2 0,0-7 0,0-8 0,1-14 0,0-5 0,0-1 0,0 6 0,0 12 0,2 7 0,5 3 0,6-6 0,11-9 0,6-11 0,6-6 0,0 3 0,-5 8 0,-1 11 0,0 9 0,4 3 0,7 0 0,5-2 0,2 0 0,-1 1 0,-7 3 0,-6 2 0,-4 2 0,-2 0 0,1-1 0,2-1 0,-2-3 0,0 0 0,0-2 0,-1 1 0,1-1 0,0 0 0,-2 0 0,-1-4 0,-2-2 0,-3-5 0,-3-1 0,-2 0 0,-2 0 0,-1 0 0,-1 2 0,-2 5 0,-2 4 0,-3 6 0,-2 3 0,-2 1 0,-1 0 0,1-4 0,0-5 0,2-5 0,1-1 0,0 3 0,-3 7 0,0 6 0,-2 4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7:59:11.7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414 1 24575,'-7'90'0,"1"-41"0,-3 4 0,-6 22 0,-3 6 0,-5 4 0,-3 2 0,-3 2 0,-2-1 0,0-1 0,0-3 0,3-15 0,2-3 0,4-12 0,2-4 0,-9 22 0,8-15 0,8-20 0,3-11 0,4-13 0,0-9 0,2-5 0,2-1 0,1-1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49:11.8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 0 24575,'11'0'0,"6"0"0,8 0 0,6 0 0,-1 0 0,-1 0 0,-4 0 0,-6 0 0,-4 0 0,-9 0 0,-8 0 0,-12 0 0,-11 0 0,-7 0 0,-2 0 0,5 0 0,7 0 0,5 0 0,1 0 0,-3 0 0,-3 0 0,3 2 0,8 4 0,5 10 0,6 27 0,0 14 0,0 4 0,0-11 0,0-24 0,1-10 0,4-10 0,9-5 0,8-3 0,14 0 0,7 1 0,3 1 0,-2 7 0,-10 10 0,-10 14 0,-10 13 0,-7 3 0,-14 3 0,-15-3 0,-12-6 0,-10-8 0,3-12 0,5-8 0,9-6 0,8-5 0,7-2 0,4-4 0,2-8 0,-1-6 0,0-3 0,0 5 0,3 7 0,3 5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49:14.1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348 3 24575,'0'-3'0,"-7"5"0,-9 7 0,-9 12 0,-6 9 0,-1 8 0,2 3 0,-1 6 0,-1 6 0,-1 1 0,-1 1 0,7-5 0,5-4 0,7-3 0,7-4 0,5-1 0,1 0 0,4-1 0,5-3 0,8-5 0,7-6 0,5-5 0,-1-6 0,1-4 0,1-4 0,2-4 0,3-10 0,2-14 0,-2-13 0,-4-9 0,-8 1 0,-9 4 0,-10 4 0,-9 4 0,-13 5 0,-10 4 0,-9 2 0,-3 3 0,2 2 0,5 7 0,5 5 0,7 3 0,5 2 0,6 1 0,7-1 0,2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49:16.4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24575,'14'0'0,"13"0"0,15 0 0,10 0 0,1 0 0,4 0 0,-4 0 0,-8 0 0,-7 0 0,-15 0 0,0 0 0,-3 0 0,0 0 0,-3 0 0,-4 0 0,-4 1 0,-4 2 0,-2 12 0,-8 19 0,-6 21 0,-9 28 0,8-34 0,-1 0 0,0 3 0,2-1 0,-6 39 0,6-25 0,7-24 0,2-18 0,1-12 0,1-6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49:24.7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373 243 24575,'0'-17'0,"0"-10"0,0-7 0,0-1 0,0 9 0,0 9 0,-2 2 0,-4 3 0,-6-1 0,-8 3 0,-4 0 0,-2 0 0,-2 3 0,-1 1 0,-1 3 0,-2 3 0,-1 3 0,0 8 0,1 12 0,5 16 0,7 9 0,8 2 0,7-5 0,3-9 0,5-8 0,11-3 0,16-2 0,15 1 0,9 2 0,0 1 0,-5 0 0,-6 2 0,-6 1 0,-6 3 0,-5 2 0,-9-1 0,-8 1 0,-5-1 0,-4-4 0,-4-5 0,-7-5 0,-10-6 0,-9-5 0,-6-3 0,-3-3 0,-2-2 0,-1-11 0,-1-15 0,1-20 0,8-15 0,12-1 0,10 4 0,13 14 0,10 9 0,10 12 0,11 8 0,6 4 0,-1 3 0,-1-2 0,-3-3 0,-2-6 0,-4-7 0,-3-6 0,-3 0 0,-5 5 0,-5 7 0,-5 2 0,-5-2 0,-7-3 0,-2 0 0,-4 6 0,5 6 0,2 6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49:27.1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357 440 24575,'-7'15'0,"-9"4"0,-12 3 0,-11-2 0,-5-5 0,-3-6 0,2-5 0,5-2 0,7-3 0,11-8 0,5-11 0,7-12 0,4-11 0,3-10 0,3-6 0,3-4 0,5 3 0,7 5 0,5 9 0,3 10 0,-4 9 0,-1 8 0,-1 7 0,0 5 0,3 4 0,1 2 0,1 1 0,2 1 0,0 5 0,1 6 0,-2 8 0,-3 4 0,-3 6 0,-2 3 0,-3 4 0,-2 4 0,-2 0 0,-3 0 0,-2 0 0,-1-2 0,-1 2 0,-1 5 0,-2 3 0,-7 4 0,-6-3 0,-8-1 0,-3-1 0,-2-2 0,-2 2 0,1 0 0,-2-1 0,1-4 0,6-10 0,7-11 0,10-12 0,4-5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49:28.9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0 100 24575,'14'0'0,"2"-1"0,3-5 0,-1-5 0,0-11 0,-5-2 0,-3 2 0,-6 9 0,-4 25 0,1 29 0,-1 29 0,0-20 0,0 5 0,0 8 0,0 1 0,0 3 0,1 0 0,0 4 0,2-1 0,-1-7 0,2-3 0,0-8 0,0-3 0,3 26 0,-1-31 0,-3-21 0,-1-14 0,-1-5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5:15.3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22 24575,'16'0'0,"29"0"0,44 0 0,-30 0 0,3 0 0,4 0 0,-1 0 0,-1 0 0,-1 0 0,-4 0 0,-1 0 0,-7 0 0,-2 0 0,49 0 0,-8 0 0,2 0 0,2 0 0,-2 0 0,-6 0 0,-14-2 0,-15-1 0,-18 0 0,-16 1 0,-7 2 0,-6 0 0,-1 0 0,11 0 0,17 0 0,26-1 0,17-2 0,-4 0 0,-17 0 0,-24 2 0,-20 1 0,-7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49:31.2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501 230 24575,'0'-15'0,"0"-5"0,0-5 0,-1 0 0,-4 5 0,-2 4 0,-5 4 0,-3 1 0,-4 0 0,0-1 0,-1-2 0,-3 2 0,0 1 0,-3 2 0,1 2 0,2 2 0,1 1 0,-1 3 0,0 1 0,-2 2 0,0 2 0,2 7 0,0 5 0,3 6 0,1 3 0,2 1 0,2 1 0,3-1 0,1 1 0,3 1 0,1-1 0,3 0 0,0-2 0,3 1 0,0 6 0,1 5 0,0 3 0,3 3 0,4-2 0,4 0 0,3-2 0,1 0 0,3 0 0,1-4 0,1-3 0,-1-6 0,-2-5 0,-1-5 0,1-2 0,0-3 0,-1-2 0,-2-1 0,-2-2 0,0 0 0,0-1 0,1 0 0,4-2 0,3 0 0,3-2 0,1-1 0,-1 0 0,-2 0 0,1 0 0,1 0 0,0 0 0,1 0 0,-2-2 0,-3-3 0,-1-7 0,-1-8 0,0-9 0,1-9 0,0-7 0,-3-5 0,-5 0 0,-5 4 0,-4 3 0,-1 6 0,-1 3 0,-4 4 0,-3 0 0,-4 1 0,-1 0 0,0 4 0,2 4 0,0 4 0,1 0 0,-3-4 0,-2-1 0,0-2 0,1 2 0,2 1 0,3 3 0,3 8 0,4 3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49:37.0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24575,'0'26'0,"0"26"0,0 27 0,0 20 0,0-47 0,0 0 0,0 44 0,0-7 0,0-16 0,0-18 0,0-19 0,0-16 0,0-11 0,0-4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49:38.3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24575,'0'14'0,"0"13"0,0 18 0,0 29 0,0 24 0,0-41 0,0 1 0,0 4 0,0 1 0,0-3 0,0 0 0,0-5 0,0-3 0,0 39 0,0-24 0,0-23 0,0-14 0,0-17 0,0-6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49:39.4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 24575,'37'0'0,"17"0"0,20 0 0,15 0 0,-3 0 0,-8 0 0,-11 0 0,-15 0 0,-12 0 0,-12 0 0,-10 0 0,-4 0 0,-4 0 0,2 0 0,0 0 0,0 0 0,-1 0 0,-2-1 0,-4 1 0,-2-1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49:40.6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24575,'15'0'0,"18"0"0,21 0 0,19 0 0,6 0 0,-3 0 0,-10 0 0,-12 0 0,-10 0 0,-8 0 0,-8 0 0,-6 0 0,-7 0 0,-5 0 0,-2 0 0,-1 0 0,0 0 0,1 0 0,2 0 0,1 1 0,1 1 0,4-1 0,-1 1 0,-2 0 0,-6 2 0,-4-1 0,-2-1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49:42.0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189 92 24575,'0'-10'0,"0"-4"0,0-4 0,0 0 0,0 3 0,-1 5 0,-3 5 0,-5 4 0,-5 1 0,-3 0 0,-4 0 0,0 0 0,-2 3 0,0 7 0,2 9 0,4 9 0,6 4 0,5 0 0,7-3 0,11-3 0,14-2 0,11-2 0,8 1 0,-1-2 0,-7 0 0,-7-2 0,-8-3 0,-9-4 0,-4-2 0,-4 0 0,-4 4 0,1 5 0,-9 3 0,-10-1 0,-11-5 0,-9-6 0,1-6 0,5-7 0,8-5 0,8-3 0,6-1 0,5 5 0,1 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49:43.5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24575,'0'20'0,"0"7"0,0 12 0,0 7 0,0-3 0,0-4 0,0-7 0,0-6 0,0-4 0,0-7 0,0-2 0,0-4 0,0 3 0,0 3 0,0 2 0,0 1 0,0-4 0,0-7 0,0-3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49:45.2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252 547 24575,'0'-6'0,"0"-1"0,0-2 0,-6 3 0,-5 2 0,-7 2 0,-5 2 0,-1 0 0,-1 0 0,2 0 0,3 0 0,0 0 0,2 0 0,2 1 0,0 2 0,4 3 0,3 6 0,3 7 0,3 8 0,2 10 0,7 6 0,7 0 0,10-4 0,10-9 0,4-9 0,1-9 0,-1-7 0,-4-4 0,-6-3 0,-5-7 0,-5-15 0,-4-17 0,-3-19 0,-4-14 0,-3-4 0,-1-4 0,-2 3 0,-2 2 0,-4 1 0,-6 7 0,-3 11 0,2 14 0,3 16 0,5 17 0,3 16 0,1 19 0,4 28 0,8 41 0,-3-37 0,2 2 0,1 1 0,1-1 0,0-6 0,0-3 0,11 22 0,-2-12 0,-2-11 0,-4-10 0,-3-11 0,-3-11 0,-4-9 0,-3-4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49:46.7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0 154 24575,'22'0'0,"3"0"0,7 0 0,-1 0 0,-5 0 0,-6 0 0,-5 0 0,-1 0 0,-1 0 0,-2 0 0,-1-3 0,-4-3 0,-2-9 0,-3-9 0,-4-4 0,-2-3 0,0 8 0,-1 8 0,0 8 0,-4 6 0,-5 1 0,-2 0 0,0 0 0,2 2 0,1 9 0,2 9 0,0 9 0,2 6 0,1-3 0,2-1 0,3-4 0,2-3 0,1 2 0,1 4 0,5 7 0,6 2 0,12-2 0,9-5 0,5-7 0,2-7 0,-2-8 0,-1-10 0,-3-11 0,-6-8 0,-6-2 0,-12 9 0,-3 5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49:48.1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130 1 24575,'-8'0'0,"-4"0"0,-3 2 0,-5 5 0,-1 6 0,2 4 0,5 0 0,4-1 0,4-3 0,3-3 0,2 0 0,1 2 0,0 5 0,0 2 0,0 2 0,3-3 0,4-1 0,7-1 0,3-2 0,2 0 0,-1-3 0,-2 0 0,2 1 0,1 2 0,-2 4 0,-2 8 0,-5 5 0,-5 5 0,-3 1 0,-5-4 0,-5-4 0,-8-7 0,-8-8 0,-3-6 0,1-5 0,5-3 0,10 0 0,4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5:46.9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 1744 24575,'8'0'0,"1"3"0,4 2 0,2 3 0,2 2 0,6 3 0,1 3 0,3 2 0,-1-1 0,-6-2 0,-1-2 0,-4-2 0,1 1 0,7 4 0,8 7 0,8 4 0,-4-2 0,-7-4 0,-12-9 0,-8-10 0,-5-9 0,-3-7 0,-3-2 0,-4-1 0,-2 0 0,1-2 0,4-8 0,2-11 0,2-5 0,-2-1 0,0 12 0,-3 8 0,-1-2 0,1-15 0,-1-14 0,1-7 0,1 5 0,0 17 0,1 16 0,0 7 0,1-8 0,2-16 0,0-16 0,0-5 0,0 10 0,0 17 0,0 13 0,0 4 0,0-15 0,0-17 0,0-18 0,0-4 0,0 18 0,0 16 0,0 17 0,0-10 0,0-17 0,0-21 0,0-12 0,0 16 0,0 18 0,0 20 0,0 13 0,0-6 0,0-20 0,0-15 0,1-19 0,1 3 0,1 17 0,-1 19 0,-1 23 0,-3 14 0,-5 6 0,-4 2 0,-4 2 0,0-1 0,2 1 0,1 1 0,-3 5 0,-3 2 0,-2-1 0,2 1 0,2-6 0,5-5 0,2-3 0,2-4 0,1 0 0,-2 0 0,-1-1 0,1 1 0,-6 4 0,-8 6 0,-10 8 0,-6 4 0,3-1 0,10-1 0,10-10 0,11-4-1696,9-4 0,-2-4 0,2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49:49.4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24575,'6'0'0,"1"0"0,-2 0 0,-1 0 0,-2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49:51.0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 0 24575,'13'0'0,"-2"0"0,-3 0 0,-8 0 0,-7 0 0,-9 0 0,-1 0 0,5 0 0,5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49:52.5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15 24575,'12'0'0,"7"0"0,6 0 0,3 0 0,-5 0 0,-10 0 0,-11 0 0,-15 0 0,-13 0 0,-11-4 0,-1 0 0,11 1 0,18-1 0,15 4 0,7 0 0,2 0 0,-9 0 0,0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51:22.3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0 917 24575,'2'-23'0,"4"-6"0,15-22 0,10-8 0,19-10 0,11-4 0,3 9 0,7 2 0,-1 11 0,0 5 0,-6 6 0,-6 9 0,-13 8 0,-6 6 0,-5 2 0,-7 1 0,-3 1 0,-2-3 0,1 0 0,-1 1 0,-2 2 0,-6 4 0,-2 4 0,-1-2 0,5-3 0,7-6 0,8-5 0,3 0 0,-4 5 0,-6 5 0,-8 2 0,-1 3 0,4-5 0,6-1 0,2 2 0,-10 2 0,-7 4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9:12:07.5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145 2221 24575,'-2'-7'0,"-5"-12"0,-7-18 0,-6-25 0,0-28 0,10 18 0,1-8 0,2-13 0,1-2 0,3 26 0,0 0 0,1 0 0,0 0 0,0 1 0,1 3 0,1-15 0,0 4 0,-2 3 0,0 2 0,0 6 0,-1 2 0,1 6 0,-1 2 0,0-41 0,3 20 0,0 13 0,-2 11 0,1 6 0,-1 8 0,-1 9 0,2 10 0,0 8 0,0 3 0,1-13 0,0-16 0,0-11 0,0-4 0,0 15 0,0 12 0,0 12 0,0 6 0,0 3 0,0 0 0,0 0 0,0-1 0,-1 0 0,-1 0 0,-1 0 0,1 1 0,1 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9:14:36.4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24575,'15'0'0,"14"0"0,30 0 0,24 0 0,5 0 0,-5 0 0,-21 0 0,-18 0 0,-10 0 0,-15 0 0,-8 0 0,-4 0 0,-1 0 0,1 0 0,3 0 0,5 0 0,3 0 0,1 0 0,-4 0 0,-5 0 0,-4 1 0,-3-1 0,-2 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39:30.1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 24575,'3'-3'0,"-1"3"0,-1 7 0,-1 8 0,0 3 0,0 2 0,0-2 0,1-5 0,1-2 0,4-2 0,5 5 0,5 8 0,5 7 0,3 4 0,0-4 0,-3-4 0,-5-7 0,-3-7 0,-4-4 0,-1-4 0,-2-3 0,-2 0 0,1 0 0,-2 0 0,0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39:31.1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64 24575,'27'-1'0,"22"-9"0,18-4 0,8-2 0,-13 2 0,-24 8 0,-18 4 0,-15 2 0,-9 0 0,-9 0 0,6 0 0,-2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39:32.1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24575,'0'19'0,"0"4"0,0 8 0,0 3 0,0-2 0,0-4 0,0-4 0,0-3 0,0-2 0,0-4 0,0-1 0,1 0 0,2 3 0,3 2 0,3 1 0,0-2 0,-1-3 0,-2-2 0,-1-2 0,-2-3 0,1-2 0,-3-3 0,1-2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39:33.3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24575,'9'0'0,"2"0"0,9 5 0,10 8 0,6 12 0,-1 8 0,-8 5 0,-5 3 0,-6 0 0,-2 2 0,-3 0 0,-3 0 0,-1 2 0,-3 0 0,-1 4 0,1 5 0,-1 6 0,0 1 0,1-2 0,-2-10 0,-1-11 0,-1-11 0,0-8 0,0-6 0,0-4 0,0-7 0,0-12 0,0 5 0,0-7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5:20.9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24575,'0'11'0,"0"34"0,0 3 0,0 7 0,0 24 0,0 9 0,0-18 0,0 4 0,0-1 0,0-1 0,0 0 0,0-1 0,0-3 0,0 0 0,0-2 0,0 18 0,0-5 0,0-18 0,0-5 0,0 28 0,0-44 0,0-25 0,0-7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39:38.3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5662 314 24575,'-32'-10'0,"-37"-12"0,-3 1 0,-11-3 0,15 4 0,-4 0 0,-1-1-481,-7 0 0,-2-1 1,-1 2 480,1 0 0,-1 2 0,3 2 0,10 3 0,2 2 0,1 2 209,-29-1 1,2 2-210,6 4 0,0 1 0,0 2 0,-1 2 0,-5-1 0,-3 3-156,27 1 0,-2 1 0,-1 1 156,-5 3 0,-2 2 0,0 1 0,-3 4 0,-2 1 0,1 1 0,-3 2 0,0 1 0,0 1 0,0 0 0,-1 1 0,0 0 0,-1 1 0,0 0 0,0 0 0,1 1 0,0 1 0,0 1 0,1 0 0,1 2 0,-1 1 0,3 0 0,0 2 0,1 0 0,6 0 0,0 1 0,3 0 0,3-1 0,2 0 0,2 0 0,6-1 0,1-1 0,2 1 0,-20 14 0,3 1 0,5 0 0,2 1 353,4 2 0,2 3-353,3 2 0,3 2 19,3-1 0,4 1-19,5-2 0,3 0 373,6-3 1,3-1-374,6-5 0,4-1 0,-7 32 0,14-8 0,18-5 0,31 11 0,7-19 0,12 3 0,-8-13 0,6 0 0,4 1-461,18 11 0,6 2 0,3-1 461,-19-15 0,1 0 0,1 0 0,2-2 0,3 1 0,2-2 0,0-1 0,2-1 0,4 1 0,2-1 0,0-2 0,1-3 0,-4-3 0,1-2 0,1-3 0,0 0-415,5 0 1,1-1-1,0-2 1,0-3 414,-3-2 0,-1-2 0,0-3 0,0 0 0,-2-2 0,0-2 0,-1-1 0,-1-1-307,24 1 1,-2-1 0,-1-3 306,-4-1 0,-2-1 0,-1-3 0,-5 0 0,-2-3 0,-1 0 0,-4-2 0,-1-2 0,-1-1-147,-2-1 1,-2-2 0,1-1 146,-2 0 0,1-1 0,-1 0 0,0 0 0,1 0 0,-1 1 0,0 1 0,0-1 0,0 2 0,1 0 0,0 0 0,0 1 0,1-1 0,1 1 0,0-1 0,1 0 0,1 0 0,-1-1 0,1-1 0,1-1 0,-1-2 0,0 0 0,-1-2 0,-1-1 0,-2 0 0,-1-2 0,-1-2 0,-1-2 0,-1-1 0,-2-1 0,-3-1 0,-2 0 0,-2-1 582,21-14 0,-5-1-582,-9 2 0,-5-1 820,-9 5 0,-5-1-820,-7 2 0,-3 1 1050,30-35-1050,-12 2 545,-7 0-545,-5-1 0,-5-2 0,-4 3 0,-5 5 0,-4 6 0,-3 7 0,-4 7 0,-4 10 0,-5 9 0,-6 8 0,-2 6 0,-2-14 0,0-15 0,-2-19 0,-8-16 0,-12 0 0,-12 3 0,-11 8 0,-7 9 0,-5 6 0,-5 0 0,-1 0 0,2 1 0,5 0 0,5 3 0,8 4 0,3 4 0,1 3 0,-2 2 0,-4-1 0,-2 2 0,-3-1 0,-2 2 0,-10-2 0,-9-1 0,-11 0 0,-10 0 0,2 5 0,4 5 0,10 5 0,1 3 0,-3 2 0,-6 0 0,-4 0 0,7 1 0,8 1 0,11 2 0,15 3 0,11 0 0,11 2 0,8 1 0,9 1 0,4 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40:01.0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24575,'0'18'0,"0"12"0,4 19 0,4 11 0,4 1 0,2-4 0,0-7 0,-2-9 0,-2-8 0,-3-7 0,-4-7 0,-1-6 0,0-3 0,0-5 0,-1-5 0,-1-5 0,3-1 0,5-4 0,8 1 0,7-2 0,8 0 0,4 3 0,3 2 0,-1 4 0,-1 2 0,-6 0 0,-5 1 0,-6 3 0,-5 3 0,-4 2 0,-3 2 0,-3 0 0,-3 1 0,-2 1 0,-5 1 0,-7 2 0,-8-1 0,-7-1 0,0-2 0,-2-2 0,3-3 0,2-3 0,5-3 0,4-1 0,3 0 0,2-4 0,-2-5 0,0-7 0,-1-5 0,-1 2 0,5 4 0,3 8 0,5 4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40: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277 87 24575,'-10'-4'0,"-6"-3"0,-10-4 0,-6-2 0,-1 4 0,-1 4 0,5 4 0,5 4 0,6 4 0,6 6 0,2 3 0,1 3 0,2 2 0,0 1 0,2 0 0,2-3 0,2-3 0,1-5 0,3-4 0,8-2 0,11-2 0,9-2 0,4-1 0,-3-1 0,-7-1 0,-8-3 0,-5-6 0,-2-7 0,1-9 0,0-6 0,2-3 0,-1 1 0,0 7 0,-2 11 0,-3 9 0,-3 7 0,-3 5 0,0 4 0,2 8 0,5 13 0,6 11 0,7 9 0,2-2 0,-2-8 0,-6-12 0,-6-11 0,-4-8 0,-4-5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40:08.5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52 24575,'20'0'0,"3"0"0,7 0 0,2 0 0,-3 0 0,-2 0 0,-1-1 0,0-1 0,4-3 0,2-2 0,-3-1 0,-7 1 0,-4 3 0,-6 1 0,-1 1 0,1-2 0,0 1 0,1 0 0,-2 1 0,-5 1 0,-1 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40:10.1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24575,'0'34'0,"0"12"0,0 17 0,0 9 0,3-4 0,3-5 0,3-8 0,2-10 0,1-11 0,-2-10 0,-2-8 0,-1-5 0,-5-6 0,0-2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40:11.4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24575,'3'7'0,"-1"8"0,-2 11 0,0 9 0,0 4 0,0-2 0,1-3 0,2-1 0,4 1 0,5-1 0,2 0 0,1-1 0,0-2 0,-1-3 0,-1-2 0,-1-1 0,0-2 0,-2-3 0,-3-4 0,-2-4 0,-2-4 0,-2-2 0,0-4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40:13.6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49 271 24575,'10'0'0,"3"-1"0,2-2 0,4-1 0,-1-1 0,1-2 0,-1 0 0,-2 0 0,-1 0 0,-5 1 0,-5 0 0,-3-1 0,-2 1 0,0 1 0,0-4 0,-1-8 0,-4-11 0,-5-8 0,-7-2 0,-4 7 0,1 9 0,0 10 0,2 7 0,4 3 0,3 6 0,3 4 0,0 6 0,0 4 0,-3 1 0,1 2 0,1-2 0,2 0 0,2-1 0,2-2 0,2 1 0,0 2 0,1 3 0,1 6 0,3 5 0,6 3 0,7 3 0,5-2 0,2-3 0,-2-4 0,1-6 0,-1-5 0,2-5 0,2-6 0,3-4 0,2-2 0,-1-4 0,-1-2 0,-6-4 0,-7-2 0,-7 3 0,-4 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40:15.1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96 24575,'5'8'0,"5"4"0,5 9 0,3 6 0,0 6 0,-3-3 0,0-2 0,-4-4 0,-1-7 0,-4-3 0,-3-7 0,-2-6 0,-1-7 0,-1-5 0,-2-3 0,-1-1 0,-2-4 0,-1-4 0,1-4 0,0-1 0,2 1 0,3-1 0,0 5 0,1 3 0,0 7 0,0 3 0,2 1 0,3 2 0,2 0 0,3 0 0,1 0 0,0 0 0,-1 2 0,1 2 0,-1 2 0,-3 1 0,-2 1 0,-3 2 0,-2 2 0,-1-2 0,0 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40:16.8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86 24575,'8'10'0,"7"4"0,7 8 0,4 2 0,-2-2 0,-3-5 0,-2-7 0,-1-5 0,0-2 0,2-2 0,1-1 0,3 1 0,0-3 0,0-3 0,-3-4 0,-2-6 0,-3-5 0,-2-4 0,-2-6 0,-3-2 0,-4 2 0,-3 4 0,-2 11 0,0 9 0,0 9 0,1 12 0,5 17 0,4 29 0,4 23 0,-5-32 0,-1 1 0,1 2 0,-1-1 0,6 38 0,-5-20 0,-4-28 0,-5-20 0,-4-13 0,-5-7 0,-6-4 0,-2-8 0,1-4 0,5-8 0,6-10 0,15-7 0,15-11 0,22-9 0,15-2 0,-2 5 0,-8 11 0,-19 16 0,-17 14 0,-9 8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26:01.3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1444 494 24575,'0'-23'0,"-3"-3"0,-5-8 0,-2 1 0,-2 11 0,3 8 0,3 10 0,0 2 0,-9-5 0,-11-7 0,-13-6 0,-10-4 0,1 0 0,1 3 0,3 2 0,1 3 0,0 2 0,0 3 0,2 5 0,3 2 0,2 3 0,2 1 0,-2 0 0,1 0 0,-4 0 0,-3 0 0,-1 2 0,-4 3 0,0 2 0,-1 4 0,3-1 0,3 2 0,5 1 0,1 4 0,1 6 0,0 5 0,1 4 0,4 1 0,3 1 0,2 2 0,2 5 0,1 3 0,2 4 0,2-2 0,1 1 0,3 0 0,2-1 0,3 0 0,1-1 0,2-1 0,1 2 0,2-1 0,1-1 0,1-1 0,1 1 0,0 5 0,4 7 0,13 12 0,14 7 0,18 6 0,-18-41 0,1-1 0,34 31 0,5-6 0,1-12 0,0-10 0,1-8 0,-5-11 0,-5-8 0,-7-8 0,-1-3 0,-3-4 0,2 0 0,1-2 0,1-5 0,2-8 0,0-9 0,0-7 0,-2-4 0,-2-6 0,-1-10 0,1-12 0,-2-14 0,-28 32 0,-1-1 0,-2-3 0,-3-1 0,-1-5 0,-3-1 0,-3-4 0,-2-1 0,-2-1 0,-2-1 0,-2-1 0,-2 0 0,0-1 0,-1 0 0,-2-2 0,-3 1 0,-2 0 0,-2 1 0,-4 4 0,-3 2 0,-2 6 0,-3 3 0,-21-28 0,-5 24 0,-17 25 0,31 17 0,-7 10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5:23.2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24575,'19'0'0,"25"0"0,45 0 0,-31 0 0,5 0 0,7 0 0,3 0 0,4 0 0,1 0 0,-5 0 0,0 0 0,-1 0 0,-1 0 0,-6 0 0,-1 0 0,-6 0 0,-3 0 0,-2 0 0,-2 0 0,42 0 0,-9 0 0,-6 0 0,-6 0 0,-6 0 0,-8 0 0,-14 0 0,-11 0 0,-10 0 0,-7 0 0,-3 0 0,-3 0 0,-2 0 0,1 0 0,11 0 0,18 0 0,18 0 0,4 0 0,-10 0 0,-15 0 0,-19 0 0,-7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26:03.7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1678 928 24575,'-3'-10'0,"1"-21"0,2-31 0,-2-28 0,-1 36 0,-2 0 0,-1 2 0,-3 3 0,-14-33 0,-3 17 0,-5 14 0,-2 6 0,-5 6 0,-5 2 0,-4 2 0,-6 5 0,-4 0 0,-3 3 0,1 5 0,-6 2 0,-3 4 0,-4 4 0,-3 3 0,2 5 0,1 2 0,5 2 0,2 5 0,2 10 0,-2 15 0,-1 14 0,2 9 0,-2 10 0,6 1 0,4 2 0,6-3 0,11-6 0,8 1 0,6-1 0,8 1 0,7 0 0,4-1 0,4-3 0,2-2 0,0-3 0,0 3 0,2 1 0,4 1 0,5-3 0,4-3 0,3-7 0,5 1 0,4 1 0,7 4 0,5 1 0,4-3 0,2-3 0,2-8 0,3-7 0,4-6 0,3-8 0,5-5 0,5-4 0,3-9 0,2-8 0,-2-7 0,0-9 0,3-9 0,-1-5 0,6-14 0,-37 24 0,-2-1 0,-1 0 0,-1-2 0,-1-1 0,-1-1 0,24-30 0,-10 2 0,-7-1 0,-10-1 0,-8 2 0,-7 9 0,-9 11 0,-5 12 0,-2 1 0,-2-6 0,-3-4 0,0 4 0,-1 15 0,2 13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26:11.2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1461 473 24575,'0'-14'0,"0"-11"0,0-13 0,0-9 0,0 4 0,-1 7 0,-5 5 0,-7 7 0,-8-2 0,-7 0 0,-3 1 0,-2 1 0,-4 3 0,-8-1 0,-10 1 0,-8 3 0,-5 3 0,-1 6 0,1 4 0,-2 3 0,-6 2 0,-2 1 0,-4 6 0,2 10 0,5 9 0,2 6 0,7 2 0,6 1 0,9-1 0,8-2 0,8 0 0,6-2 0,4 2 0,4 0 0,4 3 0,4 5 0,3 7 0,1 1 0,4 1 0,2-5 0,2-7 0,1-2 0,0-4 0,0-1 0,1 1 0,2-1 0,4 2 0,3 0 0,1 0 0,0 1 0,0-3 0,2 1 0,2 0 0,3-1 0,5 1 0,1 0 0,4 1 0,3-2 0,2 1 0,2-5 0,0-3 0,-1-2 0,0-5 0,-2 0 0,0-3 0,0-1 0,1-1 0,1-3 0,0-2 0,-1-2 0,3-2 0,2-2 0,2 0 0,1 0 0,0 0 0,-1-2 0,0-4 0,2-7 0,1-9 0,2-7 0,0-5 0,-3-3 0,-2-2 0,-3 0 0,-3-1 0,-3-1 0,-2 0 0,-3 2 0,-4 5 0,-6 7 0,-5 9 0,-5 4 0,-2 5 0,-3 0 0,2-8 0,3-7 0,2-4 0,0 0 0,-2 10 0,-3 5 0,-1 6 0,-1 2 0,-1-2 0,0-14 0,1-12 0,0-10 0,2 1 0,0 11 0,-2 10 0,1 10 0,-2 3 0,0-6 0,0-9 0,1-9 0,0-2 0,2 9 0,-2 12 0,0 6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29:53.6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1869 379 24575,'0'-11'0,"0"-10"0,0-15 0,-6-9 0,-10-6 0,-11 5 0,-12 7 0,-3 5 0,1 7 0,1 6 0,-2 4 0,-4 5 0,-10 3 0,-9 4 0,-4 2 0,-10 2 0,-7 6 0,-7 12 0,45-4 0,-1 4 0,-2 6 0,-1 3 0,0 4 0,1 3 0,1 1 0,1 3 0,1 3 0,3 1 0,4-1 0,3 1 0,0 0 0,2 1 0,-2 1 0,2 0 0,0 0 0,1 0 0,1-1 0,1 0 0,2-1 0,3 1 0,-19 36 0,9 1 0,5 6 0,7 4 0,4 5 0,13-44 0,1 0 0,-3 46 0,5-3 0,4-11 0,3-9 0,3-10 0,7-10 0,7-8 0,7-4 0,8 0 0,7 2 0,9 1 0,2-4 0,0-6 0,0-9 0,7-6 0,16-4 0,20-5 0,-40-6 0,1-3 0,0-2 0,0-3 0,-1-3 0,-2-3 0,42-18 0,-13-7 0,-4-10 0,-4-8 0,-1-12 0,-35 28 0,-2-3 0,0-5 0,-2-1 0,1-6 0,-2-3 0,0-5 0,-1-2 0,0-5 0,-2 0 0,-3 2 0,0 0 0,-2 0 0,1 1 0,-2 6 0,0 1 0,-1 7 0,0 0 0,1 4 0,0 2 0,18-32 0,-1 6 0,-5-1 0,-7-7 0,-10-4 0,-9 0 0,-13 10 0,-16 15 0,-33 19 0,-19 18 0,20 13 0,10 6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29:56.4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1663 114 24575,'-10'-1'0,"-14"-6"0,-13-7 0,-16-7 0,-11-5 0,-10 5 0,-14 6 0,-1 8 0,0 5 0,9 2 0,10 4 0,6 5 0,4 6 0,-5 5 0,-1 1 0,-8 0 0,-1 2 0,1 1 0,-1 1 0,3 2 0,4 2 0,5 2 0,6 2 0,9 2 0,10 5 0,9 4 0,8 5 0,4 5 0,7 5 0,4 13 0,4 7 0,2 7 0,2 0 0,7-15 0,6-11 0,9-13 0,9-13 0,16-5 0,13-5 0,12-4 0,3-5 0,-1-6 0,3-4 0,-2-3 0,3-3 0,0-4 0,-4-7 0,1-9 0,2-12 0,6-10 0,-40 18 0,-1 0 0,3-2 0,0 0 0,-3 0 0,-1 1 0,42-26 0,-1 1 0,-3-2 0,-1 0 0,-7 0 0,-7 0 0,-12 5 0,-16 8 0,-12 9 0,-15 9 0,-7-1 0,-11-7 0,-17-13 0,-16-9 0,-15-5 0,-4 2 0,3 10 0,8 10 0,7 13 0,8 12 0,4 6 0,14 3 0,3 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29:58.5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24575,'41'71'0,"6"11"0,-17-33 0,0 0 0,-4-4 0,-1-2 0,13 19 0,-20-24 0,-13-20 0,-6-10 0,-2-2 0,3-4 0,-1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30:00.4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180 87 24575,'0'-8'0,"0"-4"0,0-1 0,0-1 0,-1 4 0,-4 4 0,-7 2 0,-6-1 0,-6 0 0,-1 1 0,2 1 0,2 1 0,4 2 0,3 3 0,4 3 0,4 5 0,3 2 0,3 0 0,0-2 0,0-1 0,0 0 0,0 0 0,1-1 0,2 1 0,3 0 0,4 0 0,3 0 0,3 1 0,3 1 0,2-1 0,-1-1 0,-1-4 0,-3-3 0,-1 0 0,-2-3 0,-1 0 0,-1 0 0,0-2 0,-2-1 0,-3-3 0,-2-1 0,-3 1 0,-1-1 0,0-1 0,0 0 0,0-1 0,0-1 0,-1 1 0,-1 0 0,-2 3 0,1 0 0,1 1 0,0 2 0,2 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30:02.3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1 24575,'-3'9'0,"1"10"0,2 18 0,0 18 0,1 11 0,1 1 0,1-7 0,0-13 0,-1-13 0,-1-10 0,-1-13 0,0-8 0,-1-21 0,-1-14 0,1-26 0,-1-7 0,2-7 0,0 9 0,0 13 0,0 14 0,0 15 0,1 11 0,2 5 0,1 4 0,2 0 0,2 1 0,0 0 0,1 1 0,3 1 0,2 2 0,4 1 0,2-1 0,-2-1 0,-4 2 0,-4 0 0,-4 2 0,-3-1 0,-2 2 0,-1 0 0,0 1 0,0-1 0,0 0 0,-2-3 0,-3-1 0,-6 0 0,-7-2 0,-5 1 0,-1 2 0,3-1 0,4 1 0,5-1 0,6-2 0,3-2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30:04.2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51 116 24575,'10'0'0,"17"0"0,11 0 0,4 0 0,-3 0 0,-15 0 0,-7 0 0,-5 0 0,-5-2 0,-3-1 0,-2-1 0,-2-1 0,0 2 0,0-1 0,0-1 0,-1-2 0,-3-1 0,-1-1 0,-2 0 0,-2 1 0,-3 1 0,-4-1 0,-3 0 0,0-1 0,2 2 0,3 1 0,4 3 0,0 2 0,0 3 0,0 2 0,-2 7 0,-4 6 0,-2 4 0,-2 5 0,1-2 0,5-4 0,6-4 0,6-5 0,3-1 0,2-1 0,5-1 0,2 1 0,3-1 0,-1-1 0,0-3 0,-2-1 0,2-2 0,-1-1 0,0 0 0,0 0 0,-1 0 0,-1 0 0,-2 0 0,-2 0 0,-1 0 0,-1-1 0,1 0 0,-3 1 0,0-1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30:06.2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24575,'0'9'0,"0"7"0,0 9 0,0 5 0,0 1 0,0-2 0,0-2 0,0-2 0,0-6 0,0-3 0,0-5 0,0-4 0,0-6 0,0-7 0,0-11 0,0-4 0,0 0 0,0-1 0,0 2 0,2-3 0,3-2 0,3 1 0,2 1 0,1 7 0,-1 5 0,0 4 0,-1 3 0,1 1 0,0 2 0,-1 1 0,0 0 0,-2 0 0,0 1 0,0 2 0,2 1 0,-1 2 0,-2 1 0,-2 0 0,-1 1 0,-2 1 0,-1 2 0,0 2 0,0 4 0,0 3 0,0 0 0,0-1 0,0-3 0,0-2 0,0-1 0,0-1 0,0-1 0,0-2 0,0-3 0,0-2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30:07.8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24575,'0'5'0,"0"1"0,0 4 0,0 3 0,1 3 0,2 5 0,0 1 0,1 2 0,-1-1 0,-1-5 0,0-2 0,-1-4 0,0-2 0,0-5 0,-1-2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B5D-3EA1-9B09-5ABD-D48DEFBB0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DBC8C-07B7-3879-4C97-110C03EA7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77C56-C851-D6F7-91AD-88BEFD2C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9580-5F80-764E-910E-C26D49EE4256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9D059-50EA-51E0-934B-2542F43F1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CEF82-7717-E36F-CFFE-E198BE012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22D5-BB94-EF4A-9C28-01536FDB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2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90CE7-8055-42D3-508F-FD5197425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722EF-4718-35D0-4E17-48A55A10A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1333A-475C-9A78-2581-75DF06373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9580-5F80-764E-910E-C26D49EE4256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FC8D0-8045-5911-65DF-B176BDF0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7F5B0-22A1-F0E2-308A-270B3A46B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22D5-BB94-EF4A-9C28-01536FDB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74E907-4C1E-0BBD-B550-959C032DB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A4F1B-A4D5-E775-0A52-15AE258EC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AFE30-A185-A529-1B05-DF4CAFB09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9580-5F80-764E-910E-C26D49EE4256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C024F-E687-0264-59EA-FEFBF704F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36BCB-1F9B-40A9-E278-2AD2E903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22D5-BB94-EF4A-9C28-01536FDB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3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7249-6016-40D1-C379-B1CF3040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60CCE-1E3D-0EEA-F5F9-613C08B8C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33653-0398-2BBB-BF47-505202519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9580-5F80-764E-910E-C26D49EE4256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A0395-A14B-93FB-CAB5-2C2AF35D3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E1A2-F0FE-59F9-2699-4C283AEB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22D5-BB94-EF4A-9C28-01536FDB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6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F1CB-6DF5-6359-093F-A7CBE87BE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449A3-DDF9-CBCC-541F-4EA85BB8B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B9929-CD32-F786-EE1E-AC791092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9580-5F80-764E-910E-C26D49EE4256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1C876-7ADD-FAC6-4890-6CFFC92B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B0038-8529-9556-5E2F-AD002D84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22D5-BB94-EF4A-9C28-01536FDB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8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5BCC7-49EB-ABB9-A3C1-7B215B3E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66321-6186-72CA-5698-B9095D53A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3BBBE-2ADE-1A84-7ECA-463765E66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662F8-F67B-90A6-41C0-4EC6E33FD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9580-5F80-764E-910E-C26D49EE4256}" type="datetimeFigureOut">
              <a:rPr lang="en-US" smtClean="0"/>
              <a:t>7/27/24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648E1-B63A-EE53-AB23-057E71897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064D1-BF07-E08C-26A0-4337C6B9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22D5-BB94-EF4A-9C28-01536FDB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4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B281F-FAE6-3929-A575-1CC6DC11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C3E6F-DA12-F854-7E65-EAC471FEF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D3773-136A-7590-98B7-1D058830C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B1F8F-3FDB-F029-7CE9-954C38667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C9DBE-74EF-B7BF-232D-AE055E5DE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57D2A-8EEB-0376-7DC6-66D47AF4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9580-5F80-764E-910E-C26D49EE4256}" type="datetimeFigureOut">
              <a:rPr lang="en-US" smtClean="0"/>
              <a:t>7/27/24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F8C987-C8C3-6B8B-6815-2E36BE687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D1357B-C056-2685-B3D8-272292A5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22D5-BB94-EF4A-9C28-01536FDB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CE936-CE2C-55A0-756A-3A1FCEFC7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9A610-EF23-06D7-886B-3EF6362D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9580-5F80-764E-910E-C26D49EE4256}" type="datetimeFigureOut">
              <a:rPr lang="en-US" smtClean="0"/>
              <a:t>7/27/24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AD592-77F4-B9FF-D97F-2961AB4B9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426ED-B1D3-7B62-D314-7502C7DE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22D5-BB94-EF4A-9C28-01536FDB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8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1A8253-A055-6AD4-543D-D26B8271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9580-5F80-764E-910E-C26D49EE4256}" type="datetimeFigureOut">
              <a:rPr lang="en-US" smtClean="0"/>
              <a:t>7/27/24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F8961-A755-C29E-BC18-8C26DB2FD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4152F-FF84-B814-9E5A-8C10CD77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22D5-BB94-EF4A-9C28-01536FDB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7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3FE6-DEBB-303B-7BF4-549444BAE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AF29A-A91C-E67C-7E27-F23067EBD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2C7F0-6343-DB36-5CEA-0538B67A5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8E446-A147-3D5B-88FC-103A13ABB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9580-5F80-764E-910E-C26D49EE4256}" type="datetimeFigureOut">
              <a:rPr lang="en-US" smtClean="0"/>
              <a:t>7/27/24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3211A-F956-7F5A-BC30-AD46B2F8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1E5B6-EDA5-06C7-A636-5E0C6B7B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22D5-BB94-EF4A-9C28-01536FDB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6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8E59-0EF0-99E6-E823-54C49E34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1F775A-CD3C-B404-B097-F96C30CF9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90ADC-13A3-B5AA-3E98-A9B909829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3E39E-73C5-503E-190C-1B1E4F7F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9580-5F80-764E-910E-C26D49EE4256}" type="datetimeFigureOut">
              <a:rPr lang="en-US" smtClean="0"/>
              <a:t>7/27/24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02C3C-93B2-6417-E768-E6035420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828D4-14E3-8496-C5B6-BC8CC3A3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22D5-BB94-EF4A-9C28-01536FDB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4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0590A-3CDB-CADA-DC14-7708676B9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184C1-2006-53E0-F157-1245D9095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53E64-B846-6221-CEDC-405306ADE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A39580-5F80-764E-910E-C26D49EE4256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A7B-3EF9-7E62-7FFB-4E833D4209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04608-AF9F-C6AC-DFF2-92D4F6562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4B22D5-BB94-EF4A-9C28-01536FDB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8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customXml" Target="../ink/ink94.xml"/><Relationship Id="rId18" Type="http://schemas.openxmlformats.org/officeDocument/2006/relationships/image" Target="../media/image106.png"/><Relationship Id="rId26" Type="http://schemas.openxmlformats.org/officeDocument/2006/relationships/image" Target="../media/image110.png"/><Relationship Id="rId3" Type="http://schemas.openxmlformats.org/officeDocument/2006/relationships/customXml" Target="../ink/ink89.xml"/><Relationship Id="rId21" Type="http://schemas.openxmlformats.org/officeDocument/2006/relationships/customXml" Target="../ink/ink98.xml"/><Relationship Id="rId7" Type="http://schemas.openxmlformats.org/officeDocument/2006/relationships/customXml" Target="../ink/ink91.xml"/><Relationship Id="rId12" Type="http://schemas.openxmlformats.org/officeDocument/2006/relationships/image" Target="../media/image103.png"/><Relationship Id="rId17" Type="http://schemas.openxmlformats.org/officeDocument/2006/relationships/customXml" Target="../ink/ink96.xml"/><Relationship Id="rId25" Type="http://schemas.openxmlformats.org/officeDocument/2006/relationships/customXml" Target="../ink/ink100.xml"/><Relationship Id="rId2" Type="http://schemas.openxmlformats.org/officeDocument/2006/relationships/image" Target="../media/image98.png"/><Relationship Id="rId16" Type="http://schemas.openxmlformats.org/officeDocument/2006/relationships/image" Target="../media/image105.png"/><Relationship Id="rId20" Type="http://schemas.openxmlformats.org/officeDocument/2006/relationships/image" Target="../media/image107.png"/><Relationship Id="rId29" Type="http://schemas.openxmlformats.org/officeDocument/2006/relationships/customXml" Target="../ink/ink10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customXml" Target="../ink/ink93.xml"/><Relationship Id="rId24" Type="http://schemas.openxmlformats.org/officeDocument/2006/relationships/image" Target="../media/image109.png"/><Relationship Id="rId5" Type="http://schemas.openxmlformats.org/officeDocument/2006/relationships/customXml" Target="../ink/ink90.xml"/><Relationship Id="rId15" Type="http://schemas.openxmlformats.org/officeDocument/2006/relationships/customXml" Target="../ink/ink95.xml"/><Relationship Id="rId23" Type="http://schemas.openxmlformats.org/officeDocument/2006/relationships/customXml" Target="../ink/ink99.xml"/><Relationship Id="rId28" Type="http://schemas.openxmlformats.org/officeDocument/2006/relationships/image" Target="../media/image111.png"/><Relationship Id="rId10" Type="http://schemas.openxmlformats.org/officeDocument/2006/relationships/image" Target="../media/image102.png"/><Relationship Id="rId19" Type="http://schemas.openxmlformats.org/officeDocument/2006/relationships/customXml" Target="../ink/ink97.xml"/><Relationship Id="rId4" Type="http://schemas.openxmlformats.org/officeDocument/2006/relationships/image" Target="../media/image99.png"/><Relationship Id="rId9" Type="http://schemas.openxmlformats.org/officeDocument/2006/relationships/customXml" Target="../ink/ink92.xml"/><Relationship Id="rId14" Type="http://schemas.openxmlformats.org/officeDocument/2006/relationships/image" Target="../media/image104.png"/><Relationship Id="rId22" Type="http://schemas.openxmlformats.org/officeDocument/2006/relationships/image" Target="../media/image108.png"/><Relationship Id="rId27" Type="http://schemas.openxmlformats.org/officeDocument/2006/relationships/customXml" Target="../ink/ink101.xml"/><Relationship Id="rId30" Type="http://schemas.openxmlformats.org/officeDocument/2006/relationships/image" Target="../media/image1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customXml" Target="../ink/ink103.xml"/><Relationship Id="rId7" Type="http://schemas.openxmlformats.org/officeDocument/2006/relationships/customXml" Target="../ink/ink105.xml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customXml" Target="../ink/ink104.xml"/><Relationship Id="rId10" Type="http://schemas.openxmlformats.org/officeDocument/2006/relationships/image" Target="../media/image117.png"/><Relationship Id="rId4" Type="http://schemas.openxmlformats.org/officeDocument/2006/relationships/image" Target="../media/image114.png"/><Relationship Id="rId9" Type="http://schemas.openxmlformats.org/officeDocument/2006/relationships/customXml" Target="../ink/ink10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7.xml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customXml" Target="../ink/ink108.xml"/><Relationship Id="rId4" Type="http://schemas.openxmlformats.org/officeDocument/2006/relationships/image" Target="../media/image1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3.xml"/><Relationship Id="rId13" Type="http://schemas.openxmlformats.org/officeDocument/2006/relationships/image" Target="../media/image125.png"/><Relationship Id="rId3" Type="http://schemas.openxmlformats.org/officeDocument/2006/relationships/customXml" Target="../ink/ink109.xml"/><Relationship Id="rId7" Type="http://schemas.openxmlformats.org/officeDocument/2006/relationships/customXml" Target="../ink/ink112.xml"/><Relationship Id="rId12" Type="http://schemas.openxmlformats.org/officeDocument/2006/relationships/customXml" Target="../ink/ink115.xml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1.xml"/><Relationship Id="rId11" Type="http://schemas.openxmlformats.org/officeDocument/2006/relationships/image" Target="../media/image124.png"/><Relationship Id="rId5" Type="http://schemas.openxmlformats.org/officeDocument/2006/relationships/customXml" Target="../ink/ink110.xml"/><Relationship Id="rId10" Type="http://schemas.openxmlformats.org/officeDocument/2006/relationships/customXml" Target="../ink/ink114.xml"/><Relationship Id="rId4" Type="http://schemas.openxmlformats.org/officeDocument/2006/relationships/image" Target="../media/image122.png"/><Relationship Id="rId9" Type="http://schemas.openxmlformats.org/officeDocument/2006/relationships/image" Target="../media/image1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8.xml"/><Relationship Id="rId13" Type="http://schemas.openxmlformats.org/officeDocument/2006/relationships/image" Target="../media/image130.png"/><Relationship Id="rId3" Type="http://schemas.openxmlformats.org/officeDocument/2006/relationships/image" Target="../media/image53.png"/><Relationship Id="rId7" Type="http://schemas.openxmlformats.org/officeDocument/2006/relationships/image" Target="../media/image127.png"/><Relationship Id="rId12" Type="http://schemas.openxmlformats.org/officeDocument/2006/relationships/customXml" Target="../ink/ink120.xml"/><Relationship Id="rId17" Type="http://schemas.openxmlformats.org/officeDocument/2006/relationships/image" Target="../media/image132.png"/><Relationship Id="rId2" Type="http://schemas.openxmlformats.org/officeDocument/2006/relationships/image" Target="../media/image121.png"/><Relationship Id="rId16" Type="http://schemas.openxmlformats.org/officeDocument/2006/relationships/customXml" Target="../ink/ink1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7.xml"/><Relationship Id="rId11" Type="http://schemas.openxmlformats.org/officeDocument/2006/relationships/image" Target="../media/image129.png"/><Relationship Id="rId5" Type="http://schemas.openxmlformats.org/officeDocument/2006/relationships/image" Target="../media/image126.png"/><Relationship Id="rId15" Type="http://schemas.openxmlformats.org/officeDocument/2006/relationships/image" Target="../media/image131.png"/><Relationship Id="rId10" Type="http://schemas.openxmlformats.org/officeDocument/2006/relationships/customXml" Target="../ink/ink119.xml"/><Relationship Id="rId4" Type="http://schemas.openxmlformats.org/officeDocument/2006/relationships/customXml" Target="../ink/ink116.xml"/><Relationship Id="rId9" Type="http://schemas.openxmlformats.org/officeDocument/2006/relationships/image" Target="../media/image128.png"/><Relationship Id="rId14" Type="http://schemas.openxmlformats.org/officeDocument/2006/relationships/customXml" Target="../ink/ink1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5.xml"/><Relationship Id="rId3" Type="http://schemas.openxmlformats.org/officeDocument/2006/relationships/image" Target="../media/image121.png"/><Relationship Id="rId7" Type="http://schemas.openxmlformats.org/officeDocument/2006/relationships/image" Target="../media/image134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4.xml"/><Relationship Id="rId11" Type="http://schemas.openxmlformats.org/officeDocument/2006/relationships/image" Target="../media/image136.png"/><Relationship Id="rId5" Type="http://schemas.openxmlformats.org/officeDocument/2006/relationships/image" Target="../media/image133.png"/><Relationship Id="rId10" Type="http://schemas.openxmlformats.org/officeDocument/2006/relationships/customXml" Target="../ink/ink126.xml"/><Relationship Id="rId4" Type="http://schemas.openxmlformats.org/officeDocument/2006/relationships/customXml" Target="../ink/ink123.xml"/><Relationship Id="rId9" Type="http://schemas.openxmlformats.org/officeDocument/2006/relationships/image" Target="../media/image1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138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8.xml"/><Relationship Id="rId5" Type="http://schemas.openxmlformats.org/officeDocument/2006/relationships/image" Target="../media/image137.png"/><Relationship Id="rId4" Type="http://schemas.openxmlformats.org/officeDocument/2006/relationships/customXml" Target="../ink/ink12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1.xml"/><Relationship Id="rId3" Type="http://schemas.openxmlformats.org/officeDocument/2006/relationships/image" Target="../media/image98.png"/><Relationship Id="rId7" Type="http://schemas.openxmlformats.org/officeDocument/2006/relationships/image" Target="../media/image140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0.xml"/><Relationship Id="rId11" Type="http://schemas.openxmlformats.org/officeDocument/2006/relationships/image" Target="../media/image142.png"/><Relationship Id="rId5" Type="http://schemas.openxmlformats.org/officeDocument/2006/relationships/image" Target="../media/image139.png"/><Relationship Id="rId10" Type="http://schemas.openxmlformats.org/officeDocument/2006/relationships/customXml" Target="../ink/ink132.xml"/><Relationship Id="rId4" Type="http://schemas.openxmlformats.org/officeDocument/2006/relationships/customXml" Target="../ink/ink129.xml"/><Relationship Id="rId9" Type="http://schemas.openxmlformats.org/officeDocument/2006/relationships/image" Target="../media/image1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3.png"/><Relationship Id="rId4" Type="http://schemas.openxmlformats.org/officeDocument/2006/relationships/customXml" Target="../ink/ink1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1.xml"/><Relationship Id="rId18" Type="http://schemas.openxmlformats.org/officeDocument/2006/relationships/image" Target="../media/image44.png"/><Relationship Id="rId26" Type="http://schemas.openxmlformats.org/officeDocument/2006/relationships/image" Target="../media/image48.png"/><Relationship Id="rId3" Type="http://schemas.openxmlformats.org/officeDocument/2006/relationships/customXml" Target="../ink/ink36.xml"/><Relationship Id="rId21" Type="http://schemas.openxmlformats.org/officeDocument/2006/relationships/customXml" Target="../ink/ink45.xml"/><Relationship Id="rId34" Type="http://schemas.openxmlformats.org/officeDocument/2006/relationships/image" Target="../media/image52.png"/><Relationship Id="rId7" Type="http://schemas.openxmlformats.org/officeDocument/2006/relationships/customXml" Target="../ink/ink38.xml"/><Relationship Id="rId12" Type="http://schemas.openxmlformats.org/officeDocument/2006/relationships/image" Target="../media/image41.png"/><Relationship Id="rId17" Type="http://schemas.openxmlformats.org/officeDocument/2006/relationships/customXml" Target="../ink/ink43.xml"/><Relationship Id="rId25" Type="http://schemas.openxmlformats.org/officeDocument/2006/relationships/customXml" Target="../ink/ink47.xml"/><Relationship Id="rId33" Type="http://schemas.openxmlformats.org/officeDocument/2006/relationships/customXml" Target="../ink/ink51.xml"/><Relationship Id="rId2" Type="http://schemas.openxmlformats.org/officeDocument/2006/relationships/image" Target="../media/image36.png"/><Relationship Id="rId16" Type="http://schemas.openxmlformats.org/officeDocument/2006/relationships/image" Target="../media/image43.png"/><Relationship Id="rId20" Type="http://schemas.openxmlformats.org/officeDocument/2006/relationships/image" Target="../media/image45.png"/><Relationship Id="rId29" Type="http://schemas.openxmlformats.org/officeDocument/2006/relationships/customXml" Target="../ink/ink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customXml" Target="../ink/ink40.xml"/><Relationship Id="rId24" Type="http://schemas.openxmlformats.org/officeDocument/2006/relationships/image" Target="../media/image47.png"/><Relationship Id="rId32" Type="http://schemas.openxmlformats.org/officeDocument/2006/relationships/image" Target="../media/image51.png"/><Relationship Id="rId5" Type="http://schemas.openxmlformats.org/officeDocument/2006/relationships/customXml" Target="../ink/ink37.xml"/><Relationship Id="rId15" Type="http://schemas.openxmlformats.org/officeDocument/2006/relationships/customXml" Target="../ink/ink42.xml"/><Relationship Id="rId23" Type="http://schemas.openxmlformats.org/officeDocument/2006/relationships/customXml" Target="../ink/ink46.xml"/><Relationship Id="rId28" Type="http://schemas.openxmlformats.org/officeDocument/2006/relationships/image" Target="../media/image49.png"/><Relationship Id="rId10" Type="http://schemas.openxmlformats.org/officeDocument/2006/relationships/image" Target="../media/image40.png"/><Relationship Id="rId19" Type="http://schemas.openxmlformats.org/officeDocument/2006/relationships/customXml" Target="../ink/ink44.xml"/><Relationship Id="rId31" Type="http://schemas.openxmlformats.org/officeDocument/2006/relationships/customXml" Target="../ink/ink50.xml"/><Relationship Id="rId4" Type="http://schemas.openxmlformats.org/officeDocument/2006/relationships/image" Target="../media/image37.png"/><Relationship Id="rId9" Type="http://schemas.openxmlformats.org/officeDocument/2006/relationships/customXml" Target="../ink/ink39.xml"/><Relationship Id="rId14" Type="http://schemas.openxmlformats.org/officeDocument/2006/relationships/image" Target="../media/image42.png"/><Relationship Id="rId22" Type="http://schemas.openxmlformats.org/officeDocument/2006/relationships/image" Target="../media/image46.png"/><Relationship Id="rId27" Type="http://schemas.openxmlformats.org/officeDocument/2006/relationships/customXml" Target="../ink/ink48.xml"/><Relationship Id="rId30" Type="http://schemas.openxmlformats.org/officeDocument/2006/relationships/image" Target="../media/image50.png"/><Relationship Id="rId8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7.xml"/><Relationship Id="rId18" Type="http://schemas.openxmlformats.org/officeDocument/2006/relationships/image" Target="../media/image61.png"/><Relationship Id="rId26" Type="http://schemas.openxmlformats.org/officeDocument/2006/relationships/image" Target="../media/image65.png"/><Relationship Id="rId39" Type="http://schemas.openxmlformats.org/officeDocument/2006/relationships/customXml" Target="../ink/ink70.xml"/><Relationship Id="rId21" Type="http://schemas.openxmlformats.org/officeDocument/2006/relationships/customXml" Target="../ink/ink61.xml"/><Relationship Id="rId34" Type="http://schemas.openxmlformats.org/officeDocument/2006/relationships/image" Target="../media/image69.png"/><Relationship Id="rId42" Type="http://schemas.openxmlformats.org/officeDocument/2006/relationships/image" Target="../media/image73.png"/><Relationship Id="rId7" Type="http://schemas.openxmlformats.org/officeDocument/2006/relationships/customXml" Target="../ink/ink54.xml"/><Relationship Id="rId2" Type="http://schemas.openxmlformats.org/officeDocument/2006/relationships/image" Target="../media/image53.png"/><Relationship Id="rId16" Type="http://schemas.openxmlformats.org/officeDocument/2006/relationships/image" Target="../media/image60.png"/><Relationship Id="rId29" Type="http://schemas.openxmlformats.org/officeDocument/2006/relationships/customXml" Target="../ink/ink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customXml" Target="../ink/ink56.xml"/><Relationship Id="rId24" Type="http://schemas.openxmlformats.org/officeDocument/2006/relationships/image" Target="../media/image64.png"/><Relationship Id="rId32" Type="http://schemas.openxmlformats.org/officeDocument/2006/relationships/image" Target="../media/image68.png"/><Relationship Id="rId37" Type="http://schemas.openxmlformats.org/officeDocument/2006/relationships/customXml" Target="../ink/ink69.xml"/><Relationship Id="rId40" Type="http://schemas.openxmlformats.org/officeDocument/2006/relationships/image" Target="../media/image72.png"/><Relationship Id="rId45" Type="http://schemas.openxmlformats.org/officeDocument/2006/relationships/customXml" Target="../ink/ink73.xml"/><Relationship Id="rId5" Type="http://schemas.openxmlformats.org/officeDocument/2006/relationships/customXml" Target="../ink/ink53.xml"/><Relationship Id="rId15" Type="http://schemas.openxmlformats.org/officeDocument/2006/relationships/customXml" Target="../ink/ink58.xml"/><Relationship Id="rId23" Type="http://schemas.openxmlformats.org/officeDocument/2006/relationships/customXml" Target="../ink/ink62.xml"/><Relationship Id="rId28" Type="http://schemas.openxmlformats.org/officeDocument/2006/relationships/image" Target="../media/image66.png"/><Relationship Id="rId36" Type="http://schemas.openxmlformats.org/officeDocument/2006/relationships/image" Target="../media/image70.png"/><Relationship Id="rId10" Type="http://schemas.openxmlformats.org/officeDocument/2006/relationships/image" Target="../media/image57.png"/><Relationship Id="rId19" Type="http://schemas.openxmlformats.org/officeDocument/2006/relationships/customXml" Target="../ink/ink60.xml"/><Relationship Id="rId31" Type="http://schemas.openxmlformats.org/officeDocument/2006/relationships/customXml" Target="../ink/ink66.xml"/><Relationship Id="rId44" Type="http://schemas.openxmlformats.org/officeDocument/2006/relationships/image" Target="../media/image74.png"/><Relationship Id="rId4" Type="http://schemas.openxmlformats.org/officeDocument/2006/relationships/image" Target="../media/image54.png"/><Relationship Id="rId9" Type="http://schemas.openxmlformats.org/officeDocument/2006/relationships/customXml" Target="../ink/ink55.xml"/><Relationship Id="rId14" Type="http://schemas.openxmlformats.org/officeDocument/2006/relationships/image" Target="../media/image59.png"/><Relationship Id="rId22" Type="http://schemas.openxmlformats.org/officeDocument/2006/relationships/image" Target="../media/image63.png"/><Relationship Id="rId27" Type="http://schemas.openxmlformats.org/officeDocument/2006/relationships/customXml" Target="../ink/ink64.xml"/><Relationship Id="rId30" Type="http://schemas.openxmlformats.org/officeDocument/2006/relationships/image" Target="../media/image67.png"/><Relationship Id="rId35" Type="http://schemas.openxmlformats.org/officeDocument/2006/relationships/customXml" Target="../ink/ink68.xml"/><Relationship Id="rId43" Type="http://schemas.openxmlformats.org/officeDocument/2006/relationships/customXml" Target="../ink/ink72.xml"/><Relationship Id="rId8" Type="http://schemas.openxmlformats.org/officeDocument/2006/relationships/image" Target="../media/image56.png"/><Relationship Id="rId3" Type="http://schemas.openxmlformats.org/officeDocument/2006/relationships/customXml" Target="../ink/ink52.xml"/><Relationship Id="rId12" Type="http://schemas.openxmlformats.org/officeDocument/2006/relationships/image" Target="../media/image58.png"/><Relationship Id="rId17" Type="http://schemas.openxmlformats.org/officeDocument/2006/relationships/customXml" Target="../ink/ink59.xml"/><Relationship Id="rId25" Type="http://schemas.openxmlformats.org/officeDocument/2006/relationships/customXml" Target="../ink/ink63.xml"/><Relationship Id="rId33" Type="http://schemas.openxmlformats.org/officeDocument/2006/relationships/customXml" Target="../ink/ink67.xml"/><Relationship Id="rId38" Type="http://schemas.openxmlformats.org/officeDocument/2006/relationships/image" Target="../media/image71.png"/><Relationship Id="rId46" Type="http://schemas.openxmlformats.org/officeDocument/2006/relationships/image" Target="../media/image75.png"/><Relationship Id="rId20" Type="http://schemas.openxmlformats.org/officeDocument/2006/relationships/image" Target="../media/image62.png"/><Relationship Id="rId41" Type="http://schemas.openxmlformats.org/officeDocument/2006/relationships/customXml" Target="../ink/ink7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customXml" Target="../ink/ink79.xml"/><Relationship Id="rId18" Type="http://schemas.openxmlformats.org/officeDocument/2006/relationships/image" Target="../media/image87.png"/><Relationship Id="rId26" Type="http://schemas.openxmlformats.org/officeDocument/2006/relationships/image" Target="../media/image91.png"/><Relationship Id="rId3" Type="http://schemas.openxmlformats.org/officeDocument/2006/relationships/customXml" Target="../ink/ink74.xml"/><Relationship Id="rId21" Type="http://schemas.openxmlformats.org/officeDocument/2006/relationships/customXml" Target="../ink/ink83.xml"/><Relationship Id="rId7" Type="http://schemas.openxmlformats.org/officeDocument/2006/relationships/customXml" Target="../ink/ink76.xml"/><Relationship Id="rId12" Type="http://schemas.openxmlformats.org/officeDocument/2006/relationships/image" Target="../media/image84.png"/><Relationship Id="rId17" Type="http://schemas.openxmlformats.org/officeDocument/2006/relationships/customXml" Target="../ink/ink81.xml"/><Relationship Id="rId25" Type="http://schemas.openxmlformats.org/officeDocument/2006/relationships/customXml" Target="../ink/ink85.xml"/><Relationship Id="rId2" Type="http://schemas.openxmlformats.org/officeDocument/2006/relationships/image" Target="../media/image79.png"/><Relationship Id="rId16" Type="http://schemas.openxmlformats.org/officeDocument/2006/relationships/image" Target="../media/image86.png"/><Relationship Id="rId20" Type="http://schemas.openxmlformats.org/officeDocument/2006/relationships/image" Target="../media/image88.png"/><Relationship Id="rId29" Type="http://schemas.openxmlformats.org/officeDocument/2006/relationships/customXml" Target="../ink/ink8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customXml" Target="../ink/ink78.xml"/><Relationship Id="rId24" Type="http://schemas.openxmlformats.org/officeDocument/2006/relationships/image" Target="../media/image90.png"/><Relationship Id="rId32" Type="http://schemas.openxmlformats.org/officeDocument/2006/relationships/image" Target="../media/image94.png"/><Relationship Id="rId5" Type="http://schemas.openxmlformats.org/officeDocument/2006/relationships/customXml" Target="../ink/ink75.xml"/><Relationship Id="rId15" Type="http://schemas.openxmlformats.org/officeDocument/2006/relationships/customXml" Target="../ink/ink80.xml"/><Relationship Id="rId23" Type="http://schemas.openxmlformats.org/officeDocument/2006/relationships/customXml" Target="../ink/ink84.xml"/><Relationship Id="rId28" Type="http://schemas.openxmlformats.org/officeDocument/2006/relationships/image" Target="../media/image92.png"/><Relationship Id="rId10" Type="http://schemas.openxmlformats.org/officeDocument/2006/relationships/image" Target="../media/image83.png"/><Relationship Id="rId19" Type="http://schemas.openxmlformats.org/officeDocument/2006/relationships/customXml" Target="../ink/ink82.xml"/><Relationship Id="rId31" Type="http://schemas.openxmlformats.org/officeDocument/2006/relationships/customXml" Target="../ink/ink88.xml"/><Relationship Id="rId4" Type="http://schemas.openxmlformats.org/officeDocument/2006/relationships/image" Target="../media/image80.png"/><Relationship Id="rId9" Type="http://schemas.openxmlformats.org/officeDocument/2006/relationships/customXml" Target="../ink/ink77.xml"/><Relationship Id="rId14" Type="http://schemas.openxmlformats.org/officeDocument/2006/relationships/image" Target="../media/image85.png"/><Relationship Id="rId22" Type="http://schemas.openxmlformats.org/officeDocument/2006/relationships/image" Target="../media/image89.png"/><Relationship Id="rId27" Type="http://schemas.openxmlformats.org/officeDocument/2006/relationships/customXml" Target="../ink/ink86.xml"/><Relationship Id="rId30" Type="http://schemas.openxmlformats.org/officeDocument/2006/relationships/image" Target="../media/image9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292F-F0FF-B9F7-D7C0-6866C36EE6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 Density Neural Implant Cylindrical Packaging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FD4AF-C611-0912-30E8-DF75E033CF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Neuralink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US 2023/0063165 A1, Published 3/2/2023</a:t>
            </a:r>
          </a:p>
          <a:p>
            <a:r>
              <a:rPr lang="en-US" altLang="zh-CN"/>
              <a:t>7</a:t>
            </a:r>
            <a:r>
              <a:rPr lang="en-US"/>
              <a:t>/</a:t>
            </a:r>
            <a:r>
              <a:rPr lang="en-US" altLang="zh-CN"/>
              <a:t>26</a:t>
            </a:r>
            <a:r>
              <a:rPr lang="en-US"/>
              <a:t>/2024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44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5EEF-AC30-ED86-AC73-85776E56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Side-Top view of Ferrimagnetic Cup, Circular Loop Antenna, and Cylindrical Power Coil Assembly </a:t>
            </a:r>
          </a:p>
        </p:txBody>
      </p:sp>
      <p:pic>
        <p:nvPicPr>
          <p:cNvPr id="5" name="Content Placeholder 4" descr="A drawing of a circular object&#10;&#10;Description automatically generated">
            <a:extLst>
              <a:ext uri="{FF2B5EF4-FFF2-40B4-BE49-F238E27FC236}">
                <a16:creationId xmlns:a16="http://schemas.microsoft.com/office/drawing/2014/main" id="{D74B55F5-674F-0A4E-74D2-EFFABA201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650" y="1854994"/>
            <a:ext cx="5600700" cy="42926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8AF77B-CD8D-413D-9D70-222D80BFAAFC}"/>
              </a:ext>
            </a:extLst>
          </p:cNvPr>
          <p:cNvSpPr txBox="1"/>
          <p:nvPr/>
        </p:nvSpPr>
        <p:spPr>
          <a:xfrm>
            <a:off x="2918298" y="5870595"/>
            <a:ext cx="2957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Ferrimagnetic</a:t>
            </a:r>
            <a:r>
              <a:rPr lang="zh-CN" altLang="en-US" sz="1200" dirty="0"/>
              <a:t> </a:t>
            </a:r>
            <a:r>
              <a:rPr lang="en-US" altLang="zh-CN" sz="1200" dirty="0"/>
              <a:t>cup</a:t>
            </a:r>
          </a:p>
          <a:p>
            <a:r>
              <a:rPr lang="en-US" altLang="zh-CN" sz="1000" dirty="0"/>
              <a:t>(</a:t>
            </a:r>
            <a:r>
              <a:rPr lang="en-US" altLang="zh-CN" sz="1000" b="1" dirty="0"/>
              <a:t>separates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power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coil</a:t>
            </a:r>
            <a:r>
              <a:rPr lang="zh-CN" altLang="en-US" sz="1000" b="1" dirty="0"/>
              <a:t> </a:t>
            </a:r>
            <a:r>
              <a:rPr lang="en-US" altLang="zh-CN" sz="1000" dirty="0"/>
              <a:t>from</a:t>
            </a:r>
            <a:r>
              <a:rPr lang="zh-CN" altLang="en-US" sz="1000" dirty="0"/>
              <a:t> </a:t>
            </a:r>
            <a:r>
              <a:rPr lang="en-US" altLang="zh-CN" sz="1000" dirty="0"/>
              <a:t>any</a:t>
            </a:r>
            <a:r>
              <a:rPr lang="zh-CN" altLang="en-US" sz="1000" dirty="0"/>
              <a:t> </a:t>
            </a:r>
            <a:r>
              <a:rPr lang="en-US" altLang="zh-CN" sz="1000" dirty="0"/>
              <a:t>circuit board(s) – </a:t>
            </a:r>
            <a:r>
              <a:rPr lang="en-US" altLang="zh-CN" sz="1000" b="1" dirty="0"/>
              <a:t>reduce EMI from external coupling</a:t>
            </a:r>
            <a:r>
              <a:rPr lang="en-US" altLang="zh-CN" sz="10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D9CCD-C061-F65D-FB6F-73C4835EA286}"/>
              </a:ext>
            </a:extLst>
          </p:cNvPr>
          <p:cNvSpPr txBox="1"/>
          <p:nvPr/>
        </p:nvSpPr>
        <p:spPr>
          <a:xfrm>
            <a:off x="8541635" y="2801549"/>
            <a:ext cx="1935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Radio</a:t>
            </a:r>
            <a:r>
              <a:rPr lang="zh-CN" altLang="en-US" sz="1200" dirty="0"/>
              <a:t> </a:t>
            </a:r>
            <a:r>
              <a:rPr lang="en-US" altLang="zh-CN" sz="1200" dirty="0"/>
              <a:t>antenna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8F3BD-40D3-7911-9C21-D7DFF4AF6985}"/>
              </a:ext>
            </a:extLst>
          </p:cNvPr>
          <p:cNvSpPr txBox="1"/>
          <p:nvPr/>
        </p:nvSpPr>
        <p:spPr>
          <a:xfrm>
            <a:off x="2628962" y="3053973"/>
            <a:ext cx="1507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Power</a:t>
            </a:r>
            <a:r>
              <a:rPr lang="zh-CN" altLang="en-US" sz="1200" dirty="0"/>
              <a:t> </a:t>
            </a:r>
            <a:r>
              <a:rPr lang="en-US" altLang="zh-CN" sz="1200" dirty="0"/>
              <a:t>coil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80C9A2-5EF7-1994-55D0-B49A751D469F}"/>
              </a:ext>
            </a:extLst>
          </p:cNvPr>
          <p:cNvSpPr txBox="1"/>
          <p:nvPr/>
        </p:nvSpPr>
        <p:spPr>
          <a:xfrm>
            <a:off x="8090920" y="2097439"/>
            <a:ext cx="1338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Antenna</a:t>
            </a:r>
            <a:r>
              <a:rPr lang="zh-CN" altLang="en-US" sz="1200" dirty="0"/>
              <a:t> </a:t>
            </a:r>
            <a:r>
              <a:rPr lang="en-US" altLang="zh-CN" sz="1200" dirty="0"/>
              <a:t>connector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85804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F4F1F-C077-BDF2-5E02-F6071683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Bottom view of Ferrimagnetic Cup and Circular Circuit Board Assembly including Alignment Features</a:t>
            </a:r>
          </a:p>
        </p:txBody>
      </p:sp>
      <p:pic>
        <p:nvPicPr>
          <p:cNvPr id="5" name="Content Placeholder 4" descr="A diagram of a circular object&#10;&#10;Description automatically generated">
            <a:extLst>
              <a:ext uri="{FF2B5EF4-FFF2-40B4-BE49-F238E27FC236}">
                <a16:creationId xmlns:a16="http://schemas.microsoft.com/office/drawing/2014/main" id="{0797B7F0-3EBE-5A6B-83B7-34EC0FFFF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0440" y="1825625"/>
            <a:ext cx="5411119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D59FB8-091E-8586-741A-9C9AAE8A2A0E}"/>
              </a:ext>
            </a:extLst>
          </p:cNvPr>
          <p:cNvSpPr txBox="1"/>
          <p:nvPr/>
        </p:nvSpPr>
        <p:spPr>
          <a:xfrm>
            <a:off x="4260912" y="2069723"/>
            <a:ext cx="1507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Bump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C00D44-6B35-A1B4-A4C3-C61D64378542}"/>
              </a:ext>
            </a:extLst>
          </p:cNvPr>
          <p:cNvSpPr txBox="1"/>
          <p:nvPr/>
        </p:nvSpPr>
        <p:spPr>
          <a:xfrm>
            <a:off x="5257863" y="2717423"/>
            <a:ext cx="755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Notch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E325981-3A5A-D424-8021-5BD519F948D5}"/>
                  </a:ext>
                </a:extLst>
              </p14:cNvPr>
              <p14:cNvContentPartPr/>
              <p14:nvPr/>
            </p14:nvContentPartPr>
            <p14:xfrm>
              <a:off x="4718760" y="2229180"/>
              <a:ext cx="567360" cy="653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E325981-3A5A-D424-8021-5BD519F948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12640" y="2223060"/>
                <a:ext cx="579600" cy="6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FF34B8E-9928-96AF-EEF3-9DF4A9F1BD0D}"/>
                  </a:ext>
                </a:extLst>
              </p14:cNvPr>
              <p14:cNvContentPartPr/>
              <p14:nvPr/>
            </p14:nvContentPartPr>
            <p14:xfrm>
              <a:off x="5943120" y="1914180"/>
              <a:ext cx="604080" cy="567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FF34B8E-9928-96AF-EEF3-9DF4A9F1BD0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37000" y="1908060"/>
                <a:ext cx="61632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21BA271-CBA6-A8FD-78AD-C069FCD45498}"/>
                  </a:ext>
                </a:extLst>
              </p14:cNvPr>
              <p14:cNvContentPartPr/>
              <p14:nvPr/>
            </p14:nvContentPartPr>
            <p14:xfrm>
              <a:off x="7026000" y="2282460"/>
              <a:ext cx="525960" cy="491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21BA271-CBA6-A8FD-78AD-C069FCD4549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19880" y="2276340"/>
                <a:ext cx="538200" cy="504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72FECE1-A94C-DEE4-3F0C-792F1AFBEA19}"/>
              </a:ext>
            </a:extLst>
          </p:cNvPr>
          <p:cNvSpPr txBox="1"/>
          <p:nvPr/>
        </p:nvSpPr>
        <p:spPr>
          <a:xfrm>
            <a:off x="8204263" y="3646024"/>
            <a:ext cx="1276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Circular circuit 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3B144-AE30-28CA-1ECE-48FFF928463B}"/>
              </a:ext>
            </a:extLst>
          </p:cNvPr>
          <p:cNvSpPr txBox="1"/>
          <p:nvPr/>
        </p:nvSpPr>
        <p:spPr>
          <a:xfrm>
            <a:off x="4990199" y="1603007"/>
            <a:ext cx="1276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Antenna connector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82A819-E667-C9F4-A2A4-AA392281FE39}"/>
              </a:ext>
            </a:extLst>
          </p:cNvPr>
          <p:cNvSpPr txBox="1"/>
          <p:nvPr/>
        </p:nvSpPr>
        <p:spPr>
          <a:xfrm>
            <a:off x="7864767" y="4809757"/>
            <a:ext cx="1276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Power coil connector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E9D3D0-9B3D-CE66-19FD-7B15882A1A9D}"/>
              </a:ext>
            </a:extLst>
          </p:cNvPr>
          <p:cNvSpPr txBox="1"/>
          <p:nvPr/>
        </p:nvSpPr>
        <p:spPr>
          <a:xfrm>
            <a:off x="3622768" y="5040589"/>
            <a:ext cx="1276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Ferrimagnetic cup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6DE2D31-297C-6B27-1567-C49084CAE061}"/>
                  </a:ext>
                </a:extLst>
              </p14:cNvPr>
              <p14:cNvContentPartPr/>
              <p14:nvPr/>
            </p14:nvContentPartPr>
            <p14:xfrm>
              <a:off x="7077222" y="4545491"/>
              <a:ext cx="727200" cy="780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6DE2D31-297C-6B27-1567-C49084CAE06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71102" y="4539371"/>
                <a:ext cx="739440" cy="79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36089B7-FBA4-FCBD-5613-87CDA9C9563D}"/>
                  </a:ext>
                </a:extLst>
              </p14:cNvPr>
              <p14:cNvContentPartPr/>
              <p14:nvPr/>
            </p14:nvContentPartPr>
            <p14:xfrm>
              <a:off x="5454342" y="1996211"/>
              <a:ext cx="693720" cy="4330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36089B7-FBA4-FCBD-5613-87CDA9C9563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48222" y="1990091"/>
                <a:ext cx="705960" cy="44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A9854FFA-C0DC-3272-1296-549BD9F1FAED}"/>
              </a:ext>
            </a:extLst>
          </p:cNvPr>
          <p:cNvGrpSpPr/>
          <p:nvPr/>
        </p:nvGrpSpPr>
        <p:grpSpPr>
          <a:xfrm>
            <a:off x="7504542" y="5282396"/>
            <a:ext cx="915840" cy="477360"/>
            <a:chOff x="7504542" y="5282396"/>
            <a:chExt cx="915840" cy="47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DA41936-DF4E-4ECF-8E8B-D54707EE4D8B}"/>
                    </a:ext>
                  </a:extLst>
                </p14:cNvPr>
                <p14:cNvContentPartPr/>
                <p14:nvPr/>
              </p14:nvContentPartPr>
              <p14:xfrm>
                <a:off x="7504542" y="5282396"/>
                <a:ext cx="93600" cy="171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DA41936-DF4E-4ECF-8E8B-D54707EE4D8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498422" y="5276276"/>
                  <a:ext cx="1058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D0444B7-D562-6093-68A3-2B3C2B58810C}"/>
                    </a:ext>
                  </a:extLst>
                </p14:cNvPr>
                <p14:cNvContentPartPr/>
                <p14:nvPr/>
              </p14:nvContentPartPr>
              <p14:xfrm>
                <a:off x="7593462" y="5518916"/>
                <a:ext cx="82080" cy="69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D0444B7-D562-6093-68A3-2B3C2B58810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587342" y="5512796"/>
                  <a:ext cx="943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FD6D175-7E65-078B-E6C5-A015E222C4DB}"/>
                    </a:ext>
                  </a:extLst>
                </p14:cNvPr>
                <p14:cNvContentPartPr/>
                <p14:nvPr/>
              </p14:nvContentPartPr>
              <p14:xfrm>
                <a:off x="7729542" y="5541596"/>
                <a:ext cx="58320" cy="155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FD6D175-7E65-078B-E6C5-A015E222C4D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23422" y="5535476"/>
                  <a:ext cx="705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63F1FBF-03B9-6220-CFD5-F5F640A40134}"/>
                    </a:ext>
                  </a:extLst>
                </p14:cNvPr>
                <p14:cNvContentPartPr/>
                <p14:nvPr/>
              </p14:nvContentPartPr>
              <p14:xfrm>
                <a:off x="7831422" y="5542316"/>
                <a:ext cx="98280" cy="76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63F1FBF-03B9-6220-CFD5-F5F640A4013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825302" y="5536196"/>
                  <a:ext cx="1105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E57B318-584B-6A62-0E10-E487449A1B4C}"/>
                    </a:ext>
                  </a:extLst>
                </p14:cNvPr>
                <p14:cNvContentPartPr/>
                <p14:nvPr/>
              </p14:nvContentPartPr>
              <p14:xfrm>
                <a:off x="7988382" y="5563196"/>
                <a:ext cx="56160" cy="88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E57B318-584B-6A62-0E10-E487449A1B4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982262" y="5557076"/>
                  <a:ext cx="684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AC479DB-823D-43A4-49D9-85CEDDAB6C30}"/>
                    </a:ext>
                  </a:extLst>
                </p14:cNvPr>
                <p14:cNvContentPartPr/>
                <p14:nvPr/>
              </p14:nvContentPartPr>
              <p14:xfrm>
                <a:off x="8117622" y="5583356"/>
                <a:ext cx="7920" cy="73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AC479DB-823D-43A4-49D9-85CEDDAB6C3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111502" y="5577236"/>
                  <a:ext cx="20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D823BF3-4793-35A2-0979-E8E5DCF5EA2E}"/>
                    </a:ext>
                  </a:extLst>
                </p14:cNvPr>
                <p14:cNvContentPartPr/>
                <p14:nvPr/>
              </p14:nvContentPartPr>
              <p14:xfrm>
                <a:off x="8196462" y="5570756"/>
                <a:ext cx="62280" cy="86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D823BF3-4793-35A2-0979-E8E5DCF5EA2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190342" y="5564636"/>
                  <a:ext cx="745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690BCD3-D28A-3C3A-AFBF-96BA07C598F3}"/>
                    </a:ext>
                  </a:extLst>
                </p14:cNvPr>
                <p14:cNvContentPartPr/>
                <p14:nvPr/>
              </p14:nvContentPartPr>
              <p14:xfrm>
                <a:off x="8306262" y="5559596"/>
                <a:ext cx="114120" cy="200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690BCD3-D28A-3C3A-AFBF-96BA07C598F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300142" y="5553476"/>
                  <a:ext cx="1263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DF8A1C5-ECEB-CED0-A8D2-9CBFF17D2634}"/>
                    </a:ext>
                  </a:extLst>
                </p14:cNvPr>
                <p14:cNvContentPartPr/>
                <p14:nvPr/>
              </p14:nvContentPartPr>
              <p14:xfrm>
                <a:off x="8089902" y="5454116"/>
                <a:ext cx="40680" cy="38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DF8A1C5-ECEB-CED0-A8D2-9CBFF17D263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083782" y="5447996"/>
                  <a:ext cx="52920" cy="50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81224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90D87-9206-40BF-1886-68E4A686B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Side-Bottom Cutaway view of Assembly of Ferrimagnetic Cup + Cylindrically Wrapped Electronics including Alignment Features</a:t>
            </a:r>
          </a:p>
        </p:txBody>
      </p:sp>
      <p:pic>
        <p:nvPicPr>
          <p:cNvPr id="5" name="Content Placeholder 4" descr="A drawing of a circular object&#10;&#10;Description automatically generated">
            <a:extLst>
              <a:ext uri="{FF2B5EF4-FFF2-40B4-BE49-F238E27FC236}">
                <a16:creationId xmlns:a16="http://schemas.microsoft.com/office/drawing/2014/main" id="{FA13FC72-EBDD-B3C2-5127-B237BA382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2350" y="2058194"/>
            <a:ext cx="5067300" cy="38862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0596A4-41C7-69C9-D83A-204DD1135A82}"/>
              </a:ext>
            </a:extLst>
          </p:cNvPr>
          <p:cNvSpPr txBox="1"/>
          <p:nvPr/>
        </p:nvSpPr>
        <p:spPr>
          <a:xfrm>
            <a:off x="3122025" y="2819903"/>
            <a:ext cx="1276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Ferrimagnetic cup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7B365E-D81D-D7BA-56EA-64FD8034DE8A}"/>
              </a:ext>
            </a:extLst>
          </p:cNvPr>
          <p:cNvSpPr txBox="1"/>
          <p:nvPr/>
        </p:nvSpPr>
        <p:spPr>
          <a:xfrm>
            <a:off x="3067795" y="3345600"/>
            <a:ext cx="1276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Power coil connector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D1B566-D2F6-1B3C-F968-8054C80DC21B}"/>
              </a:ext>
            </a:extLst>
          </p:cNvPr>
          <p:cNvSpPr txBox="1"/>
          <p:nvPr/>
        </p:nvSpPr>
        <p:spPr>
          <a:xfrm>
            <a:off x="4344083" y="1942460"/>
            <a:ext cx="1654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Cylindrical</a:t>
            </a:r>
            <a:r>
              <a:rPr lang="zh-CN" altLang="en-US" sz="1200" dirty="0"/>
              <a:t> </a:t>
            </a:r>
            <a:r>
              <a:rPr lang="en-US" altLang="zh-CN" sz="1200" dirty="0"/>
              <a:t>button</a:t>
            </a:r>
            <a:r>
              <a:rPr lang="zh-CN" altLang="en-US" sz="1200" dirty="0"/>
              <a:t> </a:t>
            </a:r>
            <a:r>
              <a:rPr lang="en-US" altLang="zh-CN" sz="1200" dirty="0"/>
              <a:t>battery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4A2C68-C7BF-CFDD-56A1-75F47027AEF4}"/>
              </a:ext>
            </a:extLst>
          </p:cNvPr>
          <p:cNvSpPr txBox="1"/>
          <p:nvPr/>
        </p:nvSpPr>
        <p:spPr>
          <a:xfrm>
            <a:off x="6912181" y="2101030"/>
            <a:ext cx="80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Chassis</a:t>
            </a:r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0A23B8-D817-5C3A-8BB7-E14AB65ADFBE}"/>
              </a:ext>
            </a:extLst>
          </p:cNvPr>
          <p:cNvSpPr txBox="1"/>
          <p:nvPr/>
        </p:nvSpPr>
        <p:spPr>
          <a:xfrm>
            <a:off x="8038186" y="2466335"/>
            <a:ext cx="103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Power</a:t>
            </a:r>
            <a:r>
              <a:rPr lang="zh-CN" altLang="en-US" sz="1200" dirty="0"/>
              <a:t> </a:t>
            </a:r>
            <a:r>
              <a:rPr lang="en-US" altLang="zh-CN" sz="1200" dirty="0"/>
              <a:t>connector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0BCFD9-227E-D5B1-A1E7-6A3EB28A1182}"/>
              </a:ext>
            </a:extLst>
          </p:cNvPr>
          <p:cNvSpPr txBox="1"/>
          <p:nvPr/>
        </p:nvSpPr>
        <p:spPr>
          <a:xfrm>
            <a:off x="7847917" y="5195914"/>
            <a:ext cx="1276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Antenna connector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E1279C-DF6C-5CCA-F094-5F5B4267F1AA}"/>
              </a:ext>
            </a:extLst>
          </p:cNvPr>
          <p:cNvSpPr txBox="1"/>
          <p:nvPr/>
        </p:nvSpPr>
        <p:spPr>
          <a:xfrm>
            <a:off x="6934437" y="5485881"/>
            <a:ext cx="1403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Notch</a:t>
            </a:r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DEB7F1-B153-DA80-C66E-C5BA435F7229}"/>
              </a:ext>
            </a:extLst>
          </p:cNvPr>
          <p:cNvSpPr txBox="1"/>
          <p:nvPr/>
        </p:nvSpPr>
        <p:spPr>
          <a:xfrm>
            <a:off x="8368650" y="3530266"/>
            <a:ext cx="96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Connector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BFB40A-655A-7518-639F-0A50F9CB8BCE}"/>
              </a:ext>
            </a:extLst>
          </p:cNvPr>
          <p:cNvSpPr txBox="1"/>
          <p:nvPr/>
        </p:nvSpPr>
        <p:spPr>
          <a:xfrm>
            <a:off x="4139309" y="5277364"/>
            <a:ext cx="103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Circuit</a:t>
            </a:r>
            <a:r>
              <a:rPr lang="zh-CN" altLang="en-US" sz="1200" dirty="0"/>
              <a:t> </a:t>
            </a:r>
            <a:r>
              <a:rPr lang="en-US" altLang="zh-CN" sz="1200" dirty="0"/>
              <a:t>board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A61E1B-2413-B89A-8C81-AF5AAE850B87}"/>
              </a:ext>
            </a:extLst>
          </p:cNvPr>
          <p:cNvSpPr txBox="1"/>
          <p:nvPr/>
        </p:nvSpPr>
        <p:spPr>
          <a:xfrm>
            <a:off x="8464418" y="3059142"/>
            <a:ext cx="2059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Bump</a:t>
            </a:r>
          </a:p>
          <a:p>
            <a:r>
              <a:rPr lang="en-US" sz="1000" dirty="0"/>
              <a:t>(mate w/ opening of connector)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FD056F1-96E3-195D-526E-15830C7112A1}"/>
              </a:ext>
            </a:extLst>
          </p:cNvPr>
          <p:cNvGrpSpPr/>
          <p:nvPr/>
        </p:nvGrpSpPr>
        <p:grpSpPr>
          <a:xfrm>
            <a:off x="6390245" y="3434371"/>
            <a:ext cx="213840" cy="243360"/>
            <a:chOff x="6390245" y="3434371"/>
            <a:chExt cx="21384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FCBA907-6A2B-C39B-9C53-836E26059122}"/>
                    </a:ext>
                  </a:extLst>
                </p14:cNvPr>
                <p14:cNvContentPartPr/>
                <p14:nvPr/>
              </p14:nvContentPartPr>
              <p14:xfrm>
                <a:off x="6445325" y="3543091"/>
                <a:ext cx="158760" cy="2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FCBA907-6A2B-C39B-9C53-836E2605912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39205" y="3536971"/>
                  <a:ext cx="1710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5F8040C-A3D6-6429-B0C7-0C3BAC826501}"/>
                    </a:ext>
                  </a:extLst>
                </p14:cNvPr>
                <p14:cNvContentPartPr/>
                <p14:nvPr/>
              </p14:nvContentPartPr>
              <p14:xfrm>
                <a:off x="6390245" y="3434371"/>
                <a:ext cx="38160" cy="243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5F8040C-A3D6-6429-B0C7-0C3BAC82650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84125" y="3428251"/>
                  <a:ext cx="50400" cy="25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A379E61-892D-6553-6FE0-42D781F9BF0E}"/>
                  </a:ext>
                </a:extLst>
              </p14:cNvPr>
              <p14:cNvContentPartPr/>
              <p14:nvPr/>
            </p14:nvContentPartPr>
            <p14:xfrm>
              <a:off x="6631445" y="3439051"/>
              <a:ext cx="20160" cy="2869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A379E61-892D-6553-6FE0-42D781F9BF0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25325" y="3432931"/>
                <a:ext cx="3240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C9180F9-4736-8F23-281A-9B41067008DD}"/>
                  </a:ext>
                </a:extLst>
              </p14:cNvPr>
              <p14:cNvContentPartPr/>
              <p14:nvPr/>
            </p14:nvContentPartPr>
            <p14:xfrm>
              <a:off x="5158990" y="4381267"/>
              <a:ext cx="196920" cy="139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C9180F9-4736-8F23-281A-9B41067008D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52870" y="4375147"/>
                <a:ext cx="209160" cy="15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7482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CCAD-5226-0F64-BC43-27B8D8A0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Vertical Cross-Section of High-Density Neural Implant</a:t>
            </a:r>
          </a:p>
        </p:txBody>
      </p:sp>
      <p:pic>
        <p:nvPicPr>
          <p:cNvPr id="5" name="Content Placeholder 4" descr="A drawing of a device&#10;&#10;Description automatically generated">
            <a:extLst>
              <a:ext uri="{FF2B5EF4-FFF2-40B4-BE49-F238E27FC236}">
                <a16:creationId xmlns:a16="http://schemas.microsoft.com/office/drawing/2014/main" id="{4FF40DEC-D686-7202-8487-A0EBBD8B7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1500" y="1865036"/>
            <a:ext cx="5969000" cy="35814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81D5D7-8B17-9E4A-37E8-36CF9CF5ADC1}"/>
              </a:ext>
            </a:extLst>
          </p:cNvPr>
          <p:cNvSpPr txBox="1"/>
          <p:nvPr/>
        </p:nvSpPr>
        <p:spPr>
          <a:xfrm>
            <a:off x="2428906" y="3424904"/>
            <a:ext cx="1276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Power coil connector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AD767C-F7A7-A9BD-62D4-7B54CD06359A}"/>
              </a:ext>
            </a:extLst>
          </p:cNvPr>
          <p:cNvSpPr txBox="1"/>
          <p:nvPr/>
        </p:nvSpPr>
        <p:spPr>
          <a:xfrm>
            <a:off x="4118006" y="4984772"/>
            <a:ext cx="127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Circuit board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E6254-DE3C-5539-B6CD-8D7C36DF9281}"/>
              </a:ext>
            </a:extLst>
          </p:cNvPr>
          <p:cNvSpPr txBox="1"/>
          <p:nvPr/>
        </p:nvSpPr>
        <p:spPr>
          <a:xfrm>
            <a:off x="8045248" y="2107440"/>
            <a:ext cx="1276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Antenna connector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C23FA9-272B-A6D8-30E0-EF61328D0253}"/>
              </a:ext>
            </a:extLst>
          </p:cNvPr>
          <p:cNvSpPr txBox="1"/>
          <p:nvPr/>
        </p:nvSpPr>
        <p:spPr>
          <a:xfrm>
            <a:off x="8128124" y="4984772"/>
            <a:ext cx="80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Chassis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CCF1A-2130-3393-E0C4-96D5F71887DA}"/>
              </a:ext>
            </a:extLst>
          </p:cNvPr>
          <p:cNvSpPr txBox="1"/>
          <p:nvPr/>
        </p:nvSpPr>
        <p:spPr>
          <a:xfrm>
            <a:off x="7720022" y="5362257"/>
            <a:ext cx="964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Connector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B6BD2E1-45CE-7704-41AF-D28136FDBBBE}"/>
                  </a:ext>
                </a:extLst>
              </p14:cNvPr>
              <p14:cNvContentPartPr/>
              <p14:nvPr/>
            </p14:nvContentPartPr>
            <p14:xfrm>
              <a:off x="7925180" y="5035773"/>
              <a:ext cx="3600" cy="321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B6BD2E1-45CE-7704-41AF-D28136FDBB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19060" y="5029653"/>
                <a:ext cx="15840" cy="3340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AC782E7-9E27-FB07-7330-115CD0F6BAD9}"/>
              </a:ext>
            </a:extLst>
          </p:cNvPr>
          <p:cNvSpPr txBox="1"/>
          <p:nvPr/>
        </p:nvSpPr>
        <p:spPr>
          <a:xfrm>
            <a:off x="8598428" y="2698086"/>
            <a:ext cx="964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Power</a:t>
            </a:r>
            <a:r>
              <a:rPr lang="zh-CN" altLang="en-US" sz="1200" dirty="0"/>
              <a:t> </a:t>
            </a:r>
            <a:r>
              <a:rPr lang="en-US" altLang="zh-CN" sz="1200" dirty="0"/>
              <a:t>coil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0E028A-E4E2-1946-60AB-2074C9AEC94E}"/>
              </a:ext>
            </a:extLst>
          </p:cNvPr>
          <p:cNvSpPr txBox="1"/>
          <p:nvPr/>
        </p:nvSpPr>
        <p:spPr>
          <a:xfrm>
            <a:off x="4358217" y="2145016"/>
            <a:ext cx="15578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Cylindrical</a:t>
            </a:r>
            <a:r>
              <a:rPr lang="zh-CN" altLang="en-US" sz="1200" dirty="0"/>
              <a:t> </a:t>
            </a:r>
            <a:r>
              <a:rPr lang="en-US" altLang="zh-CN" sz="1200" dirty="0"/>
              <a:t>button</a:t>
            </a:r>
            <a:r>
              <a:rPr lang="zh-CN" altLang="en-US" sz="1200" dirty="0"/>
              <a:t> </a:t>
            </a:r>
            <a:r>
              <a:rPr lang="en-US" altLang="zh-CN" sz="1200" dirty="0"/>
              <a:t>battery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E60F5-A33A-5BB7-B345-AA6F5C17B74B}"/>
              </a:ext>
            </a:extLst>
          </p:cNvPr>
          <p:cNvSpPr txBox="1"/>
          <p:nvPr/>
        </p:nvSpPr>
        <p:spPr>
          <a:xfrm>
            <a:off x="5882155" y="1584220"/>
            <a:ext cx="2016756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Housing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Any body-save material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Cylindrical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Height – maximize efficiency while reducing tissue erosion</a:t>
            </a:r>
          </a:p>
          <a:p>
            <a:pPr marL="171450" indent="-171450">
              <a:buFontTx/>
              <a:buChar char="-"/>
            </a:pPr>
            <a:endParaRPr lang="en-US" altLang="zh-CN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1CC5A7-821C-C566-E9FA-74D12694C0C3}"/>
              </a:ext>
            </a:extLst>
          </p:cNvPr>
          <p:cNvSpPr txBox="1"/>
          <p:nvPr/>
        </p:nvSpPr>
        <p:spPr>
          <a:xfrm>
            <a:off x="8840097" y="4784716"/>
            <a:ext cx="24163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Electrical leads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Passes thru opening of housing, </a:t>
            </a:r>
            <a:r>
              <a:rPr lang="en-US" altLang="zh-CN" sz="1000" b="1" dirty="0"/>
              <a:t>into neural tissue</a:t>
            </a:r>
          </a:p>
          <a:p>
            <a:pPr marL="171450" indent="-171450">
              <a:buFontTx/>
              <a:buChar char="-"/>
            </a:pPr>
            <a:r>
              <a:rPr lang="en-US" altLang="zh-CN" sz="1000" b="1" dirty="0"/>
              <a:t>Transmit electrical impulses </a:t>
            </a:r>
            <a:r>
              <a:rPr lang="en-US" altLang="zh-CN" sz="1000" dirty="0"/>
              <a:t>between surrounding tissue and components of neural implant</a:t>
            </a:r>
          </a:p>
          <a:p>
            <a:pPr marL="171450" indent="-171450">
              <a:buFontTx/>
              <a:buChar char="-"/>
            </a:pPr>
            <a:endParaRPr lang="en-US" altLang="zh-CN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E5B681-06FE-4F4C-F2C6-C38B4A7D32B1}"/>
              </a:ext>
            </a:extLst>
          </p:cNvPr>
          <p:cNvSpPr txBox="1"/>
          <p:nvPr/>
        </p:nvSpPr>
        <p:spPr>
          <a:xfrm>
            <a:off x="2599857" y="2598804"/>
            <a:ext cx="127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Radio antenna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708978-FCD5-2B16-50FD-B58720567374}"/>
              </a:ext>
            </a:extLst>
          </p:cNvPr>
          <p:cNvSpPr txBox="1"/>
          <p:nvPr/>
        </p:nvSpPr>
        <p:spPr>
          <a:xfrm>
            <a:off x="2870464" y="4984770"/>
            <a:ext cx="1276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Ferrimagnetic cup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BE1A00-A232-35FF-2C59-CC7E291E48C6}"/>
              </a:ext>
            </a:extLst>
          </p:cNvPr>
          <p:cNvSpPr txBox="1"/>
          <p:nvPr/>
        </p:nvSpPr>
        <p:spPr>
          <a:xfrm>
            <a:off x="6695260" y="4984770"/>
            <a:ext cx="118042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Metallic shield</a:t>
            </a:r>
          </a:p>
          <a:p>
            <a:pPr marL="171450" indent="-171450">
              <a:buFontTx/>
              <a:buChar char="-"/>
            </a:pPr>
            <a:r>
              <a:rPr lang="en-US" altLang="zh-CN" sz="1000" b="1" dirty="0"/>
              <a:t>Reduce EMI effects </a:t>
            </a:r>
            <a:r>
              <a:rPr lang="en-US" altLang="zh-CN" sz="1000" dirty="0"/>
              <a:t>on electronic components</a:t>
            </a:r>
          </a:p>
          <a:p>
            <a:pPr marL="171450" indent="-171450">
              <a:buFontTx/>
              <a:buChar char="-"/>
            </a:pPr>
            <a:r>
              <a:rPr lang="en-US" altLang="zh-CN" sz="1000" b="1" dirty="0"/>
              <a:t>Reduce unwanted humidity accumulation</a:t>
            </a:r>
            <a:endParaRPr lang="en-US" altLang="zh-CN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BCDF73-855F-B151-5B54-9F9DC362E8D1}"/>
              </a:ext>
            </a:extLst>
          </p:cNvPr>
          <p:cNvSpPr txBox="1"/>
          <p:nvPr/>
        </p:nvSpPr>
        <p:spPr>
          <a:xfrm>
            <a:off x="5917094" y="5320802"/>
            <a:ext cx="883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Circular circuit board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558E122-D963-5170-39F2-0A5DCD3D5B85}"/>
                  </a:ext>
                </a:extLst>
              </p14:cNvPr>
              <p14:cNvContentPartPr/>
              <p14:nvPr/>
            </p14:nvContentPartPr>
            <p14:xfrm>
              <a:off x="6596870" y="5028243"/>
              <a:ext cx="25560" cy="391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558E122-D963-5170-39F2-0A5DCD3D5B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90750" y="5022123"/>
                <a:ext cx="37800" cy="40392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3EAB8297-8BFD-1307-82A0-57F8C5FC9E81}"/>
              </a:ext>
            </a:extLst>
          </p:cNvPr>
          <p:cNvSpPr txBox="1"/>
          <p:nvPr/>
        </p:nvSpPr>
        <p:spPr>
          <a:xfrm>
            <a:off x="2448220" y="2951211"/>
            <a:ext cx="1276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Dielectric substrate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167D5A-D92F-068C-70BD-A15F9953D554}"/>
              </a:ext>
            </a:extLst>
          </p:cNvPr>
          <p:cNvSpPr txBox="1"/>
          <p:nvPr/>
        </p:nvSpPr>
        <p:spPr>
          <a:xfrm>
            <a:off x="3205754" y="2300249"/>
            <a:ext cx="127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Conductor</a:t>
            </a:r>
          </a:p>
        </p:txBody>
      </p:sp>
    </p:spTree>
    <p:extLst>
      <p:ext uri="{BB962C8B-B14F-4D97-AF65-F5344CB8AC3E}">
        <p14:creationId xmlns:p14="http://schemas.microsoft.com/office/powerpoint/2010/main" val="3751196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569A-089C-FC10-9C1A-021B1C0F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for Manufacture</a:t>
            </a:r>
          </a:p>
        </p:txBody>
      </p:sp>
      <p:pic>
        <p:nvPicPr>
          <p:cNvPr id="5" name="Content Placeholder 4" descr="A diagram of circuit boards&#10;&#10;Description automatically generated">
            <a:extLst>
              <a:ext uri="{FF2B5EF4-FFF2-40B4-BE49-F238E27FC236}">
                <a16:creationId xmlns:a16="http://schemas.microsoft.com/office/drawing/2014/main" id="{30F0E910-8A60-582A-2A18-BB9BE5B16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3533" y="275248"/>
            <a:ext cx="3423629" cy="6217627"/>
          </a:xfrm>
        </p:spPr>
      </p:pic>
    </p:spTree>
    <p:extLst>
      <p:ext uri="{BB962C8B-B14F-4D97-AF65-F5344CB8AC3E}">
        <p14:creationId xmlns:p14="http://schemas.microsoft.com/office/powerpoint/2010/main" val="278697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569A-089C-FC10-9C1A-021B1C0F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</a:t>
            </a:r>
          </a:p>
        </p:txBody>
      </p:sp>
      <p:pic>
        <p:nvPicPr>
          <p:cNvPr id="5" name="Content Placeholder 4" descr="A diagram of circuit boards&#10;&#10;Description automatically generated">
            <a:extLst>
              <a:ext uri="{FF2B5EF4-FFF2-40B4-BE49-F238E27FC236}">
                <a16:creationId xmlns:a16="http://schemas.microsoft.com/office/drawing/2014/main" id="{30F0E910-8A60-582A-2A18-BB9BE5B16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322" t="2356" r="6498" b="90465"/>
          <a:stretch/>
        </p:blipFill>
        <p:spPr>
          <a:xfrm>
            <a:off x="3646717" y="498452"/>
            <a:ext cx="4898566" cy="979715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7C7625-F649-3DF2-11A6-A521048A4DF3}"/>
                  </a:ext>
                </a:extLst>
              </p14:cNvPr>
              <p14:cNvContentPartPr/>
              <p14:nvPr/>
            </p14:nvContentPartPr>
            <p14:xfrm>
              <a:off x="2901152" y="2350623"/>
              <a:ext cx="2166120" cy="877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7C7625-F649-3DF2-11A6-A521048A4D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95032" y="2344503"/>
                <a:ext cx="2178360" cy="88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0AEF88D-77D4-B6B6-65FF-35FD328EF4DF}"/>
                  </a:ext>
                </a:extLst>
              </p14:cNvPr>
              <p14:cNvContentPartPr/>
              <p14:nvPr/>
            </p14:nvContentPartPr>
            <p14:xfrm>
              <a:off x="6320216" y="2350623"/>
              <a:ext cx="2166120" cy="877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0AEF88D-77D4-B6B6-65FF-35FD328EF4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4096" y="2344503"/>
                <a:ext cx="2178360" cy="88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E9BCE42-F9AB-A6A2-B649-72850F47F912}"/>
                  </a:ext>
                </a:extLst>
              </p14:cNvPr>
              <p14:cNvContentPartPr/>
              <p14:nvPr/>
            </p14:nvContentPartPr>
            <p14:xfrm>
              <a:off x="2901152" y="4590616"/>
              <a:ext cx="2166120" cy="877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E9BCE42-F9AB-A6A2-B649-72850F47F9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95032" y="4584496"/>
                <a:ext cx="2178360" cy="88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37ADF59-768A-0420-825B-F6A6E09E5371}"/>
                  </a:ext>
                </a:extLst>
              </p14:cNvPr>
              <p14:cNvContentPartPr/>
              <p14:nvPr/>
            </p14:nvContentPartPr>
            <p14:xfrm>
              <a:off x="6320216" y="4590616"/>
              <a:ext cx="2166120" cy="877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37ADF59-768A-0420-825B-F6A6E09E53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4096" y="4584496"/>
                <a:ext cx="2178360" cy="88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23D4B07-3705-EE2F-9075-833568719852}"/>
                  </a:ext>
                </a:extLst>
              </p14:cNvPr>
              <p14:cNvContentPartPr/>
              <p14:nvPr/>
            </p14:nvContentPartPr>
            <p14:xfrm>
              <a:off x="3400356" y="2675737"/>
              <a:ext cx="231840" cy="276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23D4B07-3705-EE2F-9075-83356871985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94236" y="2669617"/>
                <a:ext cx="24408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C19D26D-8E86-5C5A-C498-4761CFE31D9A}"/>
                  </a:ext>
                </a:extLst>
              </p14:cNvPr>
              <p14:cNvContentPartPr/>
              <p14:nvPr/>
            </p14:nvContentPartPr>
            <p14:xfrm>
              <a:off x="3759276" y="2637937"/>
              <a:ext cx="310320" cy="362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C19D26D-8E86-5C5A-C498-4761CFE31D9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53156" y="2631817"/>
                <a:ext cx="32256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C19AE8A-0A13-416F-AEC6-59BEEF70B4C1}"/>
                  </a:ext>
                </a:extLst>
              </p14:cNvPr>
              <p14:cNvContentPartPr/>
              <p14:nvPr/>
            </p14:nvContentPartPr>
            <p14:xfrm>
              <a:off x="4207836" y="2589697"/>
              <a:ext cx="254520" cy="4410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C19AE8A-0A13-416F-AEC6-59BEEF70B4C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01716" y="2583577"/>
                <a:ext cx="266760" cy="45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1468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569A-089C-FC10-9C1A-021B1C0F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</a:t>
            </a:r>
          </a:p>
        </p:txBody>
      </p:sp>
      <p:pic>
        <p:nvPicPr>
          <p:cNvPr id="5" name="Content Placeholder 4" descr="A diagram of circuit boards&#10;&#10;Description automatically generated">
            <a:extLst>
              <a:ext uri="{FF2B5EF4-FFF2-40B4-BE49-F238E27FC236}">
                <a16:creationId xmlns:a16="http://schemas.microsoft.com/office/drawing/2014/main" id="{30F0E910-8A60-582A-2A18-BB9BE5B16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470" t="13102" r="5350" b="79719"/>
          <a:stretch/>
        </p:blipFill>
        <p:spPr>
          <a:xfrm>
            <a:off x="2901152" y="538048"/>
            <a:ext cx="4898566" cy="979715"/>
          </a:xfrm>
        </p:spPr>
      </p:pic>
      <p:pic>
        <p:nvPicPr>
          <p:cNvPr id="3" name="Content Placeholder 4" descr="A group of black lines with text&#10;&#10;Description automatically generated with medium confidence">
            <a:extLst>
              <a:ext uri="{FF2B5EF4-FFF2-40B4-BE49-F238E27FC236}">
                <a16:creationId xmlns:a16="http://schemas.microsoft.com/office/drawing/2014/main" id="{741A3D79-79D3-EE38-470A-F37F5FB7CB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50" r="60727" b="75946"/>
          <a:stretch/>
        </p:blipFill>
        <p:spPr>
          <a:xfrm>
            <a:off x="3990124" y="2219501"/>
            <a:ext cx="2720622" cy="241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79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569A-089C-FC10-9C1A-021B1C0F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</a:t>
            </a:r>
          </a:p>
        </p:txBody>
      </p:sp>
      <p:pic>
        <p:nvPicPr>
          <p:cNvPr id="5" name="Content Placeholder 4" descr="A diagram of circuit boards&#10;&#10;Description automatically generated">
            <a:extLst>
              <a:ext uri="{FF2B5EF4-FFF2-40B4-BE49-F238E27FC236}">
                <a16:creationId xmlns:a16="http://schemas.microsoft.com/office/drawing/2014/main" id="{30F0E910-8A60-582A-2A18-BB9BE5B16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929" t="23595" r="4891" b="69226"/>
          <a:stretch/>
        </p:blipFill>
        <p:spPr>
          <a:xfrm>
            <a:off x="2901152" y="538048"/>
            <a:ext cx="4898566" cy="979715"/>
          </a:xfrm>
        </p:spPr>
      </p:pic>
      <p:pic>
        <p:nvPicPr>
          <p:cNvPr id="3" name="Content Placeholder 4" descr="A group of black lines with text&#10;&#10;Description automatically generated with medium confidence">
            <a:extLst>
              <a:ext uri="{FF2B5EF4-FFF2-40B4-BE49-F238E27FC236}">
                <a16:creationId xmlns:a16="http://schemas.microsoft.com/office/drawing/2014/main" id="{7691995A-9E51-7CD2-C380-DEAF62C56C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50" r="60727" b="75946"/>
          <a:stretch/>
        </p:blipFill>
        <p:spPr>
          <a:xfrm>
            <a:off x="3990124" y="2219501"/>
            <a:ext cx="2720622" cy="24189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552AB0-BBD2-7E93-0984-FFD7CEB765EF}"/>
                  </a:ext>
                </a:extLst>
              </p14:cNvPr>
              <p14:cNvContentPartPr/>
              <p14:nvPr/>
            </p14:nvContentPartPr>
            <p14:xfrm>
              <a:off x="4404504" y="3179373"/>
              <a:ext cx="175320" cy="463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552AB0-BBD2-7E93-0984-FFD7CEB765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98384" y="3173253"/>
                <a:ext cx="18756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BA57717-1404-B394-0A7A-117F4C6D7EC0}"/>
                  </a:ext>
                </a:extLst>
              </p14:cNvPr>
              <p14:cNvContentPartPr/>
              <p14:nvPr/>
            </p14:nvContentPartPr>
            <p14:xfrm>
              <a:off x="4467864" y="3242733"/>
              <a:ext cx="206280" cy="357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BA57717-1404-B394-0A7A-117F4C6D7EC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61744" y="3236613"/>
                <a:ext cx="21852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D58D44B-D4D1-E8C4-A8A5-27896F6DCBB3}"/>
                  </a:ext>
                </a:extLst>
              </p14:cNvPr>
              <p14:cNvContentPartPr/>
              <p14:nvPr/>
            </p14:nvContentPartPr>
            <p14:xfrm>
              <a:off x="4426824" y="3210333"/>
              <a:ext cx="235800" cy="403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D58D44B-D4D1-E8C4-A8A5-27896F6DCBB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20704" y="3204213"/>
                <a:ext cx="24804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FC66AD0-68BC-7AF4-EDE6-9F79C352E9E9}"/>
                  </a:ext>
                </a:extLst>
              </p14:cNvPr>
              <p14:cNvContentPartPr/>
              <p14:nvPr/>
            </p14:nvContentPartPr>
            <p14:xfrm>
              <a:off x="5615460" y="4146012"/>
              <a:ext cx="425880" cy="322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FC66AD0-68BC-7AF4-EDE6-9F79C352E9E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09340" y="4139892"/>
                <a:ext cx="43812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E3840FD-718B-C9A8-ECD8-DDC14CE892B3}"/>
                  </a:ext>
                </a:extLst>
              </p14:cNvPr>
              <p14:cNvContentPartPr/>
              <p14:nvPr/>
            </p14:nvContentPartPr>
            <p14:xfrm>
              <a:off x="4628700" y="4128372"/>
              <a:ext cx="415800" cy="345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E3840FD-718B-C9A8-ECD8-DDC14CE892B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22580" y="4122252"/>
                <a:ext cx="42804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12EE2D2-94C9-46EA-BA6C-963258319D8E}"/>
                  </a:ext>
                </a:extLst>
              </p14:cNvPr>
              <p14:cNvContentPartPr/>
              <p14:nvPr/>
            </p14:nvContentPartPr>
            <p14:xfrm>
              <a:off x="5052564" y="2644596"/>
              <a:ext cx="1227240" cy="9586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12EE2D2-94C9-46EA-BA6C-963258319D8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46444" y="2638476"/>
                <a:ext cx="1239480" cy="9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58D5263-2924-81E7-8168-E5A36F81B575}"/>
                  </a:ext>
                </a:extLst>
              </p14:cNvPr>
              <p14:cNvContentPartPr/>
              <p14:nvPr/>
            </p14:nvContentPartPr>
            <p14:xfrm>
              <a:off x="4458564" y="4452516"/>
              <a:ext cx="302760" cy="134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58D5263-2924-81E7-8168-E5A36F81B57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52444" y="4446396"/>
                <a:ext cx="315000" cy="14652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FCBC5CA-3B14-1218-7F5C-76542AF5A0D0}"/>
              </a:ext>
            </a:extLst>
          </p:cNvPr>
          <p:cNvSpPr txBox="1"/>
          <p:nvPr/>
        </p:nvSpPr>
        <p:spPr>
          <a:xfrm>
            <a:off x="4024635" y="4568873"/>
            <a:ext cx="899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Flex cable</a:t>
            </a:r>
          </a:p>
        </p:txBody>
      </p:sp>
    </p:spTree>
    <p:extLst>
      <p:ext uri="{BB962C8B-B14F-4D97-AF65-F5344CB8AC3E}">
        <p14:creationId xmlns:p14="http://schemas.microsoft.com/office/powerpoint/2010/main" val="4270875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569A-089C-FC10-9C1A-021B1C0F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</a:t>
            </a:r>
          </a:p>
        </p:txBody>
      </p:sp>
      <p:pic>
        <p:nvPicPr>
          <p:cNvPr id="5" name="Content Placeholder 4" descr="A diagram of circuit boards&#10;&#10;Description automatically generated">
            <a:extLst>
              <a:ext uri="{FF2B5EF4-FFF2-40B4-BE49-F238E27FC236}">
                <a16:creationId xmlns:a16="http://schemas.microsoft.com/office/drawing/2014/main" id="{30F0E910-8A60-582A-2A18-BB9BE5B16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159" t="34088" r="4661" b="58733"/>
          <a:stretch/>
        </p:blipFill>
        <p:spPr>
          <a:xfrm>
            <a:off x="3646717" y="538048"/>
            <a:ext cx="4898566" cy="979715"/>
          </a:xfrm>
        </p:spPr>
      </p:pic>
      <p:pic>
        <p:nvPicPr>
          <p:cNvPr id="3" name="Content Placeholder 4" descr="A black and white drawing of a circular object&#10;&#10;Description automatically generated">
            <a:extLst>
              <a:ext uri="{FF2B5EF4-FFF2-40B4-BE49-F238E27FC236}">
                <a16:creationId xmlns:a16="http://schemas.microsoft.com/office/drawing/2014/main" id="{296CC860-6A21-D1C6-8C41-E1C7FB0E1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170" y="1825625"/>
            <a:ext cx="5987660" cy="43513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DA4D21-8422-7B35-EF59-B22725BE8BD9}"/>
              </a:ext>
            </a:extLst>
          </p:cNvPr>
          <p:cNvSpPr txBox="1"/>
          <p:nvPr/>
        </p:nvSpPr>
        <p:spPr>
          <a:xfrm>
            <a:off x="7518456" y="5443173"/>
            <a:ext cx="1945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Chassis</a:t>
            </a:r>
          </a:p>
        </p:txBody>
      </p:sp>
    </p:spTree>
    <p:extLst>
      <p:ext uri="{BB962C8B-B14F-4D97-AF65-F5344CB8AC3E}">
        <p14:creationId xmlns:p14="http://schemas.microsoft.com/office/powerpoint/2010/main" val="424272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569A-089C-FC10-9C1A-021B1C0F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</a:t>
            </a:r>
          </a:p>
        </p:txBody>
      </p:sp>
      <p:pic>
        <p:nvPicPr>
          <p:cNvPr id="5" name="Content Placeholder 4" descr="A diagram of circuit boards&#10;&#10;Description automatically generated">
            <a:extLst>
              <a:ext uri="{FF2B5EF4-FFF2-40B4-BE49-F238E27FC236}">
                <a16:creationId xmlns:a16="http://schemas.microsoft.com/office/drawing/2014/main" id="{30F0E910-8A60-582A-2A18-BB9BE5B16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159" t="45087" r="4661" b="47734"/>
          <a:stretch/>
        </p:blipFill>
        <p:spPr>
          <a:xfrm>
            <a:off x="3646717" y="538048"/>
            <a:ext cx="4898566" cy="979715"/>
          </a:xfrm>
        </p:spPr>
      </p:pic>
      <p:pic>
        <p:nvPicPr>
          <p:cNvPr id="3" name="Content Placeholder 4" descr="A circular object with numbers and text&#10;&#10;Description automatically generated">
            <a:extLst>
              <a:ext uri="{FF2B5EF4-FFF2-40B4-BE49-F238E27FC236}">
                <a16:creationId xmlns:a16="http://schemas.microsoft.com/office/drawing/2014/main" id="{239AD61A-AC36-4443-5E47-BE90FF5FA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350" y="1956594"/>
            <a:ext cx="5829300" cy="4089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0C1087-1495-384A-CC5D-0A809E40D8BF}"/>
              </a:ext>
            </a:extLst>
          </p:cNvPr>
          <p:cNvSpPr txBox="1"/>
          <p:nvPr/>
        </p:nvSpPr>
        <p:spPr>
          <a:xfrm>
            <a:off x="3646717" y="5386191"/>
            <a:ext cx="1966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 coil</a:t>
            </a:r>
          </a:p>
        </p:txBody>
      </p:sp>
    </p:spTree>
    <p:extLst>
      <p:ext uri="{BB962C8B-B14F-4D97-AF65-F5344CB8AC3E}">
        <p14:creationId xmlns:p14="http://schemas.microsoft.com/office/powerpoint/2010/main" val="330266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5AC7-5342-9177-030F-1B8F792C9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AF794-6384-1C1D-DD77-27BE4A2B7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7593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1" dirty="0"/>
              <a:t>Space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Neural</a:t>
            </a:r>
            <a:r>
              <a:rPr lang="zh-CN" altLang="en-US" sz="1800" dirty="0"/>
              <a:t> </a:t>
            </a:r>
            <a:r>
              <a:rPr lang="en-US" altLang="zh-CN" sz="1800" dirty="0"/>
              <a:t>Implants:</a:t>
            </a:r>
            <a:endParaRPr lang="en-US" sz="1800" dirty="0"/>
          </a:p>
          <a:p>
            <a:r>
              <a:rPr lang="en-US" altLang="zh-CN" sz="1800" b="1" dirty="0">
                <a:solidFill>
                  <a:srgbClr val="FF0000"/>
                </a:solidFill>
              </a:rPr>
              <a:t>Large</a:t>
            </a:r>
            <a:r>
              <a:rPr lang="zh-CN" altLang="en-US" sz="1800" b="1" dirty="0">
                <a:solidFill>
                  <a:srgbClr val="FF0000"/>
                </a:solidFill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</a:rPr>
              <a:t>implants</a:t>
            </a:r>
            <a:r>
              <a:rPr lang="zh-CN" altLang="en-US" sz="1800" b="1" dirty="0">
                <a:solidFill>
                  <a:srgbClr val="FF0000"/>
                </a:solidFill>
              </a:rPr>
              <a:t> </a:t>
            </a:r>
            <a:r>
              <a:rPr lang="en-US" altLang="zh-CN" sz="1800" dirty="0"/>
              <a:t>–</a:t>
            </a:r>
            <a:r>
              <a:rPr lang="zh-CN" altLang="en-US" sz="1800" dirty="0"/>
              <a:t> </a:t>
            </a:r>
            <a:r>
              <a:rPr lang="en-US" altLang="zh-CN" sz="1800" dirty="0"/>
              <a:t>prone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b="1" dirty="0">
                <a:solidFill>
                  <a:srgbClr val="FF0000"/>
                </a:solidFill>
              </a:rPr>
              <a:t>tissue</a:t>
            </a:r>
            <a:r>
              <a:rPr lang="zh-CN" altLang="en-US" sz="1800" b="1" dirty="0">
                <a:solidFill>
                  <a:srgbClr val="FF0000"/>
                </a:solidFill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</a:rPr>
              <a:t>damage</a:t>
            </a:r>
          </a:p>
          <a:p>
            <a:r>
              <a:rPr lang="en-US" altLang="zh-CN" sz="1800" b="1" dirty="0">
                <a:solidFill>
                  <a:srgbClr val="FF0000"/>
                </a:solidFill>
              </a:rPr>
              <a:t>Constant</a:t>
            </a:r>
            <a:r>
              <a:rPr lang="zh-CN" altLang="en-US" sz="1800" b="1" dirty="0">
                <a:solidFill>
                  <a:srgbClr val="FF0000"/>
                </a:solidFill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</a:rPr>
              <a:t>pressure</a:t>
            </a:r>
            <a:r>
              <a:rPr lang="zh-CN" altLang="en-US" sz="1800" b="1" dirty="0">
                <a:solidFill>
                  <a:srgbClr val="FF0000"/>
                </a:solidFill>
              </a:rPr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b="1" dirty="0">
                <a:solidFill>
                  <a:srgbClr val="FF0000"/>
                </a:solidFill>
              </a:rPr>
              <a:t>reduce</a:t>
            </a:r>
            <a:r>
              <a:rPr lang="zh-CN" altLang="en-US" sz="1800" b="1" dirty="0">
                <a:solidFill>
                  <a:srgbClr val="FF0000"/>
                </a:solidFill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</a:rPr>
              <a:t>overall</a:t>
            </a:r>
            <a:r>
              <a:rPr lang="zh-CN" altLang="en-US" sz="1800" b="1" dirty="0">
                <a:solidFill>
                  <a:srgbClr val="FF0000"/>
                </a:solidFill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</a:rPr>
              <a:t>volume</a:t>
            </a:r>
          </a:p>
          <a:p>
            <a:r>
              <a:rPr lang="en-US" altLang="zh-CN" sz="1800" b="1" dirty="0"/>
              <a:t>Most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electronic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components</a:t>
            </a:r>
            <a:r>
              <a:rPr lang="zh-CN" altLang="en-US" sz="1800" b="1" dirty="0"/>
              <a:t> </a:t>
            </a:r>
            <a:r>
              <a:rPr lang="en-US" altLang="zh-CN" sz="1800" dirty="0"/>
              <a:t>–</a:t>
            </a:r>
            <a:r>
              <a:rPr lang="zh-CN" altLang="en-US" sz="1800" dirty="0"/>
              <a:t> </a:t>
            </a:r>
            <a:r>
              <a:rPr lang="en-US" altLang="zh-CN" sz="1800" b="1" dirty="0"/>
              <a:t>stacked</a:t>
            </a:r>
            <a:r>
              <a:rPr lang="zh-CN" altLang="en-US" sz="1800" dirty="0"/>
              <a:t> </a:t>
            </a:r>
            <a:r>
              <a:rPr lang="en-US" altLang="zh-CN" sz="1800" dirty="0"/>
              <a:t>on</a:t>
            </a:r>
            <a:r>
              <a:rPr lang="zh-CN" altLang="en-US" sz="1800" dirty="0"/>
              <a:t> </a:t>
            </a:r>
            <a:r>
              <a:rPr lang="en-US" altLang="zh-CN" sz="1800" dirty="0"/>
              <a:t>top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one</a:t>
            </a:r>
            <a:r>
              <a:rPr lang="zh-CN" altLang="en-US" sz="1800" dirty="0"/>
              <a:t> </a:t>
            </a:r>
            <a:r>
              <a:rPr lang="en-US" altLang="zh-CN" sz="1800" dirty="0"/>
              <a:t>another</a:t>
            </a:r>
          </a:p>
          <a:p>
            <a:r>
              <a:rPr lang="en-US" altLang="zh-CN" sz="1800" dirty="0"/>
              <a:t>Need</a:t>
            </a:r>
            <a:r>
              <a:rPr lang="zh-CN" altLang="en-US" sz="1800" dirty="0"/>
              <a:t> </a:t>
            </a:r>
            <a:r>
              <a:rPr lang="en-US" altLang="zh-CN" sz="1800" b="1" dirty="0">
                <a:solidFill>
                  <a:srgbClr val="00B050"/>
                </a:solidFill>
              </a:rPr>
              <a:t>compact,</a:t>
            </a:r>
            <a:r>
              <a:rPr lang="zh-CN" altLang="en-US" sz="1800" b="1" dirty="0">
                <a:solidFill>
                  <a:srgbClr val="00B050"/>
                </a:solidFill>
              </a:rPr>
              <a:t> </a:t>
            </a:r>
            <a:r>
              <a:rPr lang="en-US" altLang="zh-CN" sz="1800" b="1" dirty="0">
                <a:solidFill>
                  <a:srgbClr val="00B050"/>
                </a:solidFill>
              </a:rPr>
              <a:t>dense</a:t>
            </a:r>
            <a:r>
              <a:rPr lang="zh-CN" altLang="en-US" sz="1800" b="1" dirty="0">
                <a:solidFill>
                  <a:srgbClr val="00B050"/>
                </a:solidFill>
              </a:rPr>
              <a:t> </a:t>
            </a:r>
            <a:r>
              <a:rPr lang="en-US" altLang="zh-CN" sz="1800" b="1" dirty="0">
                <a:solidFill>
                  <a:srgbClr val="00B050"/>
                </a:solidFill>
              </a:rPr>
              <a:t>packaging</a:t>
            </a:r>
            <a:r>
              <a:rPr lang="zh-CN" altLang="en-US" sz="1800" b="1" dirty="0">
                <a:solidFill>
                  <a:srgbClr val="00B050"/>
                </a:solidFill>
              </a:rPr>
              <a:t> </a:t>
            </a:r>
            <a:endParaRPr lang="en-US" altLang="zh-CN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Accessibility</a:t>
            </a:r>
            <a:r>
              <a:rPr lang="zh-CN" altLang="en-US" sz="1800" b="1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Neural</a:t>
            </a:r>
            <a:r>
              <a:rPr lang="zh-CN" altLang="en-US" sz="1800" dirty="0"/>
              <a:t> </a:t>
            </a:r>
            <a:r>
              <a:rPr lang="en-US" altLang="zh-CN" sz="1800" dirty="0"/>
              <a:t>Implants:</a:t>
            </a:r>
            <a:endParaRPr lang="en-US" sz="1800" b="1" dirty="0"/>
          </a:p>
          <a:p>
            <a:r>
              <a:rPr lang="en-US" altLang="zh-CN" sz="1800" b="1" dirty="0"/>
              <a:t>Power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source</a:t>
            </a:r>
            <a:r>
              <a:rPr lang="zh-CN" altLang="en-US" sz="1800" b="1" dirty="0"/>
              <a:t> </a:t>
            </a:r>
            <a:r>
              <a:rPr lang="en-US" altLang="zh-CN" sz="1800" dirty="0"/>
              <a:t>-</a:t>
            </a:r>
            <a:r>
              <a:rPr lang="zh-CN" altLang="en-US" sz="1800" dirty="0"/>
              <a:t> </a:t>
            </a:r>
            <a:r>
              <a:rPr lang="en-US" altLang="zh-CN" sz="1800" dirty="0"/>
              <a:t>often</a:t>
            </a:r>
            <a:r>
              <a:rPr lang="zh-CN" altLang="en-US" sz="1800" dirty="0"/>
              <a:t> </a:t>
            </a:r>
            <a:r>
              <a:rPr lang="en-US" altLang="zh-CN" sz="1800" dirty="0"/>
              <a:t>charged</a:t>
            </a:r>
            <a:r>
              <a:rPr lang="zh-CN" altLang="en-US" sz="1800" dirty="0"/>
              <a:t> </a:t>
            </a:r>
            <a:r>
              <a:rPr lang="en-US" altLang="zh-CN" sz="1800" b="1" dirty="0"/>
              <a:t>wirelessly</a:t>
            </a:r>
            <a:r>
              <a:rPr lang="zh-CN" altLang="en-US" sz="1800" b="1" dirty="0"/>
              <a:t> </a:t>
            </a:r>
            <a:r>
              <a:rPr lang="en-US" altLang="zh-CN" sz="1800" dirty="0"/>
              <a:t>(via</a:t>
            </a:r>
            <a:r>
              <a:rPr lang="zh-CN" altLang="en-US" sz="1800" dirty="0"/>
              <a:t> </a:t>
            </a:r>
            <a:r>
              <a:rPr lang="en-US" altLang="zh-CN" sz="1800" b="1" dirty="0"/>
              <a:t>induction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coil</a:t>
            </a:r>
            <a:r>
              <a:rPr lang="en-US" altLang="zh-CN" sz="1800" dirty="0"/>
              <a:t>)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b="1" dirty="0"/>
              <a:t>reduce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infection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risk</a:t>
            </a:r>
            <a:r>
              <a:rPr lang="zh-CN" altLang="en-US" sz="1800" b="1" dirty="0"/>
              <a:t> </a:t>
            </a:r>
            <a:endParaRPr lang="en-US" altLang="zh-CN" sz="1800" b="1" dirty="0"/>
          </a:p>
          <a:p>
            <a:r>
              <a:rPr lang="en-US" altLang="zh-CN" sz="1800" b="1" dirty="0"/>
              <a:t>Data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transmission</a:t>
            </a:r>
            <a:r>
              <a:rPr lang="zh-CN" altLang="en-US" sz="1800" b="1" dirty="0"/>
              <a:t> </a:t>
            </a:r>
            <a:r>
              <a:rPr lang="en-US" altLang="zh-CN" sz="1800" dirty="0"/>
              <a:t>-</a:t>
            </a:r>
            <a:r>
              <a:rPr lang="zh-CN" altLang="en-US" sz="1800" dirty="0"/>
              <a:t> </a:t>
            </a:r>
            <a:r>
              <a:rPr lang="en-US" altLang="zh-CN" sz="1800" dirty="0"/>
              <a:t>rely</a:t>
            </a:r>
            <a:r>
              <a:rPr lang="zh-CN" altLang="en-US" sz="1800" dirty="0"/>
              <a:t> </a:t>
            </a:r>
            <a:r>
              <a:rPr lang="en-US" altLang="zh-CN" sz="1800" dirty="0"/>
              <a:t>on</a:t>
            </a:r>
            <a:r>
              <a:rPr lang="zh-CN" altLang="en-US" sz="1800" dirty="0"/>
              <a:t> </a:t>
            </a:r>
            <a:r>
              <a:rPr lang="en-US" altLang="zh-CN" sz="1800" b="1" dirty="0"/>
              <a:t>radio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transmission</a:t>
            </a:r>
            <a:r>
              <a:rPr lang="zh-CN" altLang="en-US" sz="1800" b="1" dirty="0"/>
              <a:t> </a:t>
            </a:r>
            <a:endParaRPr lang="en-US" altLang="zh-CN" sz="1800" b="1" dirty="0"/>
          </a:p>
          <a:p>
            <a:r>
              <a:rPr lang="en-US" altLang="zh-CN" sz="1800" b="1" dirty="0"/>
              <a:t>High-performance,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specialized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chips</a:t>
            </a:r>
            <a:r>
              <a:rPr lang="zh-CN" altLang="en-US" sz="1800" b="1" dirty="0"/>
              <a:t> </a:t>
            </a:r>
            <a:r>
              <a:rPr lang="en-US" altLang="zh-CN" sz="1800" dirty="0"/>
              <a:t>needed</a:t>
            </a:r>
            <a:r>
              <a:rPr lang="zh-CN" altLang="en-US" sz="1800" dirty="0"/>
              <a:t> </a:t>
            </a:r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dirty="0"/>
              <a:t>collecting/processing</a:t>
            </a:r>
            <a:r>
              <a:rPr lang="zh-CN" altLang="en-US" sz="1800" dirty="0"/>
              <a:t> </a:t>
            </a:r>
            <a:r>
              <a:rPr lang="en-US" altLang="zh-CN" sz="1800" dirty="0"/>
              <a:t>neural</a:t>
            </a:r>
            <a:r>
              <a:rPr lang="zh-CN" altLang="en-US" sz="1800" dirty="0"/>
              <a:t> </a:t>
            </a:r>
            <a:r>
              <a:rPr lang="en-US" altLang="zh-CN" sz="1800" dirty="0"/>
              <a:t>signals</a:t>
            </a:r>
            <a:r>
              <a:rPr lang="zh-CN" altLang="en-US" sz="1800" dirty="0"/>
              <a:t> </a:t>
            </a:r>
            <a:endParaRPr lang="en-US" altLang="zh-CN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94BACF-4632-CE21-22A7-DF6F730D3C4F}"/>
                  </a:ext>
                </a:extLst>
              </p14:cNvPr>
              <p14:cNvContentPartPr/>
              <p14:nvPr/>
            </p14:nvContentPartPr>
            <p14:xfrm>
              <a:off x="9541281" y="1668085"/>
              <a:ext cx="1020240" cy="462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94BACF-4632-CE21-22A7-DF6F730D3C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35161" y="1661965"/>
                <a:ext cx="103248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FEBBEC0-747B-3D3E-AC3D-210184BAA3DF}"/>
                  </a:ext>
                </a:extLst>
              </p14:cNvPr>
              <p14:cNvContentPartPr/>
              <p14:nvPr/>
            </p14:nvContentPartPr>
            <p14:xfrm>
              <a:off x="9644961" y="1920085"/>
              <a:ext cx="952200" cy="481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FEBBEC0-747B-3D3E-AC3D-210184BAA3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38841" y="1913965"/>
                <a:ext cx="96444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D11B0C3-C6C0-1CB6-0E1C-42834B66A8A8}"/>
                  </a:ext>
                </a:extLst>
              </p14:cNvPr>
              <p14:cNvContentPartPr/>
              <p14:nvPr/>
            </p14:nvContentPartPr>
            <p14:xfrm>
              <a:off x="9781041" y="2235085"/>
              <a:ext cx="1014480" cy="500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D11B0C3-C6C0-1CB6-0E1C-42834B66A8A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74921" y="2228965"/>
                <a:ext cx="102672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9F6AE52-6F86-8170-6F63-AABF1523AE81}"/>
                  </a:ext>
                </a:extLst>
              </p14:cNvPr>
              <p14:cNvContentPartPr/>
              <p14:nvPr/>
            </p14:nvContentPartPr>
            <p14:xfrm>
              <a:off x="9968961" y="2489965"/>
              <a:ext cx="1170720" cy="607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9F6AE52-6F86-8170-6F63-AABF1523AE8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962841" y="2483845"/>
                <a:ext cx="1182960" cy="61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4AFC9B7-5881-A6EF-0467-C163DD57350C}"/>
                  </a:ext>
                </a:extLst>
              </p14:cNvPr>
              <p14:cNvContentPartPr/>
              <p14:nvPr/>
            </p14:nvContentPartPr>
            <p14:xfrm>
              <a:off x="9947361" y="3383485"/>
              <a:ext cx="416160" cy="790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4AFC9B7-5881-A6EF-0467-C163DD57350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941241" y="3377365"/>
                <a:ext cx="428400" cy="80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B27DE51-5369-8E20-333C-281115E1F1E8}"/>
                  </a:ext>
                </a:extLst>
              </p14:cNvPr>
              <p14:cNvContentPartPr/>
              <p14:nvPr/>
            </p14:nvContentPartPr>
            <p14:xfrm>
              <a:off x="9842961" y="4410565"/>
              <a:ext cx="690480" cy="7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B27DE51-5369-8E20-333C-281115E1F1E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836841" y="4404445"/>
                <a:ext cx="70272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D5D9DFC-D9D3-08DE-18D2-D0527F17E819}"/>
                  </a:ext>
                </a:extLst>
              </p14:cNvPr>
              <p14:cNvContentPartPr/>
              <p14:nvPr/>
            </p14:nvContentPartPr>
            <p14:xfrm>
              <a:off x="9514281" y="4646365"/>
              <a:ext cx="171720" cy="723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D5D9DFC-D9D3-08DE-18D2-D0527F17E8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508161" y="4640245"/>
                <a:ext cx="183960" cy="73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4012C232-18D6-0715-8491-DEAC35A0660F}"/>
              </a:ext>
            </a:extLst>
          </p:cNvPr>
          <p:cNvGrpSpPr/>
          <p:nvPr/>
        </p:nvGrpSpPr>
        <p:grpSpPr>
          <a:xfrm>
            <a:off x="9534441" y="4407685"/>
            <a:ext cx="1527840" cy="1155240"/>
            <a:chOff x="9534441" y="4407685"/>
            <a:chExt cx="1527840" cy="115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9F8DE75-2026-723B-E73B-B5186CFA0D9F}"/>
                    </a:ext>
                  </a:extLst>
                </p14:cNvPr>
                <p14:cNvContentPartPr/>
                <p14:nvPr/>
              </p14:nvContentPartPr>
              <p14:xfrm>
                <a:off x="9534441" y="4770205"/>
                <a:ext cx="360" cy="499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9F8DE75-2026-723B-E73B-B5186CFA0D9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28321" y="4764085"/>
                  <a:ext cx="1260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BC70E5D-D2D5-C774-7B97-90A55F97AAC1}"/>
                    </a:ext>
                  </a:extLst>
                </p14:cNvPr>
                <p14:cNvContentPartPr/>
                <p14:nvPr/>
              </p14:nvContentPartPr>
              <p14:xfrm>
                <a:off x="9891561" y="5498845"/>
                <a:ext cx="75528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BC70E5D-D2D5-C774-7B97-90A55F97AAC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85441" y="5492725"/>
                  <a:ext cx="7675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109F693-1D35-7740-B414-D6D5D9ECCC9D}"/>
                    </a:ext>
                  </a:extLst>
                </p14:cNvPr>
                <p14:cNvContentPartPr/>
                <p14:nvPr/>
              </p14:nvContentPartPr>
              <p14:xfrm>
                <a:off x="10875081" y="4688485"/>
                <a:ext cx="11160" cy="590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109F693-1D35-7740-B414-D6D5D9ECCC9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868961" y="4682365"/>
                  <a:ext cx="2340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0804FB1-2136-E5B3-A3ED-1C072B29299A}"/>
                    </a:ext>
                  </a:extLst>
                </p14:cNvPr>
                <p14:cNvContentPartPr/>
                <p14:nvPr/>
              </p14:nvContentPartPr>
              <p14:xfrm>
                <a:off x="9815601" y="4440445"/>
                <a:ext cx="30600" cy="196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0804FB1-2136-E5B3-A3ED-1C072B29299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809481" y="4434325"/>
                  <a:ext cx="428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CEFB551-FE11-D9FC-9913-CF56059AC8C7}"/>
                    </a:ext>
                  </a:extLst>
                </p14:cNvPr>
                <p14:cNvContentPartPr/>
                <p14:nvPr/>
              </p14:nvContentPartPr>
              <p14:xfrm>
                <a:off x="10519401" y="4407685"/>
                <a:ext cx="69120" cy="179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CEFB551-FE11-D9FC-9913-CF56059AC8C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513281" y="4401565"/>
                  <a:ext cx="813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ED1C3F7-F636-AA7A-0F18-BE668C9D0878}"/>
                    </a:ext>
                  </a:extLst>
                </p14:cNvPr>
                <p14:cNvContentPartPr/>
                <p14:nvPr/>
              </p14:nvContentPartPr>
              <p14:xfrm>
                <a:off x="9826041" y="4655725"/>
                <a:ext cx="842040" cy="14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ED1C3F7-F636-AA7A-0F18-BE668C9D087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19921" y="4649605"/>
                  <a:ext cx="8542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4213BD0-8404-3CB0-BCBE-D6178AC189CF}"/>
                    </a:ext>
                  </a:extLst>
                </p14:cNvPr>
                <p14:cNvContentPartPr/>
                <p14:nvPr/>
              </p14:nvContentPartPr>
              <p14:xfrm>
                <a:off x="9773481" y="5339005"/>
                <a:ext cx="168840" cy="223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4213BD0-8404-3CB0-BCBE-D6178AC189C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767361" y="5332885"/>
                  <a:ext cx="1810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5F168A3-982F-860B-504B-1A2F7606A8EF}"/>
                    </a:ext>
                  </a:extLst>
                </p14:cNvPr>
                <p14:cNvContentPartPr/>
                <p14:nvPr/>
              </p14:nvContentPartPr>
              <p14:xfrm>
                <a:off x="10627401" y="5250445"/>
                <a:ext cx="48600" cy="269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5F168A3-982F-860B-504B-1A2F7606A8E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621281" y="5244325"/>
                  <a:ext cx="608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03021AE-9C44-97AD-EC74-47128AB5D883}"/>
                    </a:ext>
                  </a:extLst>
                </p14:cNvPr>
                <p14:cNvContentPartPr/>
                <p14:nvPr/>
              </p14:nvContentPartPr>
              <p14:xfrm>
                <a:off x="9770241" y="5324605"/>
                <a:ext cx="1014840" cy="12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03021AE-9C44-97AD-EC74-47128AB5D88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764121" y="5318485"/>
                  <a:ext cx="10270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4E3E8D4-4440-DA05-DCFC-0C16987C2EA0}"/>
                    </a:ext>
                  </a:extLst>
                </p14:cNvPr>
                <p14:cNvContentPartPr/>
                <p14:nvPr/>
              </p14:nvContentPartPr>
              <p14:xfrm>
                <a:off x="10886241" y="4697485"/>
                <a:ext cx="176040" cy="663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4E3E8D4-4440-DA05-DCFC-0C16987C2EA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880121" y="4691365"/>
                  <a:ext cx="188280" cy="67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D44C695-8E86-89CE-4986-314C840BB7D6}"/>
              </a:ext>
            </a:extLst>
          </p:cNvPr>
          <p:cNvGrpSpPr/>
          <p:nvPr/>
        </p:nvGrpSpPr>
        <p:grpSpPr>
          <a:xfrm>
            <a:off x="9562161" y="5802685"/>
            <a:ext cx="2138040" cy="664560"/>
            <a:chOff x="9562161" y="5802685"/>
            <a:chExt cx="2138040" cy="66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CA7FD33-FDBA-914E-A7FD-E8C2C8750CDC}"/>
                    </a:ext>
                  </a:extLst>
                </p14:cNvPr>
                <p14:cNvContentPartPr/>
                <p14:nvPr/>
              </p14:nvContentPartPr>
              <p14:xfrm>
                <a:off x="9562161" y="5802685"/>
                <a:ext cx="12240" cy="316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CA7FD33-FDBA-914E-A7FD-E8C2C8750CD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56041" y="5796565"/>
                  <a:ext cx="2448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276E477-9906-8176-722E-81E8AC80CAE0}"/>
                    </a:ext>
                  </a:extLst>
                </p14:cNvPr>
                <p14:cNvContentPartPr/>
                <p14:nvPr/>
              </p14:nvContentPartPr>
              <p14:xfrm>
                <a:off x="9645321" y="5962165"/>
                <a:ext cx="116280" cy="156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276E477-9906-8176-722E-81E8AC80CAE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639201" y="5956045"/>
                  <a:ext cx="128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C9D07DB-9B4C-33F6-C2F3-86F62AB7445D}"/>
                    </a:ext>
                  </a:extLst>
                </p14:cNvPr>
                <p14:cNvContentPartPr/>
                <p14:nvPr/>
              </p14:nvContentPartPr>
              <p14:xfrm>
                <a:off x="9790401" y="5931925"/>
                <a:ext cx="167760" cy="210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C9D07DB-9B4C-33F6-C2F3-86F62AB7445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784281" y="5925805"/>
                  <a:ext cx="1800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753BDDF-6517-C6F8-3D57-6C84BB483EC0}"/>
                    </a:ext>
                  </a:extLst>
                </p14:cNvPr>
                <p14:cNvContentPartPr/>
                <p14:nvPr/>
              </p14:nvContentPartPr>
              <p14:xfrm>
                <a:off x="9931161" y="5929765"/>
                <a:ext cx="200520" cy="205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753BDDF-6517-C6F8-3D57-6C84BB483EC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25041" y="5923645"/>
                  <a:ext cx="2127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7D75664-AF6B-89C3-EED0-F47AEE0D00FE}"/>
                    </a:ext>
                  </a:extLst>
                </p14:cNvPr>
                <p14:cNvContentPartPr/>
                <p14:nvPr/>
              </p14:nvContentPartPr>
              <p14:xfrm>
                <a:off x="10383321" y="5933365"/>
                <a:ext cx="174600" cy="218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7D75664-AF6B-89C3-EED0-F47AEE0D00F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377201" y="5927245"/>
                  <a:ext cx="1868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E26007F-1A5D-8FFA-F09E-3A5572B26BDB}"/>
                    </a:ext>
                  </a:extLst>
                </p14:cNvPr>
                <p14:cNvContentPartPr/>
                <p14:nvPr/>
              </p14:nvContentPartPr>
              <p14:xfrm>
                <a:off x="10639281" y="5945245"/>
                <a:ext cx="165600" cy="522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E26007F-1A5D-8FFA-F09E-3A5572B26BD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633161" y="5939125"/>
                  <a:ext cx="17784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935B39B-457E-C413-0A1C-1AC67209C0C3}"/>
                    </a:ext>
                  </a:extLst>
                </p14:cNvPr>
                <p14:cNvContentPartPr/>
                <p14:nvPr/>
              </p14:nvContentPartPr>
              <p14:xfrm>
                <a:off x="10891641" y="5903485"/>
                <a:ext cx="178200" cy="242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935B39B-457E-C413-0A1C-1AC67209C0C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885521" y="5897365"/>
                  <a:ext cx="1904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11AC973-B98A-4130-D918-01814DA53675}"/>
                    </a:ext>
                  </a:extLst>
                </p14:cNvPr>
                <p14:cNvContentPartPr/>
                <p14:nvPr/>
              </p14:nvContentPartPr>
              <p14:xfrm>
                <a:off x="11131761" y="5944525"/>
                <a:ext cx="211320" cy="185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11AC973-B98A-4130-D918-01814DA5367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125641" y="5938405"/>
                  <a:ext cx="2235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0612FB5-CF50-70B1-97E8-040BAC66DA4B}"/>
                    </a:ext>
                  </a:extLst>
                </p14:cNvPr>
                <p14:cNvContentPartPr/>
                <p14:nvPr/>
              </p14:nvContentPartPr>
              <p14:xfrm>
                <a:off x="11481681" y="5868205"/>
                <a:ext cx="218520" cy="368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0612FB5-CF50-70B1-97E8-040BAC66DA4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475561" y="5862085"/>
                  <a:ext cx="230760" cy="38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54D0E56-92C8-1EA9-366C-D977DD93E6CB}"/>
                  </a:ext>
                </a:extLst>
              </p14:cNvPr>
              <p14:cNvContentPartPr/>
              <p14:nvPr/>
            </p14:nvContentPartPr>
            <p14:xfrm>
              <a:off x="9158241" y="1262005"/>
              <a:ext cx="278280" cy="2138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54D0E56-92C8-1EA9-366C-D977DD93E6C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152121" y="1255885"/>
                <a:ext cx="290520" cy="22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11573721-26EF-2CB1-BADB-007FBF0BFDA3}"/>
              </a:ext>
            </a:extLst>
          </p:cNvPr>
          <p:cNvGrpSpPr/>
          <p:nvPr/>
        </p:nvGrpSpPr>
        <p:grpSpPr>
          <a:xfrm>
            <a:off x="9537681" y="1141045"/>
            <a:ext cx="2282760" cy="389880"/>
            <a:chOff x="9537681" y="1141045"/>
            <a:chExt cx="2282760" cy="38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3CD096E-1C84-EC38-8A3C-73F27D6B82FD}"/>
                    </a:ext>
                  </a:extLst>
                </p14:cNvPr>
                <p14:cNvContentPartPr/>
                <p14:nvPr/>
              </p14:nvContentPartPr>
              <p14:xfrm>
                <a:off x="9537681" y="1215205"/>
                <a:ext cx="135000" cy="168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3CD096E-1C84-EC38-8A3C-73F27D6B82F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31561" y="1209085"/>
                  <a:ext cx="1472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82C5B89-89D5-0FC4-FC56-2581CB839FEA}"/>
                    </a:ext>
                  </a:extLst>
                </p14:cNvPr>
                <p14:cNvContentPartPr/>
                <p14:nvPr/>
              </p14:nvContentPartPr>
              <p14:xfrm>
                <a:off x="9756561" y="1199005"/>
                <a:ext cx="93600" cy="151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82C5B89-89D5-0FC4-FC56-2581CB839FE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750441" y="1192885"/>
                  <a:ext cx="1058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7019894-9152-9D8D-8264-C9E3B2231EBC}"/>
                    </a:ext>
                  </a:extLst>
                </p14:cNvPr>
                <p14:cNvContentPartPr/>
                <p14:nvPr/>
              </p14:nvContentPartPr>
              <p14:xfrm>
                <a:off x="9949881" y="1175245"/>
                <a:ext cx="218520" cy="223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7019894-9152-9D8D-8264-C9E3B2231EB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943761" y="1169125"/>
                  <a:ext cx="2307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F5F02EE-59FC-3F29-9C4D-7AB1D7C42EE9}"/>
                    </a:ext>
                  </a:extLst>
                </p14:cNvPr>
                <p14:cNvContentPartPr/>
                <p14:nvPr/>
              </p14:nvContentPartPr>
              <p14:xfrm>
                <a:off x="10455681" y="1160125"/>
                <a:ext cx="177480" cy="263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F5F02EE-59FC-3F29-9C4D-7AB1D7C42EE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449561" y="1154005"/>
                  <a:ext cx="1897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478DF9A-C836-2866-ECF6-95ED31F23D1F}"/>
                    </a:ext>
                  </a:extLst>
                </p14:cNvPr>
                <p14:cNvContentPartPr/>
                <p14:nvPr/>
              </p14:nvContentPartPr>
              <p14:xfrm>
                <a:off x="10725681" y="1181365"/>
                <a:ext cx="121680" cy="349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478DF9A-C836-2866-ECF6-95ED31F23D1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719561" y="1175245"/>
                  <a:ext cx="13392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F484D5B-734D-2EED-992E-6E81EC6A58A6}"/>
                    </a:ext>
                  </a:extLst>
                </p14:cNvPr>
                <p14:cNvContentPartPr/>
                <p14:nvPr/>
              </p14:nvContentPartPr>
              <p14:xfrm>
                <a:off x="10898481" y="1200085"/>
                <a:ext cx="223560" cy="201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F484D5B-734D-2EED-992E-6E81EC6A58A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892361" y="1193965"/>
                  <a:ext cx="2358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D8518C1-1909-EE20-FA71-11D024C6BB37}"/>
                    </a:ext>
                  </a:extLst>
                </p14:cNvPr>
                <p14:cNvContentPartPr/>
                <p14:nvPr/>
              </p14:nvContentPartPr>
              <p14:xfrm>
                <a:off x="11219601" y="1156165"/>
                <a:ext cx="252000" cy="260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D8518C1-1909-EE20-FA71-11D024C6BB3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213481" y="1150045"/>
                  <a:ext cx="2642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8C26375-A952-12C3-CE53-4D14F5CAC8F1}"/>
                    </a:ext>
                  </a:extLst>
                </p14:cNvPr>
                <p14:cNvContentPartPr/>
                <p14:nvPr/>
              </p14:nvContentPartPr>
              <p14:xfrm>
                <a:off x="11563401" y="1141045"/>
                <a:ext cx="257040" cy="300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8C26375-A952-12C3-CE53-4D14F5CAC8F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557281" y="1134925"/>
                  <a:ext cx="269280" cy="312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01713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 descr="A circular object with numbers and text&#10;&#10;Description automatically generated">
            <a:extLst>
              <a:ext uri="{FF2B5EF4-FFF2-40B4-BE49-F238E27FC236}">
                <a16:creationId xmlns:a16="http://schemas.microsoft.com/office/drawing/2014/main" id="{B7E4B5BE-FBB6-D5EF-90B9-4A0D85D39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1863611"/>
            <a:ext cx="5829300" cy="4089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1E569A-089C-FC10-9C1A-021B1C0F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</a:t>
            </a:r>
          </a:p>
        </p:txBody>
      </p:sp>
      <p:pic>
        <p:nvPicPr>
          <p:cNvPr id="5" name="Content Placeholder 4" descr="A diagram of circuit boards&#10;&#10;Description automatically generated">
            <a:extLst>
              <a:ext uri="{FF2B5EF4-FFF2-40B4-BE49-F238E27FC236}">
                <a16:creationId xmlns:a16="http://schemas.microsoft.com/office/drawing/2014/main" id="{30F0E910-8A60-582A-2A18-BB9BE5B16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0159" t="55454" r="4661" b="37367"/>
          <a:stretch/>
        </p:blipFill>
        <p:spPr>
          <a:xfrm>
            <a:off x="3646717" y="538048"/>
            <a:ext cx="4898566" cy="97971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AF4003-DFFE-A191-ED8B-38CCCEAF5BE2}"/>
              </a:ext>
            </a:extLst>
          </p:cNvPr>
          <p:cNvSpPr txBox="1"/>
          <p:nvPr/>
        </p:nvSpPr>
        <p:spPr>
          <a:xfrm>
            <a:off x="2892447" y="5288970"/>
            <a:ext cx="3025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Ferrimagnetic</a:t>
            </a:r>
            <a:r>
              <a:rPr lang="zh-CN" altLang="en-US" sz="1200" dirty="0"/>
              <a:t> </a:t>
            </a:r>
            <a:r>
              <a:rPr lang="en-US" altLang="zh-CN" sz="1200" dirty="0"/>
              <a:t>cup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B2CF2F3-C2A8-AE5A-32E2-44637926B9BE}"/>
                  </a:ext>
                </a:extLst>
              </p14:cNvPr>
              <p14:cNvContentPartPr/>
              <p14:nvPr/>
            </p14:nvContentPartPr>
            <p14:xfrm>
              <a:off x="3387547" y="2184609"/>
              <a:ext cx="4992840" cy="3330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B2CF2F3-C2A8-AE5A-32E2-44637926B9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81427" y="2178489"/>
                <a:ext cx="5005080" cy="334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CDEEE7E-73F6-C9A1-A717-78EC94664541}"/>
                  </a:ext>
                </a:extLst>
              </p14:cNvPr>
              <p14:cNvContentPartPr/>
              <p14:nvPr/>
            </p14:nvContentPartPr>
            <p14:xfrm>
              <a:off x="3407347" y="3216369"/>
              <a:ext cx="5001120" cy="1300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CDEEE7E-73F6-C9A1-A717-78EC946645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01227" y="3210249"/>
                <a:ext cx="5013360" cy="13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9FFDF72-0A04-9E88-1750-8435AE9C3466}"/>
                  </a:ext>
                </a:extLst>
              </p14:cNvPr>
              <p14:cNvContentPartPr/>
              <p14:nvPr/>
            </p14:nvContentPartPr>
            <p14:xfrm>
              <a:off x="3419587" y="3450369"/>
              <a:ext cx="4961160" cy="2054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9FFDF72-0A04-9E88-1750-8435AE9C34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13467" y="3444249"/>
                <a:ext cx="4973400" cy="20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328EC28-FC54-5C4B-DCD0-E8C6BC4D1516}"/>
                  </a:ext>
                </a:extLst>
              </p14:cNvPr>
              <p14:cNvContentPartPr/>
              <p14:nvPr/>
            </p14:nvContentPartPr>
            <p14:xfrm>
              <a:off x="3355147" y="4572489"/>
              <a:ext cx="513360" cy="693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328EC28-FC54-5C4B-DCD0-E8C6BC4D151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49027" y="4566369"/>
                <a:ext cx="525600" cy="70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9581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569A-089C-FC10-9C1A-021B1C0F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7:</a:t>
            </a:r>
          </a:p>
        </p:txBody>
      </p:sp>
      <p:pic>
        <p:nvPicPr>
          <p:cNvPr id="5" name="Content Placeholder 4" descr="A diagram of circuit boards&#10;&#10;Description automatically generated">
            <a:extLst>
              <a:ext uri="{FF2B5EF4-FFF2-40B4-BE49-F238E27FC236}">
                <a16:creationId xmlns:a16="http://schemas.microsoft.com/office/drawing/2014/main" id="{30F0E910-8A60-582A-2A18-BB9BE5B16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848" t="66200" r="3972" b="26621"/>
          <a:stretch/>
        </p:blipFill>
        <p:spPr>
          <a:xfrm>
            <a:off x="3646717" y="538048"/>
            <a:ext cx="4898566" cy="979715"/>
          </a:xfrm>
        </p:spPr>
      </p:pic>
      <p:pic>
        <p:nvPicPr>
          <p:cNvPr id="3" name="Content Placeholder 4" descr="A drawing of a circular object&#10;&#10;Description automatically generated">
            <a:extLst>
              <a:ext uri="{FF2B5EF4-FFF2-40B4-BE49-F238E27FC236}">
                <a16:creationId xmlns:a16="http://schemas.microsoft.com/office/drawing/2014/main" id="{92F0E761-0885-14F6-F4A2-E812F8FB5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666" y="1825625"/>
            <a:ext cx="5284668" cy="43513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16A534-94A3-3A19-BE16-C7E3F4D1666D}"/>
              </a:ext>
            </a:extLst>
          </p:cNvPr>
          <p:cNvSpPr txBox="1"/>
          <p:nvPr/>
        </p:nvSpPr>
        <p:spPr>
          <a:xfrm>
            <a:off x="8545283" y="2833447"/>
            <a:ext cx="3025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Radio antenna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3E41C82-0E8D-6D5B-2EBA-1750FCF04CEC}"/>
                  </a:ext>
                </a:extLst>
              </p14:cNvPr>
              <p14:cNvContentPartPr/>
              <p14:nvPr/>
            </p14:nvContentPartPr>
            <p14:xfrm>
              <a:off x="3902347" y="2119809"/>
              <a:ext cx="4376520" cy="1932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3E41C82-0E8D-6D5B-2EBA-1750FCF04C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96227" y="2113689"/>
                <a:ext cx="4388760" cy="19450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2A75FD1-0740-7928-7DB4-96610EFB3DA2}"/>
              </a:ext>
            </a:extLst>
          </p:cNvPr>
          <p:cNvSpPr txBox="1"/>
          <p:nvPr/>
        </p:nvSpPr>
        <p:spPr>
          <a:xfrm>
            <a:off x="8207652" y="2082755"/>
            <a:ext cx="1338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Antenna</a:t>
            </a:r>
            <a:r>
              <a:rPr lang="zh-CN" altLang="en-US" sz="1200" dirty="0"/>
              <a:t> </a:t>
            </a:r>
            <a:r>
              <a:rPr lang="en-US" altLang="zh-CN" sz="1200" dirty="0"/>
              <a:t>connector</a:t>
            </a:r>
            <a:endParaRPr lang="en-US" sz="1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FE21E96-F42B-43CC-16A0-B70645DFA039}"/>
                  </a:ext>
                </a:extLst>
              </p14:cNvPr>
              <p14:cNvContentPartPr/>
              <p14:nvPr/>
            </p14:nvContentPartPr>
            <p14:xfrm>
              <a:off x="7252147" y="1859169"/>
              <a:ext cx="1971720" cy="1298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FE21E96-F42B-43CC-16A0-B70645DFA03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46027" y="1853049"/>
                <a:ext cx="1983960" cy="131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1141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569A-089C-FC10-9C1A-021B1C0F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8:</a:t>
            </a:r>
          </a:p>
        </p:txBody>
      </p:sp>
      <p:pic>
        <p:nvPicPr>
          <p:cNvPr id="5" name="Content Placeholder 4" descr="A diagram of circuit boards&#10;&#10;Description automatically generated">
            <a:extLst>
              <a:ext uri="{FF2B5EF4-FFF2-40B4-BE49-F238E27FC236}">
                <a16:creationId xmlns:a16="http://schemas.microsoft.com/office/drawing/2014/main" id="{30F0E910-8A60-582A-2A18-BB9BE5B16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700" t="76819" r="5120" b="16002"/>
          <a:stretch/>
        </p:blipFill>
        <p:spPr>
          <a:xfrm>
            <a:off x="3762543" y="538048"/>
            <a:ext cx="4898566" cy="979715"/>
          </a:xfrm>
        </p:spPr>
      </p:pic>
      <p:pic>
        <p:nvPicPr>
          <p:cNvPr id="4" name="Content Placeholder 4" descr="A diagram of a circular object&#10;&#10;Description automatically generated">
            <a:extLst>
              <a:ext uri="{FF2B5EF4-FFF2-40B4-BE49-F238E27FC236}">
                <a16:creationId xmlns:a16="http://schemas.microsoft.com/office/drawing/2014/main" id="{6E3C0680-592E-18CC-CD5A-0436C6D47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440" y="1825625"/>
            <a:ext cx="5411119" cy="43513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9216404-E191-FCDC-34E5-5FBBFBD25773}"/>
                  </a:ext>
                </a:extLst>
              </p14:cNvPr>
              <p14:cNvContentPartPr/>
              <p14:nvPr/>
            </p14:nvContentPartPr>
            <p14:xfrm>
              <a:off x="4547975" y="2334638"/>
              <a:ext cx="2743560" cy="3224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9216404-E191-FCDC-34E5-5FBBFBD257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41855" y="2328518"/>
                <a:ext cx="2755800" cy="32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B2C1856-0096-F35E-D6A6-E82D0CD19610}"/>
                  </a:ext>
                </a:extLst>
              </p14:cNvPr>
              <p14:cNvContentPartPr/>
              <p14:nvPr/>
            </p14:nvContentPartPr>
            <p14:xfrm>
              <a:off x="7268135" y="2631638"/>
              <a:ext cx="553680" cy="2013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B2C1856-0096-F35E-D6A6-E82D0CD196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62015" y="2625518"/>
                <a:ext cx="565920" cy="20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3A39DFA-75BF-0355-1DB0-338B12E54C0A}"/>
                  </a:ext>
                </a:extLst>
              </p14:cNvPr>
              <p14:cNvContentPartPr/>
              <p14:nvPr/>
            </p14:nvContentPartPr>
            <p14:xfrm>
              <a:off x="6064295" y="2225918"/>
              <a:ext cx="1214640" cy="428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3A39DFA-75BF-0355-1DB0-338B12E54C0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58175" y="2219798"/>
                <a:ext cx="122688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97D3515-309E-6963-1472-E1BBAC6592EE}"/>
                  </a:ext>
                </a:extLst>
              </p14:cNvPr>
              <p14:cNvContentPartPr/>
              <p14:nvPr/>
            </p14:nvContentPartPr>
            <p14:xfrm>
              <a:off x="4557695" y="2185598"/>
              <a:ext cx="3364920" cy="3372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97D3515-309E-6963-1472-E1BBAC6592E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51575" y="2179478"/>
                <a:ext cx="3377160" cy="338508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66A9566-6418-08A6-509A-2597E6CB6236}"/>
              </a:ext>
            </a:extLst>
          </p:cNvPr>
          <p:cNvSpPr txBox="1"/>
          <p:nvPr/>
        </p:nvSpPr>
        <p:spPr>
          <a:xfrm>
            <a:off x="8258476" y="3609474"/>
            <a:ext cx="1357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Circular circuit board</a:t>
            </a:r>
          </a:p>
        </p:txBody>
      </p:sp>
    </p:spTree>
    <p:extLst>
      <p:ext uri="{BB962C8B-B14F-4D97-AF65-F5344CB8AC3E}">
        <p14:creationId xmlns:p14="http://schemas.microsoft.com/office/powerpoint/2010/main" val="4093827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569A-089C-FC10-9C1A-021B1C0F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9:</a:t>
            </a:r>
          </a:p>
        </p:txBody>
      </p:sp>
      <p:pic>
        <p:nvPicPr>
          <p:cNvPr id="5" name="Content Placeholder 4" descr="A diagram of circuit boards&#10;&#10;Description automatically generated">
            <a:extLst>
              <a:ext uri="{FF2B5EF4-FFF2-40B4-BE49-F238E27FC236}">
                <a16:creationId xmlns:a16="http://schemas.microsoft.com/office/drawing/2014/main" id="{30F0E910-8A60-582A-2A18-BB9BE5B16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847" t="87565" r="3972" b="5256"/>
          <a:stretch/>
        </p:blipFill>
        <p:spPr>
          <a:xfrm>
            <a:off x="3646717" y="538048"/>
            <a:ext cx="4898566" cy="979715"/>
          </a:xfrm>
        </p:spPr>
      </p:pic>
      <p:pic>
        <p:nvPicPr>
          <p:cNvPr id="3" name="Content Placeholder 4" descr="A drawing of a device&#10;&#10;Description automatically generated">
            <a:extLst>
              <a:ext uri="{FF2B5EF4-FFF2-40B4-BE49-F238E27FC236}">
                <a16:creationId xmlns:a16="http://schemas.microsoft.com/office/drawing/2014/main" id="{DECDDC69-8253-FC51-ACE5-40DF6B375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00" y="1865036"/>
            <a:ext cx="5969000" cy="3581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E71E00-5C70-9ED8-5EB0-D9CEC811A995}"/>
              </a:ext>
            </a:extLst>
          </p:cNvPr>
          <p:cNvSpPr txBox="1"/>
          <p:nvPr/>
        </p:nvSpPr>
        <p:spPr>
          <a:xfrm>
            <a:off x="7026564" y="4984771"/>
            <a:ext cx="118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Metallic shield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8486340-0BFA-F129-4445-2BE009FC5E52}"/>
                  </a:ext>
                </a:extLst>
              </p14:cNvPr>
              <p14:cNvContentPartPr/>
              <p14:nvPr/>
            </p14:nvContentPartPr>
            <p14:xfrm>
              <a:off x="6762509" y="4544808"/>
              <a:ext cx="1100160" cy="1011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8486340-0BFA-F129-4445-2BE009FC5E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56389" y="4538688"/>
                <a:ext cx="1112400" cy="102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151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26ED-B241-861E-3AA4-B50409B55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084E5-C5EA-EF51-581A-36324F5A9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/>
              <a:t>Goal</a:t>
            </a:r>
            <a:r>
              <a:rPr lang="en-US" sz="2000" dirty="0"/>
              <a:t>: </a:t>
            </a:r>
            <a:r>
              <a:rPr lang="en-US" altLang="zh-CN" sz="2000" dirty="0"/>
              <a:t>Describe</a:t>
            </a:r>
            <a:r>
              <a:rPr lang="zh-CN" altLang="en-US" sz="2000" dirty="0"/>
              <a:t> </a:t>
            </a:r>
            <a:r>
              <a:rPr lang="en-US" altLang="zh-CN" sz="2000" b="1" dirty="0"/>
              <a:t>space-saving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configuration</a:t>
            </a:r>
            <a:r>
              <a:rPr lang="zh-CN" altLang="en-US" sz="2000" b="1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BCI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b="1" dirty="0"/>
              <a:t>&gt;=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circuit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boards</a:t>
            </a:r>
            <a:r>
              <a:rPr lang="zh-CN" altLang="en-US" sz="2000" b="1" dirty="0"/>
              <a:t> </a:t>
            </a:r>
            <a:r>
              <a:rPr lang="en-US" altLang="zh-CN" sz="2000" dirty="0"/>
              <a:t>forming</a:t>
            </a:r>
            <a:r>
              <a:rPr lang="zh-CN" altLang="en-US" sz="2000" dirty="0"/>
              <a:t> </a:t>
            </a:r>
            <a:r>
              <a:rPr lang="en-US" altLang="zh-CN" sz="2000" b="1" dirty="0"/>
              <a:t>sides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of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&gt;=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5-sided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geometric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prism</a:t>
            </a:r>
            <a:r>
              <a:rPr lang="zh-CN" altLang="en-US" sz="2000" b="1" dirty="0"/>
              <a:t> </a:t>
            </a:r>
            <a:endParaRPr lang="en-US" sz="2000" b="1" dirty="0"/>
          </a:p>
          <a:p>
            <a:r>
              <a:rPr lang="en-US" sz="2000" b="1" dirty="0"/>
              <a:t>Embodiments</a:t>
            </a:r>
            <a:r>
              <a:rPr lang="en-US" sz="2000" dirty="0"/>
              <a:t>: </a:t>
            </a:r>
          </a:p>
          <a:p>
            <a:pPr lvl="1"/>
            <a:r>
              <a:rPr lang="en-US" sz="1700" dirty="0"/>
              <a:t>Side-Top view of Assembly of Cylindrically Wrapped Electronics with Chassis</a:t>
            </a:r>
          </a:p>
          <a:p>
            <a:pPr lvl="1"/>
            <a:r>
              <a:rPr lang="en-US" sz="1700" dirty="0"/>
              <a:t>Arrangements of Circuit Boards to form various Geometric Prisms </a:t>
            </a:r>
          </a:p>
          <a:p>
            <a:pPr lvl="1"/>
            <a:r>
              <a:rPr lang="en-US" sz="1700" dirty="0"/>
              <a:t>Side-Top view of Assembly of Cylindrical Power Coil</a:t>
            </a:r>
          </a:p>
          <a:p>
            <a:pPr lvl="1"/>
            <a:r>
              <a:rPr lang="en-US" sz="1700" dirty="0"/>
              <a:t>Side-Top view of Assembly of Cylindrically Wrapped Electronics and Circular Circuit Board</a:t>
            </a:r>
          </a:p>
          <a:p>
            <a:pPr lvl="1"/>
            <a:r>
              <a:rPr lang="en-US" sz="1700" dirty="0"/>
              <a:t>Side-Top view of Assembly of Cylindrically Wrapped Electronics with Chassis, Circular Circuit Board, and Battery</a:t>
            </a:r>
          </a:p>
          <a:p>
            <a:pPr lvl="1"/>
            <a:r>
              <a:rPr lang="en-US" sz="1700" dirty="0"/>
              <a:t>Side-Top view of Ferrimagnetic Cup and Cylindrical Power Coil Assembly </a:t>
            </a:r>
          </a:p>
          <a:p>
            <a:pPr lvl="1"/>
            <a:r>
              <a:rPr lang="en-US" sz="1700" dirty="0"/>
              <a:t>Side-Top view of Ferrimagnetic Cup, Circular Loop Antenna, and Cylindrical Power Coil Assembly </a:t>
            </a:r>
          </a:p>
          <a:p>
            <a:pPr lvl="1"/>
            <a:r>
              <a:rPr lang="en-US" sz="1700" dirty="0"/>
              <a:t>Bottom view of Ferrimagnetic Cup and Circular Circuit Board Assembly including Alignment Features</a:t>
            </a:r>
          </a:p>
          <a:p>
            <a:pPr lvl="1"/>
            <a:r>
              <a:rPr lang="en-US" sz="1700" dirty="0"/>
              <a:t>Side-Bottom Cutaway view of Assembly of Ferrimagnetic Cup + Cylindrically Wrapped Electronics including Alignment Features</a:t>
            </a:r>
          </a:p>
          <a:p>
            <a:pPr lvl="1"/>
            <a:r>
              <a:rPr lang="en-US" sz="1700" dirty="0"/>
              <a:t>Vertical Cross-Section of High-Density Neural Implant</a:t>
            </a:r>
          </a:p>
        </p:txBody>
      </p:sp>
    </p:spTree>
    <p:extLst>
      <p:ext uri="{BB962C8B-B14F-4D97-AF65-F5344CB8AC3E}">
        <p14:creationId xmlns:p14="http://schemas.microsoft.com/office/powerpoint/2010/main" val="70417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01F4-AAE8-933D-52B6-0E64A027F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Side-Top view of Assembly of Cylindrically Wrapped Electronics with Chassis</a:t>
            </a:r>
          </a:p>
        </p:txBody>
      </p:sp>
      <p:pic>
        <p:nvPicPr>
          <p:cNvPr id="5" name="Content Placeholder 4" descr="A black and white drawing of a circular object&#10;&#10;Description automatically generated">
            <a:extLst>
              <a:ext uri="{FF2B5EF4-FFF2-40B4-BE49-F238E27FC236}">
                <a16:creationId xmlns:a16="http://schemas.microsoft.com/office/drawing/2014/main" id="{525602F6-B5AD-8308-4FFC-DC4D752D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2170" y="1825625"/>
            <a:ext cx="5987660" cy="435133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CA79E5A-8A00-6081-1402-0EB34880DEF2}"/>
                  </a:ext>
                </a:extLst>
              </p14:cNvPr>
              <p14:cNvContentPartPr/>
              <p14:nvPr/>
            </p14:nvContentPartPr>
            <p14:xfrm>
              <a:off x="3704359" y="3741541"/>
              <a:ext cx="978120" cy="1394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CA79E5A-8A00-6081-1402-0EB34880DE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8239" y="3735421"/>
                <a:ext cx="990360" cy="14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AFA2EA-33B7-7172-EFC1-85FC7D7CF60D}"/>
                  </a:ext>
                </a:extLst>
              </p14:cNvPr>
              <p14:cNvContentPartPr/>
              <p14:nvPr/>
            </p14:nvContentPartPr>
            <p14:xfrm>
              <a:off x="5023039" y="4145461"/>
              <a:ext cx="1846080" cy="1416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AFA2EA-33B7-7172-EFC1-85FC7D7CF60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16919" y="4139341"/>
                <a:ext cx="1858320" cy="14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E08188B-1AC7-0423-5A10-B876B4E32B84}"/>
                  </a:ext>
                </a:extLst>
              </p14:cNvPr>
              <p14:cNvContentPartPr/>
              <p14:nvPr/>
            </p14:nvContentPartPr>
            <p14:xfrm>
              <a:off x="3363799" y="2773830"/>
              <a:ext cx="860400" cy="1476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E08188B-1AC7-0423-5A10-B876B4E32B8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57679" y="2767710"/>
                <a:ext cx="872640" cy="14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96DA30A-ED0C-4CDE-D1C4-08A6182E005C}"/>
                  </a:ext>
                </a:extLst>
              </p14:cNvPr>
              <p14:cNvContentPartPr/>
              <p14:nvPr/>
            </p14:nvContentPartPr>
            <p14:xfrm>
              <a:off x="7910959" y="2537310"/>
              <a:ext cx="291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96DA30A-ED0C-4CDE-D1C4-08A6182E005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04839" y="2531190"/>
                <a:ext cx="414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D3FA429-DE0F-BD87-1743-AB792D57878F}"/>
                  </a:ext>
                </a:extLst>
              </p14:cNvPr>
              <p14:cNvContentPartPr/>
              <p14:nvPr/>
            </p14:nvContentPartPr>
            <p14:xfrm>
              <a:off x="6637639" y="2481150"/>
              <a:ext cx="1329480" cy="1022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D3FA429-DE0F-BD87-1743-AB792D57878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31519" y="2475030"/>
                <a:ext cx="1341720" cy="10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6FFC281-7109-380D-E020-7EDBC8682280}"/>
                  </a:ext>
                </a:extLst>
              </p14:cNvPr>
              <p14:cNvContentPartPr/>
              <p14:nvPr/>
            </p14:nvContentPartPr>
            <p14:xfrm>
              <a:off x="5789479" y="2314830"/>
              <a:ext cx="654840" cy="1062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6FFC281-7109-380D-E020-7EDBC868228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783359" y="2308710"/>
                <a:ext cx="667080" cy="107496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311E6EC9-29E7-A021-68BA-6330F5A4D9AF}"/>
              </a:ext>
            </a:extLst>
          </p:cNvPr>
          <p:cNvSpPr txBox="1"/>
          <p:nvPr/>
        </p:nvSpPr>
        <p:spPr>
          <a:xfrm>
            <a:off x="838200" y="2680877"/>
            <a:ext cx="2052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7</a:t>
            </a:r>
            <a:r>
              <a:rPr lang="zh-CN" altLang="en-US" sz="1200" b="1" dirty="0"/>
              <a:t> </a:t>
            </a:r>
            <a:r>
              <a:rPr lang="en-US" sz="1200" b="1" dirty="0"/>
              <a:t>Circuit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boards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(PCBs)</a:t>
            </a:r>
          </a:p>
          <a:p>
            <a:r>
              <a:rPr lang="en-US" altLang="zh-CN" sz="1000" dirty="0"/>
              <a:t>(</a:t>
            </a:r>
            <a:r>
              <a:rPr lang="en-US" sz="1000" dirty="0"/>
              <a:t>Arranged</a:t>
            </a:r>
            <a:r>
              <a:rPr lang="zh-CN" altLang="en-US" sz="1000" dirty="0"/>
              <a:t> </a:t>
            </a:r>
            <a:r>
              <a:rPr lang="en-US" altLang="zh-CN" sz="1000" b="1" dirty="0"/>
              <a:t>cylindrically</a:t>
            </a:r>
            <a:r>
              <a:rPr lang="zh-CN" altLang="en-US" sz="1000" b="1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form</a:t>
            </a:r>
            <a:r>
              <a:rPr lang="zh-CN" altLang="en-US" sz="1000" dirty="0"/>
              <a:t> </a:t>
            </a:r>
            <a:r>
              <a:rPr lang="en-US" altLang="zh-CN" sz="1000" dirty="0"/>
              <a:t>a</a:t>
            </a:r>
            <a:r>
              <a:rPr lang="zh-CN" altLang="en-US" sz="1000" dirty="0"/>
              <a:t> </a:t>
            </a:r>
            <a:r>
              <a:rPr lang="en-US" altLang="zh-CN" sz="1000" b="1" dirty="0"/>
              <a:t>polygon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base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prism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sides</a:t>
            </a:r>
            <a:r>
              <a:rPr lang="en-US" altLang="zh-CN" sz="1000" dirty="0"/>
              <a:t>)</a:t>
            </a:r>
            <a:endParaRPr lang="en-US" sz="1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9AF85F-3E3C-43C4-E01F-2A9C34A224C4}"/>
              </a:ext>
            </a:extLst>
          </p:cNvPr>
          <p:cNvSpPr txBox="1"/>
          <p:nvPr/>
        </p:nvSpPr>
        <p:spPr>
          <a:xfrm>
            <a:off x="7544094" y="5639727"/>
            <a:ext cx="1945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Chassis</a:t>
            </a:r>
          </a:p>
          <a:p>
            <a:r>
              <a:rPr lang="en-US" altLang="zh-CN" sz="1000" dirty="0"/>
              <a:t>(restrain</a:t>
            </a:r>
            <a:r>
              <a:rPr lang="zh-CN" altLang="en-US" sz="1000" dirty="0"/>
              <a:t> </a:t>
            </a:r>
            <a:r>
              <a:rPr lang="en-US" altLang="zh-CN" sz="1000" dirty="0"/>
              <a:t>each</a:t>
            </a:r>
            <a:r>
              <a:rPr lang="zh-CN" altLang="en-US" sz="1000" dirty="0"/>
              <a:t> </a:t>
            </a:r>
            <a:r>
              <a:rPr lang="en-US" altLang="zh-CN" sz="1000" dirty="0"/>
              <a:t>component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form</a:t>
            </a:r>
            <a:r>
              <a:rPr lang="zh-CN" altLang="en-US" sz="1000" dirty="0"/>
              <a:t> </a:t>
            </a:r>
            <a:r>
              <a:rPr lang="en-US" altLang="zh-CN" sz="1000" dirty="0"/>
              <a:t>prism)</a:t>
            </a:r>
            <a:endParaRPr lang="en-US" sz="1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3A0391F-1E18-5B94-075E-A3A906E70740}"/>
                  </a:ext>
                </a:extLst>
              </p14:cNvPr>
              <p14:cNvContentPartPr/>
              <p14:nvPr/>
            </p14:nvContentPartPr>
            <p14:xfrm>
              <a:off x="7676523" y="5425641"/>
              <a:ext cx="29520" cy="2214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3A0391F-1E18-5B94-075E-A3A906E7074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670403" y="5419521"/>
                <a:ext cx="4176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965645D-9234-925F-0DAC-FCC3A9D21D92}"/>
                  </a:ext>
                </a:extLst>
              </p14:cNvPr>
              <p14:cNvContentPartPr/>
              <p14:nvPr/>
            </p14:nvContentPartPr>
            <p14:xfrm>
              <a:off x="2776878" y="2951065"/>
              <a:ext cx="583200" cy="1656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965645D-9234-925F-0DAC-FCC3A9D21D9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70758" y="2944945"/>
                <a:ext cx="5954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0E50F1A-8894-9EC4-C5B8-F3DB3BCE5AAA}"/>
                  </a:ext>
                </a:extLst>
              </p14:cNvPr>
              <p14:cNvContentPartPr/>
              <p14:nvPr/>
            </p14:nvContentPartPr>
            <p14:xfrm>
              <a:off x="5441784" y="2152854"/>
              <a:ext cx="630720" cy="396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0E50F1A-8894-9EC4-C5B8-F3DB3BCE5AA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35664" y="2146734"/>
                <a:ext cx="642960" cy="40824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6DDF3B0-E1D4-842F-6F80-D7CEF85DCBA9}"/>
              </a:ext>
            </a:extLst>
          </p:cNvPr>
          <p:cNvSpPr txBox="1"/>
          <p:nvPr/>
        </p:nvSpPr>
        <p:spPr>
          <a:xfrm>
            <a:off x="6055377" y="1669186"/>
            <a:ext cx="1484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Power</a:t>
            </a:r>
            <a:r>
              <a:rPr lang="zh-CN" altLang="en-US" sz="1200" dirty="0"/>
              <a:t> </a:t>
            </a:r>
            <a:r>
              <a:rPr lang="en-US" altLang="zh-CN" sz="1200" dirty="0"/>
              <a:t>connectors</a:t>
            </a:r>
          </a:p>
          <a:p>
            <a:r>
              <a:rPr lang="en-US" altLang="zh-CN" sz="1000" dirty="0"/>
              <a:t>(connect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button-cell</a:t>
            </a:r>
            <a:r>
              <a:rPr lang="zh-CN" altLang="en-US" sz="1000" dirty="0"/>
              <a:t> </a:t>
            </a:r>
            <a:r>
              <a:rPr lang="en-US" altLang="zh-CN" sz="1000" dirty="0"/>
              <a:t>battery)</a:t>
            </a:r>
            <a:endParaRPr 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281C61-5C1B-C3E3-1F91-9BF7F5763AB6}"/>
              </a:ext>
            </a:extLst>
          </p:cNvPr>
          <p:cNvSpPr txBox="1"/>
          <p:nvPr/>
        </p:nvSpPr>
        <p:spPr>
          <a:xfrm>
            <a:off x="4435535" y="1520260"/>
            <a:ext cx="1532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Antenna</a:t>
            </a:r>
            <a:r>
              <a:rPr lang="zh-CN" altLang="en-US" sz="1200" dirty="0"/>
              <a:t> </a:t>
            </a:r>
            <a:r>
              <a:rPr lang="en-US" altLang="zh-CN" sz="1200" dirty="0"/>
              <a:t>connector</a:t>
            </a:r>
          </a:p>
          <a:p>
            <a:r>
              <a:rPr lang="en-US" altLang="zh-CN" sz="1000" dirty="0"/>
              <a:t>(couples</a:t>
            </a:r>
            <a:r>
              <a:rPr lang="zh-CN" altLang="en-US" sz="1000" dirty="0"/>
              <a:t> </a:t>
            </a:r>
            <a:r>
              <a:rPr lang="en-US" altLang="zh-CN" sz="1000" dirty="0"/>
              <a:t>circuit</a:t>
            </a:r>
            <a:r>
              <a:rPr lang="zh-CN" altLang="en-US" sz="1000" dirty="0"/>
              <a:t> </a:t>
            </a:r>
            <a:r>
              <a:rPr lang="en-US" altLang="zh-CN" sz="1000" dirty="0"/>
              <a:t>boards</a:t>
            </a:r>
            <a:r>
              <a:rPr lang="zh-CN" altLang="en-US" sz="1000" dirty="0"/>
              <a:t> </a:t>
            </a:r>
            <a:r>
              <a:rPr lang="en-US" altLang="zh-CN" sz="1000" dirty="0"/>
              <a:t>with</a:t>
            </a:r>
            <a:r>
              <a:rPr lang="zh-CN" altLang="en-US" sz="1000" dirty="0"/>
              <a:t> </a:t>
            </a:r>
            <a:r>
              <a:rPr lang="en-US" altLang="zh-CN" sz="1000" dirty="0"/>
              <a:t>radio</a:t>
            </a:r>
            <a:r>
              <a:rPr lang="zh-CN" altLang="en-US" sz="1000" dirty="0"/>
              <a:t> </a:t>
            </a:r>
            <a:r>
              <a:rPr lang="en-US" altLang="zh-CN" sz="1000" dirty="0"/>
              <a:t>antenna)</a:t>
            </a:r>
            <a:endParaRPr lang="en-US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65201E-3879-C36D-3383-3CEBFCD8A1D3}"/>
              </a:ext>
            </a:extLst>
          </p:cNvPr>
          <p:cNvSpPr txBox="1"/>
          <p:nvPr/>
        </p:nvSpPr>
        <p:spPr>
          <a:xfrm>
            <a:off x="3227171" y="1429730"/>
            <a:ext cx="1403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Notch</a:t>
            </a:r>
          </a:p>
          <a:p>
            <a:r>
              <a:rPr lang="en-US" altLang="zh-CN" sz="1000" dirty="0"/>
              <a:t>(align</a:t>
            </a:r>
            <a:r>
              <a:rPr lang="zh-CN" altLang="en-US" sz="1000" dirty="0"/>
              <a:t> </a:t>
            </a:r>
            <a:r>
              <a:rPr lang="en-US" altLang="zh-CN" sz="1000" dirty="0"/>
              <a:t>chassis</a:t>
            </a:r>
            <a:r>
              <a:rPr lang="zh-CN" altLang="en-US" sz="1000" dirty="0"/>
              <a:t> </a:t>
            </a:r>
            <a:r>
              <a:rPr lang="en-US" altLang="zh-CN" sz="1000" dirty="0"/>
              <a:t>with</a:t>
            </a:r>
            <a:r>
              <a:rPr lang="zh-CN" altLang="en-US" sz="1000" dirty="0"/>
              <a:t> </a:t>
            </a:r>
            <a:r>
              <a:rPr lang="en-US" altLang="zh-CN" sz="1000" dirty="0"/>
              <a:t>other</a:t>
            </a:r>
            <a:r>
              <a:rPr lang="zh-CN" altLang="en-US" sz="1000" dirty="0"/>
              <a:t> </a:t>
            </a:r>
            <a:r>
              <a:rPr lang="en-US" altLang="zh-CN" sz="1000" dirty="0"/>
              <a:t>components)</a:t>
            </a:r>
            <a:endParaRPr lang="en-US" sz="1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0A7C429-4A39-D26F-3B9A-9F891CE7E2FA}"/>
                  </a:ext>
                </a:extLst>
              </p14:cNvPr>
              <p14:cNvContentPartPr/>
              <p14:nvPr/>
            </p14:nvContentPartPr>
            <p14:xfrm>
              <a:off x="3916627" y="2032679"/>
              <a:ext cx="101160" cy="6894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0A7C429-4A39-D26F-3B9A-9F891CE7E2F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910507" y="2026559"/>
                <a:ext cx="113400" cy="70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19800DA1-ECF6-8410-C536-B3387395D44D}"/>
              </a:ext>
            </a:extLst>
          </p:cNvPr>
          <p:cNvGrpSpPr/>
          <p:nvPr/>
        </p:nvGrpSpPr>
        <p:grpSpPr>
          <a:xfrm>
            <a:off x="7157479" y="2218615"/>
            <a:ext cx="1663560" cy="3286175"/>
            <a:chOff x="7157479" y="2218615"/>
            <a:chExt cx="1663560" cy="328617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984E48E-E5AC-5EAF-B0D1-943B5826458E}"/>
                    </a:ext>
                  </a:extLst>
                </p14:cNvPr>
                <p14:cNvContentPartPr/>
                <p14:nvPr/>
              </p14:nvContentPartPr>
              <p14:xfrm>
                <a:off x="7157479" y="3482670"/>
                <a:ext cx="1577520" cy="2022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984E48E-E5AC-5EAF-B0D1-943B5826458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151359" y="3476550"/>
                  <a:ext cx="1589760" cy="20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F7CF845-8D28-C915-5587-D296EF003BA4}"/>
                    </a:ext>
                  </a:extLst>
                </p14:cNvPr>
                <p14:cNvContentPartPr/>
                <p14:nvPr/>
              </p14:nvContentPartPr>
              <p14:xfrm>
                <a:off x="8081239" y="2831430"/>
                <a:ext cx="605880" cy="795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F7CF845-8D28-C915-5587-D296EF003BA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075119" y="2825310"/>
                  <a:ext cx="618120" cy="80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9F972AE-605F-927F-F251-894F3721944B}"/>
                    </a:ext>
                  </a:extLst>
                </p14:cNvPr>
                <p14:cNvContentPartPr/>
                <p14:nvPr/>
              </p14:nvContentPartPr>
              <p14:xfrm>
                <a:off x="8538439" y="2911710"/>
                <a:ext cx="282600" cy="1675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9F972AE-605F-927F-F251-894F3721944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32319" y="2905590"/>
                  <a:ext cx="294840" cy="168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17F0E15-39B5-DE1D-AF6D-985759AAA3F0}"/>
                    </a:ext>
                  </a:extLst>
                </p14:cNvPr>
                <p14:cNvContentPartPr/>
                <p14:nvPr/>
              </p14:nvContentPartPr>
              <p14:xfrm>
                <a:off x="8206396" y="2218615"/>
                <a:ext cx="216720" cy="412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17F0E15-39B5-DE1D-AF6D-985759AAA3F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200276" y="2212495"/>
                  <a:ext cx="228960" cy="425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C2745D0-AE94-BA3D-D1ED-088D73EFA03A}"/>
              </a:ext>
            </a:extLst>
          </p:cNvPr>
          <p:cNvSpPr txBox="1"/>
          <p:nvPr/>
        </p:nvSpPr>
        <p:spPr>
          <a:xfrm>
            <a:off x="8292263" y="1716810"/>
            <a:ext cx="885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Support</a:t>
            </a:r>
            <a:r>
              <a:rPr lang="zh-CN" altLang="en-US" sz="1200" dirty="0"/>
              <a:t> </a:t>
            </a:r>
            <a:r>
              <a:rPr lang="en-US" altLang="zh-CN" sz="1200" dirty="0"/>
              <a:t>structures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881985-C40B-DB1B-D9E3-43CE408D2C9B}"/>
              </a:ext>
            </a:extLst>
          </p:cNvPr>
          <p:cNvSpPr txBox="1"/>
          <p:nvPr/>
        </p:nvSpPr>
        <p:spPr>
          <a:xfrm>
            <a:off x="2070230" y="4058441"/>
            <a:ext cx="1205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Electrical</a:t>
            </a:r>
            <a:r>
              <a:rPr lang="zh-CN" altLang="en-US" sz="1200" dirty="0"/>
              <a:t> </a:t>
            </a:r>
            <a:r>
              <a:rPr lang="en-US" altLang="zh-CN" sz="1200" dirty="0"/>
              <a:t>components</a:t>
            </a:r>
          </a:p>
          <a:p>
            <a:r>
              <a:rPr lang="en-US" altLang="zh-CN" sz="1000" dirty="0"/>
              <a:t>(e.g.,</a:t>
            </a:r>
            <a:r>
              <a:rPr lang="zh-CN" altLang="en-US" sz="1000" dirty="0"/>
              <a:t> </a:t>
            </a:r>
            <a:r>
              <a:rPr lang="en-US" altLang="zh-CN" sz="1000" dirty="0"/>
              <a:t>resistors,</a:t>
            </a:r>
            <a:r>
              <a:rPr lang="zh-CN" altLang="en-US" sz="1000" dirty="0"/>
              <a:t> </a:t>
            </a:r>
            <a:r>
              <a:rPr lang="en-US" altLang="zh-CN" sz="1000" dirty="0"/>
              <a:t>transistors,</a:t>
            </a:r>
            <a:r>
              <a:rPr lang="zh-CN" altLang="en-US" sz="1000" dirty="0"/>
              <a:t> </a:t>
            </a:r>
            <a:r>
              <a:rPr lang="en-US" altLang="zh-CN" sz="1000" dirty="0"/>
              <a:t>inductors,</a:t>
            </a:r>
            <a:r>
              <a:rPr lang="zh-CN" altLang="en-US" sz="1000" dirty="0"/>
              <a:t> </a:t>
            </a:r>
            <a:r>
              <a:rPr lang="en-US" altLang="zh-CN" sz="1000" dirty="0"/>
              <a:t>etc.)</a:t>
            </a:r>
            <a:endParaRPr lang="en-US" sz="1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4148B5B-65FD-92FA-D7A8-6F1A1191A2A4}"/>
                  </a:ext>
                </a:extLst>
              </p14:cNvPr>
              <p14:cNvContentPartPr/>
              <p14:nvPr/>
            </p14:nvContentPartPr>
            <p14:xfrm>
              <a:off x="2891871" y="4217700"/>
              <a:ext cx="51732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4148B5B-65FD-92FA-D7A8-6F1A1191A2A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885751" y="4211580"/>
                <a:ext cx="52956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C6B2730A-6875-9F33-AB78-8F9366944E0D}"/>
              </a:ext>
            </a:extLst>
          </p:cNvPr>
          <p:cNvSpPr txBox="1"/>
          <p:nvPr/>
        </p:nvSpPr>
        <p:spPr>
          <a:xfrm>
            <a:off x="5280373" y="3446646"/>
            <a:ext cx="1205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Circular</a:t>
            </a:r>
            <a:r>
              <a:rPr lang="zh-CN" altLang="en-US" sz="1200" dirty="0"/>
              <a:t> </a:t>
            </a:r>
            <a:r>
              <a:rPr lang="en-US" altLang="zh-CN" sz="1200" dirty="0"/>
              <a:t>base</a:t>
            </a:r>
            <a:endParaRPr 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ACA019-BD6C-7581-E3A9-30F858B20D81}"/>
              </a:ext>
            </a:extLst>
          </p:cNvPr>
          <p:cNvSpPr txBox="1"/>
          <p:nvPr/>
        </p:nvSpPr>
        <p:spPr>
          <a:xfrm>
            <a:off x="6554646" y="6090156"/>
            <a:ext cx="120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Flex</a:t>
            </a:r>
            <a:r>
              <a:rPr lang="zh-CN" altLang="en-US" sz="1200" dirty="0"/>
              <a:t> </a:t>
            </a:r>
            <a:r>
              <a:rPr lang="en-US" altLang="zh-CN" sz="1200" dirty="0"/>
              <a:t>cables</a:t>
            </a:r>
          </a:p>
          <a:p>
            <a:r>
              <a:rPr lang="en-US" altLang="zh-CN" sz="1000" dirty="0"/>
              <a:t>(connect</a:t>
            </a:r>
            <a:r>
              <a:rPr lang="zh-CN" altLang="en-US" sz="1000" dirty="0"/>
              <a:t> </a:t>
            </a:r>
            <a:r>
              <a:rPr lang="en-US" altLang="zh-CN" sz="1000" dirty="0"/>
              <a:t>circuit</a:t>
            </a:r>
            <a:r>
              <a:rPr lang="zh-CN" altLang="en-US" sz="1000" dirty="0"/>
              <a:t> </a:t>
            </a:r>
            <a:r>
              <a:rPr lang="en-US" altLang="zh-CN" sz="1000" dirty="0"/>
              <a:t>boards)</a:t>
            </a:r>
            <a:endParaRPr lang="en-US" sz="1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DFB254C-5298-98BD-8E24-B71F3D09C140}"/>
                  </a:ext>
                </a:extLst>
              </p14:cNvPr>
              <p14:cNvContentPartPr/>
              <p14:nvPr/>
            </p14:nvContentPartPr>
            <p14:xfrm>
              <a:off x="7283505" y="5547067"/>
              <a:ext cx="15120" cy="5320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DFB254C-5298-98BD-8E24-B71F3D09C14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277385" y="5540947"/>
                <a:ext cx="27360" cy="54432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150F6AB6-F6B8-726A-293A-238CD4DF972D}"/>
              </a:ext>
            </a:extLst>
          </p:cNvPr>
          <p:cNvSpPr txBox="1"/>
          <p:nvPr/>
        </p:nvSpPr>
        <p:spPr>
          <a:xfrm>
            <a:off x="4475081" y="5664794"/>
            <a:ext cx="1205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Power</a:t>
            </a:r>
            <a:r>
              <a:rPr lang="zh-CN" altLang="en-US" sz="1200" dirty="0"/>
              <a:t> </a:t>
            </a:r>
            <a:r>
              <a:rPr lang="en-US" altLang="zh-CN" sz="1200" dirty="0"/>
              <a:t>coil</a:t>
            </a:r>
            <a:r>
              <a:rPr lang="zh-CN" altLang="en-US" sz="1200" dirty="0"/>
              <a:t> </a:t>
            </a:r>
            <a:r>
              <a:rPr lang="en-US" altLang="zh-CN" sz="1200" dirty="0"/>
              <a:t>connector</a:t>
            </a:r>
          </a:p>
          <a:p>
            <a:r>
              <a:rPr lang="en-US" altLang="zh-CN" sz="1000" dirty="0"/>
              <a:t>(wireless</a:t>
            </a:r>
            <a:r>
              <a:rPr lang="zh-CN" altLang="en-US" sz="1000" dirty="0"/>
              <a:t> </a:t>
            </a:r>
            <a:r>
              <a:rPr lang="en-US" altLang="zh-CN" sz="1000" dirty="0"/>
              <a:t>charging</a:t>
            </a:r>
            <a:r>
              <a:rPr lang="zh-CN" altLang="en-US" sz="1000" dirty="0"/>
              <a:t> </a:t>
            </a:r>
            <a:r>
              <a:rPr lang="en-US" altLang="zh-CN" sz="1000" dirty="0"/>
              <a:t>coil</a:t>
            </a:r>
            <a:r>
              <a:rPr lang="zh-CN" altLang="en-US" sz="1000" dirty="0"/>
              <a:t> </a:t>
            </a:r>
            <a:r>
              <a:rPr lang="en-US" altLang="zh-CN" sz="1000" dirty="0"/>
              <a:t>–</a:t>
            </a:r>
            <a:r>
              <a:rPr lang="zh-CN" altLang="en-US" sz="1000" dirty="0"/>
              <a:t> </a:t>
            </a:r>
            <a:r>
              <a:rPr lang="en-US" altLang="zh-CN" sz="1000" dirty="0"/>
              <a:t>charge</a:t>
            </a:r>
            <a:r>
              <a:rPr lang="zh-CN" altLang="en-US" sz="1000" dirty="0"/>
              <a:t> </a:t>
            </a:r>
            <a:r>
              <a:rPr lang="en-US" altLang="zh-CN" sz="1000" dirty="0"/>
              <a:t>battery)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4995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3522A-F648-D60B-671C-CA6940F0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Arrangements of Circuit Boards to </a:t>
            </a:r>
            <a:r>
              <a:rPr lang="en-US" altLang="zh-CN" sz="3600" dirty="0"/>
              <a:t>F</a:t>
            </a:r>
            <a:r>
              <a:rPr lang="en-US" sz="3600" dirty="0"/>
              <a:t>orm </a:t>
            </a:r>
            <a:r>
              <a:rPr lang="en-US" altLang="zh-CN" sz="3600" dirty="0"/>
              <a:t>V</a:t>
            </a:r>
            <a:r>
              <a:rPr lang="en-US" sz="3600" dirty="0"/>
              <a:t>arious Geometric Prisms </a:t>
            </a:r>
          </a:p>
        </p:txBody>
      </p:sp>
      <p:pic>
        <p:nvPicPr>
          <p:cNvPr id="5" name="Content Placeholder 4" descr="A group of black lines with text&#10;&#10;Description automatically generated with medium confidence">
            <a:extLst>
              <a:ext uri="{FF2B5EF4-FFF2-40B4-BE49-F238E27FC236}">
                <a16:creationId xmlns:a16="http://schemas.microsoft.com/office/drawing/2014/main" id="{30A6CC19-8331-D4FE-498D-C6EF53791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4308" y="1825625"/>
            <a:ext cx="3323384" cy="4351338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819C638-1DE2-51C8-7854-B2E2ACAE57E2}"/>
              </a:ext>
            </a:extLst>
          </p:cNvPr>
          <p:cNvGrpSpPr/>
          <p:nvPr/>
        </p:nvGrpSpPr>
        <p:grpSpPr>
          <a:xfrm>
            <a:off x="6463032" y="4918417"/>
            <a:ext cx="729360" cy="1256760"/>
            <a:chOff x="6463032" y="4918417"/>
            <a:chExt cx="729360" cy="12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FD09CB2-5DAE-F9E9-5259-687467910CD5}"/>
                    </a:ext>
                  </a:extLst>
                </p14:cNvPr>
                <p14:cNvContentPartPr/>
                <p14:nvPr/>
              </p14:nvContentPartPr>
              <p14:xfrm>
                <a:off x="6500832" y="4918417"/>
                <a:ext cx="691560" cy="9061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FD09CB2-5DAE-F9E9-5259-687467910CD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94712" y="4912297"/>
                  <a:ext cx="703800" cy="9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04015B1-CFF5-B217-B422-18123A48FB69}"/>
                    </a:ext>
                  </a:extLst>
                </p14:cNvPr>
                <p14:cNvContentPartPr/>
                <p14:nvPr/>
              </p14:nvContentPartPr>
              <p14:xfrm>
                <a:off x="6463032" y="5700697"/>
                <a:ext cx="149400" cy="474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04015B1-CFF5-B217-B422-18123A48FB6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56912" y="5694577"/>
                  <a:ext cx="161640" cy="486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2D69633-F664-16B6-98CF-AC81705450CB}"/>
              </a:ext>
            </a:extLst>
          </p:cNvPr>
          <p:cNvSpPr txBox="1"/>
          <p:nvPr/>
        </p:nvSpPr>
        <p:spPr>
          <a:xfrm>
            <a:off x="5858393" y="6175177"/>
            <a:ext cx="1508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Boards</a:t>
            </a:r>
            <a:r>
              <a:rPr lang="zh-CN" altLang="en-US" sz="1000" dirty="0"/>
              <a:t> </a:t>
            </a:r>
            <a:r>
              <a:rPr lang="en-US" altLang="zh-CN" sz="1000" dirty="0"/>
              <a:t>–</a:t>
            </a:r>
            <a:r>
              <a:rPr lang="zh-CN" altLang="en-US" sz="1000" dirty="0"/>
              <a:t> </a:t>
            </a:r>
            <a:r>
              <a:rPr lang="en-US" altLang="zh-CN" sz="1000" dirty="0"/>
              <a:t>wrapped</a:t>
            </a:r>
            <a:r>
              <a:rPr lang="zh-CN" altLang="en-US" sz="1000" dirty="0"/>
              <a:t> </a:t>
            </a:r>
            <a:r>
              <a:rPr lang="en-US" altLang="zh-CN" sz="1000" dirty="0"/>
              <a:t>at</a:t>
            </a:r>
            <a:r>
              <a:rPr lang="zh-CN" altLang="en-US" sz="1000" dirty="0"/>
              <a:t> </a:t>
            </a:r>
            <a:r>
              <a:rPr lang="en-US" altLang="zh-CN" sz="1000" dirty="0"/>
              <a:t>least</a:t>
            </a:r>
            <a:r>
              <a:rPr lang="zh-CN" altLang="en-US" sz="1000" dirty="0"/>
              <a:t> </a:t>
            </a:r>
            <a:r>
              <a:rPr lang="en-US" altLang="zh-CN" sz="1000" dirty="0"/>
              <a:t>halfway</a:t>
            </a:r>
            <a:endParaRPr lang="en-US" sz="1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1045990-31BE-6D59-2BE5-C1F182E68059}"/>
                  </a:ext>
                </a:extLst>
              </p14:cNvPr>
              <p14:cNvContentPartPr/>
              <p14:nvPr/>
            </p14:nvContentPartPr>
            <p14:xfrm>
              <a:off x="4301630" y="2303541"/>
              <a:ext cx="104760" cy="230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1045990-31BE-6D59-2BE5-C1F182E6805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95510" y="2297421"/>
                <a:ext cx="11700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F9BA561-C5E2-36DA-E23F-0C46E84C5F5D}"/>
                  </a:ext>
                </a:extLst>
              </p14:cNvPr>
              <p14:cNvContentPartPr/>
              <p14:nvPr/>
            </p14:nvContentPartPr>
            <p14:xfrm>
              <a:off x="7512110" y="2255301"/>
              <a:ext cx="126000" cy="277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F9BA561-C5E2-36DA-E23F-0C46E84C5F5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05990" y="2249181"/>
                <a:ext cx="13824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75D3CE7-2D4F-0750-0C3C-80440951AD81}"/>
                  </a:ext>
                </a:extLst>
              </p14:cNvPr>
              <p14:cNvContentPartPr/>
              <p14:nvPr/>
            </p14:nvContentPartPr>
            <p14:xfrm>
              <a:off x="4400630" y="3607101"/>
              <a:ext cx="185040" cy="226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75D3CE7-2D4F-0750-0C3C-80440951AD8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94510" y="3600981"/>
                <a:ext cx="19728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86EC66B-9BAD-D7DB-868D-2F169B699B3D}"/>
                  </a:ext>
                </a:extLst>
              </p14:cNvPr>
              <p14:cNvContentPartPr/>
              <p14:nvPr/>
            </p14:nvContentPartPr>
            <p14:xfrm>
              <a:off x="7682750" y="3640941"/>
              <a:ext cx="150120" cy="278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86EC66B-9BAD-D7DB-868D-2F169B699B3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76630" y="3634821"/>
                <a:ext cx="16236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4B6F8A2-2611-DB96-64E7-40DD4B52989A}"/>
                  </a:ext>
                </a:extLst>
              </p14:cNvPr>
              <p14:cNvContentPartPr/>
              <p14:nvPr/>
            </p14:nvContentPartPr>
            <p14:xfrm>
              <a:off x="4452470" y="5178141"/>
              <a:ext cx="141480" cy="361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4B6F8A2-2611-DB96-64E7-40DD4B52989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46350" y="5172021"/>
                <a:ext cx="153720" cy="37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C18A9F21-24BE-875A-BD96-D6A95A454278}"/>
              </a:ext>
            </a:extLst>
          </p:cNvPr>
          <p:cNvGrpSpPr/>
          <p:nvPr/>
        </p:nvGrpSpPr>
        <p:grpSpPr>
          <a:xfrm>
            <a:off x="7611110" y="5198301"/>
            <a:ext cx="384120" cy="363600"/>
            <a:chOff x="7611110" y="5198301"/>
            <a:chExt cx="384120" cy="36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B22395B-99AC-FC08-56F6-707A8C192878}"/>
                    </a:ext>
                  </a:extLst>
                </p14:cNvPr>
                <p14:cNvContentPartPr/>
                <p14:nvPr/>
              </p14:nvContentPartPr>
              <p14:xfrm>
                <a:off x="7611110" y="5198301"/>
                <a:ext cx="54720" cy="363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B22395B-99AC-FC08-56F6-707A8C19287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604990" y="5192181"/>
                  <a:ext cx="6696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B60AD2F-E2AA-6B0C-053C-DD52FC496A49}"/>
                    </a:ext>
                  </a:extLst>
                </p14:cNvPr>
                <p14:cNvContentPartPr/>
                <p14:nvPr/>
              </p14:nvContentPartPr>
              <p14:xfrm>
                <a:off x="7760150" y="5199021"/>
                <a:ext cx="235080" cy="313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B60AD2F-E2AA-6B0C-053C-DD52FC496A4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754030" y="5192901"/>
                  <a:ext cx="247320" cy="32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2A7A0C0-FAAB-A687-AAB1-6A3C816BB745}"/>
              </a:ext>
            </a:extLst>
          </p:cNvPr>
          <p:cNvGrpSpPr/>
          <p:nvPr/>
        </p:nvGrpSpPr>
        <p:grpSpPr>
          <a:xfrm>
            <a:off x="3059997" y="2258232"/>
            <a:ext cx="1181520" cy="365760"/>
            <a:chOff x="3059997" y="2258232"/>
            <a:chExt cx="1181520" cy="36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76EB183-9D1B-601C-F423-B1A322F4E5BD}"/>
                    </a:ext>
                  </a:extLst>
                </p14:cNvPr>
                <p14:cNvContentPartPr/>
                <p14:nvPr/>
              </p14:nvContentPartPr>
              <p14:xfrm>
                <a:off x="3162957" y="2314752"/>
                <a:ext cx="360" cy="267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76EB183-9D1B-601C-F423-B1A322F4E5B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156837" y="2308632"/>
                  <a:ext cx="126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F76367E-2B24-2F52-F229-75AAA3569032}"/>
                    </a:ext>
                  </a:extLst>
                </p14:cNvPr>
                <p14:cNvContentPartPr/>
                <p14:nvPr/>
              </p14:nvContentPartPr>
              <p14:xfrm>
                <a:off x="3235317" y="2271912"/>
                <a:ext cx="360" cy="352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F76367E-2B24-2F52-F229-75AAA356903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229197" y="2265792"/>
                  <a:ext cx="126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2087CE3-3A2D-A664-072F-0BAB7D17D79C}"/>
                    </a:ext>
                  </a:extLst>
                </p14:cNvPr>
                <p14:cNvContentPartPr/>
                <p14:nvPr/>
              </p14:nvContentPartPr>
              <p14:xfrm>
                <a:off x="3080517" y="2391072"/>
                <a:ext cx="256320" cy="1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2087CE3-3A2D-A664-072F-0BAB7D17D79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74397" y="2384952"/>
                  <a:ext cx="26856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E3DB628-C979-5992-8A00-027CC0F60D28}"/>
                    </a:ext>
                  </a:extLst>
                </p14:cNvPr>
                <p14:cNvContentPartPr/>
                <p14:nvPr/>
              </p14:nvContentPartPr>
              <p14:xfrm>
                <a:off x="3059997" y="2514192"/>
                <a:ext cx="260640" cy="6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E3DB628-C979-5992-8A00-027CC0F60D2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053877" y="2508072"/>
                  <a:ext cx="2728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B44136D-8EB3-54FC-51DD-A3FEACB3BF52}"/>
                    </a:ext>
                  </a:extLst>
                </p14:cNvPr>
                <p14:cNvContentPartPr/>
                <p14:nvPr/>
              </p14:nvContentPartPr>
              <p14:xfrm>
                <a:off x="3481197" y="2404752"/>
                <a:ext cx="102600" cy="167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B44136D-8EB3-54FC-51DD-A3FEACB3BF5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475077" y="2398632"/>
                  <a:ext cx="1148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F43C0F7-7EED-7B59-ED80-F5EFDEB3C1A3}"/>
                    </a:ext>
                  </a:extLst>
                </p14:cNvPr>
                <p14:cNvContentPartPr/>
                <p14:nvPr/>
              </p14:nvContentPartPr>
              <p14:xfrm>
                <a:off x="3641037" y="2418792"/>
                <a:ext cx="360" cy="151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F43C0F7-7EED-7B59-ED80-F5EFDEB3C1A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634917" y="2412672"/>
                  <a:ext cx="126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E23E63B-B55F-5616-CEEE-4926C15CDF94}"/>
                    </a:ext>
                  </a:extLst>
                </p14:cNvPr>
                <p14:cNvContentPartPr/>
                <p14:nvPr/>
              </p14:nvContentPartPr>
              <p14:xfrm>
                <a:off x="3719157" y="2258232"/>
                <a:ext cx="158400" cy="292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E23E63B-B55F-5616-CEEE-4926C15CDF9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713037" y="2252112"/>
                  <a:ext cx="1706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BDE3605-C627-D980-2AEA-953C53D60CDB}"/>
                    </a:ext>
                  </a:extLst>
                </p14:cNvPr>
                <p14:cNvContentPartPr/>
                <p14:nvPr/>
              </p14:nvContentPartPr>
              <p14:xfrm>
                <a:off x="3912477" y="2387832"/>
                <a:ext cx="135720" cy="168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BDE3605-C627-D980-2AEA-953C53D60CD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06357" y="2381712"/>
                  <a:ext cx="1479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CE876B2-D41B-3C17-FC34-4AF812A0B8CC}"/>
                    </a:ext>
                  </a:extLst>
                </p14:cNvPr>
                <p14:cNvContentPartPr/>
                <p14:nvPr/>
              </p14:nvContentPartPr>
              <p14:xfrm>
                <a:off x="4092117" y="2376672"/>
                <a:ext cx="65160" cy="201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CE876B2-D41B-3C17-FC34-4AF812A0B8C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085997" y="2370552"/>
                  <a:ext cx="774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EED2157-3FAE-3995-F15F-39A6C19B5EA3}"/>
                    </a:ext>
                  </a:extLst>
                </p14:cNvPr>
                <p14:cNvContentPartPr/>
                <p14:nvPr/>
              </p14:nvContentPartPr>
              <p14:xfrm>
                <a:off x="4202637" y="2393592"/>
                <a:ext cx="9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EED2157-3FAE-3995-F15F-39A6C19B5EA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196517" y="2387472"/>
                  <a:ext cx="21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8361D5C-EF70-FCF7-E853-3573D912164C}"/>
                    </a:ext>
                  </a:extLst>
                </p14:cNvPr>
                <p14:cNvContentPartPr/>
                <p14:nvPr/>
              </p14:nvContentPartPr>
              <p14:xfrm>
                <a:off x="4219917" y="2507352"/>
                <a:ext cx="2160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8361D5C-EF70-FCF7-E853-3573D912164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213797" y="2501232"/>
                  <a:ext cx="338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CB8A453-B87C-C03B-3164-266DB9824D59}"/>
                    </a:ext>
                  </a:extLst>
                </p14:cNvPr>
                <p14:cNvContentPartPr/>
                <p14:nvPr/>
              </p14:nvContentPartPr>
              <p14:xfrm>
                <a:off x="3608277" y="2298552"/>
                <a:ext cx="54360" cy="5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CB8A453-B87C-C03B-3164-266DB9824D5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602157" y="2292432"/>
                  <a:ext cx="66600" cy="17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DC4C99A-956E-5F98-F60E-5AC4CD958475}"/>
              </a:ext>
            </a:extLst>
          </p:cNvPr>
          <p:cNvSpPr txBox="1"/>
          <p:nvPr/>
        </p:nvSpPr>
        <p:spPr>
          <a:xfrm>
            <a:off x="3923242" y="1712753"/>
            <a:ext cx="1139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Circuit</a:t>
            </a:r>
            <a:r>
              <a:rPr lang="zh-CN" altLang="en-US" sz="1200" dirty="0"/>
              <a:t> </a:t>
            </a:r>
            <a:r>
              <a:rPr lang="en-US" altLang="zh-CN" sz="1200" dirty="0"/>
              <a:t>board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830AA2-5315-9046-69B2-1007FB433631}"/>
              </a:ext>
            </a:extLst>
          </p:cNvPr>
          <p:cNvSpPr txBox="1"/>
          <p:nvPr/>
        </p:nvSpPr>
        <p:spPr>
          <a:xfrm>
            <a:off x="5323216" y="1686941"/>
            <a:ext cx="1139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Polygon</a:t>
            </a:r>
            <a:r>
              <a:rPr lang="zh-CN" altLang="en-US" sz="1200" dirty="0"/>
              <a:t> </a:t>
            </a:r>
            <a:r>
              <a:rPr lang="en-US" altLang="zh-CN" sz="1200" dirty="0"/>
              <a:t>base</a:t>
            </a:r>
            <a:endParaRPr 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B94BC0-05CA-DF9C-FA51-BE1C9211C98B}"/>
              </a:ext>
            </a:extLst>
          </p:cNvPr>
          <p:cNvSpPr txBox="1"/>
          <p:nvPr/>
        </p:nvSpPr>
        <p:spPr>
          <a:xfrm>
            <a:off x="3370658" y="2844125"/>
            <a:ext cx="1508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At</a:t>
            </a:r>
            <a:r>
              <a:rPr lang="zh-CN" altLang="en-US" sz="1000" dirty="0"/>
              <a:t> </a:t>
            </a:r>
            <a:r>
              <a:rPr lang="en-US" altLang="zh-CN" sz="1000" dirty="0"/>
              <a:t>least</a:t>
            </a:r>
            <a:r>
              <a:rPr lang="zh-CN" altLang="en-US" sz="1000" dirty="0"/>
              <a:t> </a:t>
            </a:r>
            <a:r>
              <a:rPr lang="en-US" altLang="zh-CN" sz="1000" dirty="0"/>
              <a:t>4</a:t>
            </a:r>
            <a:r>
              <a:rPr lang="zh-CN" altLang="en-US" sz="1000" dirty="0"/>
              <a:t> </a:t>
            </a:r>
            <a:r>
              <a:rPr lang="en-US" altLang="zh-CN" sz="1000" dirty="0"/>
              <a:t>circuit</a:t>
            </a:r>
            <a:r>
              <a:rPr lang="zh-CN" altLang="en-US" sz="1000" dirty="0"/>
              <a:t> </a:t>
            </a:r>
            <a:r>
              <a:rPr lang="en-US" altLang="zh-CN" sz="1000" dirty="0"/>
              <a:t>boards</a:t>
            </a:r>
            <a:endParaRPr lang="en-US" sz="1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87C0A76-06F9-EC25-AEE3-EA510E3EAF9E}"/>
                  </a:ext>
                </a:extLst>
              </p14:cNvPr>
              <p14:cNvContentPartPr/>
              <p14:nvPr/>
            </p14:nvContentPartPr>
            <p14:xfrm>
              <a:off x="4393505" y="2550567"/>
              <a:ext cx="413640" cy="3304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87C0A76-06F9-EC25-AEE3-EA510E3EAF9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387385" y="2544447"/>
                <a:ext cx="425880" cy="34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573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7525-AD30-A20E-37A8-05680AE7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Side-Top view of Assembly of Cylindrical Power Coil</a:t>
            </a:r>
          </a:p>
        </p:txBody>
      </p:sp>
      <p:pic>
        <p:nvPicPr>
          <p:cNvPr id="5" name="Content Placeholder 4" descr="A circular object with numbers and text&#10;&#10;Description automatically generated">
            <a:extLst>
              <a:ext uri="{FF2B5EF4-FFF2-40B4-BE49-F238E27FC236}">
                <a16:creationId xmlns:a16="http://schemas.microsoft.com/office/drawing/2014/main" id="{407FD739-AE73-9791-8094-BFF2F8EBF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1350" y="1956594"/>
            <a:ext cx="5829300" cy="40894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026F29-BFB3-5DC2-C197-E1D34B58EAA4}"/>
              </a:ext>
            </a:extLst>
          </p:cNvPr>
          <p:cNvSpPr txBox="1"/>
          <p:nvPr/>
        </p:nvSpPr>
        <p:spPr>
          <a:xfrm>
            <a:off x="3491345" y="5351318"/>
            <a:ext cx="156902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Power</a:t>
            </a:r>
            <a:r>
              <a:rPr lang="zh-CN" altLang="en-US" sz="1200" dirty="0"/>
              <a:t> </a:t>
            </a:r>
            <a:r>
              <a:rPr lang="en-US" altLang="zh-CN" sz="1200" dirty="0"/>
              <a:t>coil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Aluminum,</a:t>
            </a:r>
            <a:r>
              <a:rPr lang="zh-CN" altLang="en-US" sz="1000" dirty="0"/>
              <a:t> </a:t>
            </a:r>
            <a:r>
              <a:rPr lang="en-US" altLang="zh-CN" sz="1000" dirty="0"/>
              <a:t>copper,</a:t>
            </a:r>
            <a:r>
              <a:rPr lang="zh-CN" altLang="en-US" sz="1000" dirty="0"/>
              <a:t> </a:t>
            </a:r>
            <a:r>
              <a:rPr lang="en-US" altLang="zh-CN" sz="1000" dirty="0"/>
              <a:t>silver,</a:t>
            </a:r>
            <a:r>
              <a:rPr lang="zh-CN" altLang="en-US" sz="1000" dirty="0"/>
              <a:t> </a:t>
            </a:r>
            <a:r>
              <a:rPr lang="en-US" altLang="zh-CN" sz="1000" dirty="0"/>
              <a:t>gold,</a:t>
            </a:r>
            <a:r>
              <a:rPr lang="zh-CN" altLang="en-US" sz="1000" dirty="0"/>
              <a:t> </a:t>
            </a:r>
            <a:r>
              <a:rPr lang="en-US" altLang="zh-CN" sz="1000" dirty="0"/>
              <a:t>etc.</a:t>
            </a:r>
            <a:r>
              <a:rPr lang="zh-CN" altLang="en-US" sz="1000" dirty="0"/>
              <a:t> </a:t>
            </a:r>
            <a:endParaRPr lang="en-US" altLang="zh-CN" sz="1000" dirty="0"/>
          </a:p>
          <a:p>
            <a:pPr marL="171450" indent="-171450">
              <a:buFontTx/>
              <a:buChar char="-"/>
            </a:pPr>
            <a:r>
              <a:rPr lang="en-US" altLang="zh-CN" sz="1000" dirty="0"/>
              <a:t>Conduct</a:t>
            </a:r>
            <a:r>
              <a:rPr lang="zh-CN" altLang="en-US" sz="1000" dirty="0"/>
              <a:t> </a:t>
            </a:r>
            <a:r>
              <a:rPr lang="en-US" altLang="zh-CN" sz="1000" dirty="0"/>
              <a:t>power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electrical</a:t>
            </a:r>
            <a:r>
              <a:rPr lang="zh-CN" altLang="en-US" sz="1000" dirty="0"/>
              <a:t> </a:t>
            </a:r>
            <a:r>
              <a:rPr lang="en-US" altLang="zh-CN" sz="1000" dirty="0"/>
              <a:t>components</a:t>
            </a:r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9118E-DB58-A8A1-33F3-F11763CA81E6}"/>
              </a:ext>
            </a:extLst>
          </p:cNvPr>
          <p:cNvSpPr txBox="1"/>
          <p:nvPr/>
        </p:nvSpPr>
        <p:spPr>
          <a:xfrm>
            <a:off x="8759536" y="34290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Height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800769-907A-2466-BC04-F24F4AB39AF5}"/>
              </a:ext>
            </a:extLst>
          </p:cNvPr>
          <p:cNvSpPr txBox="1"/>
          <p:nvPr/>
        </p:nvSpPr>
        <p:spPr>
          <a:xfrm>
            <a:off x="6750626" y="3567499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r>
              <a:rPr lang="en-US" altLang="zh-CN" sz="1200" baseline="30000" dirty="0"/>
              <a:t>st</a:t>
            </a:r>
            <a:r>
              <a:rPr lang="zh-CN" altLang="en-US" sz="1200" dirty="0"/>
              <a:t> </a:t>
            </a:r>
            <a:r>
              <a:rPr lang="en-US" altLang="zh-CN" sz="1200" dirty="0"/>
              <a:t>End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9197E8-EE32-410B-2353-F9B8AEAF5E94}"/>
              </a:ext>
            </a:extLst>
          </p:cNvPr>
          <p:cNvSpPr txBox="1"/>
          <p:nvPr/>
        </p:nvSpPr>
        <p:spPr>
          <a:xfrm>
            <a:off x="4260273" y="3575547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r>
              <a:rPr lang="en-US" altLang="zh-CN" sz="1200" baseline="30000" dirty="0"/>
              <a:t>nd</a:t>
            </a:r>
            <a:r>
              <a:rPr lang="zh-CN" altLang="en-US" sz="1200" dirty="0"/>
              <a:t> </a:t>
            </a:r>
            <a:r>
              <a:rPr lang="en-US" altLang="zh-CN" sz="1200" dirty="0"/>
              <a:t>End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10E9D-C8C7-EAD2-390C-609135901276}"/>
              </a:ext>
            </a:extLst>
          </p:cNvPr>
          <p:cNvSpPr txBox="1"/>
          <p:nvPr/>
        </p:nvSpPr>
        <p:spPr>
          <a:xfrm>
            <a:off x="5635335" y="3827506"/>
            <a:ext cx="696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Layers</a:t>
            </a:r>
            <a:endParaRPr lang="en-US" sz="1200" dirty="0"/>
          </a:p>
        </p:txBody>
      </p:sp>
      <p:pic>
        <p:nvPicPr>
          <p:cNvPr id="10" name="Picture 9" descr="A red spiral with writing on it&#10;&#10;Description automatically generated">
            <a:extLst>
              <a:ext uri="{FF2B5EF4-FFF2-40B4-BE49-F238E27FC236}">
                <a16:creationId xmlns:a16="http://schemas.microsoft.com/office/drawing/2014/main" id="{8DBC56BA-52B7-9148-5144-35D16D584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3548" y="3705999"/>
            <a:ext cx="1602875" cy="17549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336B16-51DC-5FF1-C681-6ACC64F89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5392" y="2024450"/>
            <a:ext cx="1806108" cy="16815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10286E1-86B6-FD58-1892-4E842655A487}"/>
              </a:ext>
            </a:extLst>
          </p:cNvPr>
          <p:cNvSpPr txBox="1"/>
          <p:nvPr/>
        </p:nvSpPr>
        <p:spPr>
          <a:xfrm>
            <a:off x="446809" y="2369127"/>
            <a:ext cx="32315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Cylindrical-wrapped</a:t>
            </a:r>
            <a:r>
              <a:rPr lang="zh-CN" altLang="en-US" b="1" dirty="0">
                <a:solidFill>
                  <a:srgbClr val="00B050"/>
                </a:solidFill>
              </a:rPr>
              <a:t> </a:t>
            </a:r>
            <a:r>
              <a:rPr lang="en-US" altLang="zh-CN" b="1" dirty="0">
                <a:solidFill>
                  <a:srgbClr val="00B050"/>
                </a:solidFill>
              </a:rPr>
              <a:t>coil</a:t>
            </a:r>
            <a:r>
              <a:rPr lang="en-US" altLang="zh-CN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altLang="zh-CN" b="1" dirty="0">
                <a:solidFill>
                  <a:srgbClr val="00B050"/>
                </a:solidFill>
              </a:rPr>
              <a:t>Reduces</a:t>
            </a:r>
            <a:r>
              <a:rPr lang="zh-CN" altLang="en-US" b="1" dirty="0">
                <a:solidFill>
                  <a:srgbClr val="00B050"/>
                </a:solidFill>
              </a:rPr>
              <a:t> </a:t>
            </a:r>
            <a:r>
              <a:rPr lang="en-US" altLang="zh-CN" b="1" dirty="0">
                <a:solidFill>
                  <a:srgbClr val="00B050"/>
                </a:solidFill>
              </a:rPr>
              <a:t>overall</a:t>
            </a:r>
            <a:r>
              <a:rPr lang="zh-CN" altLang="en-US" b="1" dirty="0">
                <a:solidFill>
                  <a:srgbClr val="00B050"/>
                </a:solidFill>
              </a:rPr>
              <a:t> </a:t>
            </a:r>
            <a:r>
              <a:rPr lang="en-US" altLang="zh-CN" b="1" dirty="0">
                <a:solidFill>
                  <a:srgbClr val="00B050"/>
                </a:solidFill>
              </a:rPr>
              <a:t>height</a:t>
            </a:r>
          </a:p>
          <a:p>
            <a:pPr marL="285750" indent="-285750">
              <a:buFontTx/>
              <a:buChar char="-"/>
            </a:pPr>
            <a:r>
              <a:rPr lang="en-US" altLang="zh-CN" b="1" dirty="0">
                <a:solidFill>
                  <a:srgbClr val="00B050"/>
                </a:solidFill>
              </a:rPr>
              <a:t>Less</a:t>
            </a:r>
            <a:r>
              <a:rPr lang="zh-CN" altLang="en-US" b="1" dirty="0">
                <a:solidFill>
                  <a:srgbClr val="00B050"/>
                </a:solidFill>
              </a:rPr>
              <a:t> </a:t>
            </a:r>
            <a:r>
              <a:rPr lang="en-US" altLang="zh-CN" b="1" dirty="0">
                <a:solidFill>
                  <a:srgbClr val="00B050"/>
                </a:solidFill>
              </a:rPr>
              <a:t>loss</a:t>
            </a:r>
            <a:r>
              <a:rPr lang="zh-CN" altLang="en-US" b="1" dirty="0">
                <a:solidFill>
                  <a:srgbClr val="00B050"/>
                </a:solidFill>
              </a:rPr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B050"/>
                </a:solidFill>
              </a:rPr>
              <a:t>lower</a:t>
            </a:r>
            <a:r>
              <a:rPr lang="zh-CN" altLang="en-US" b="1" dirty="0">
                <a:solidFill>
                  <a:srgbClr val="00B050"/>
                </a:solidFill>
              </a:rPr>
              <a:t> </a:t>
            </a:r>
            <a:r>
              <a:rPr lang="en-US" altLang="zh-CN" b="1" dirty="0">
                <a:solidFill>
                  <a:srgbClr val="00B050"/>
                </a:solidFill>
              </a:rPr>
              <a:t>total</a:t>
            </a:r>
            <a:r>
              <a:rPr lang="zh-CN" altLang="en-US" b="1" dirty="0">
                <a:solidFill>
                  <a:srgbClr val="00B050"/>
                </a:solidFill>
              </a:rPr>
              <a:t> </a:t>
            </a:r>
            <a:r>
              <a:rPr lang="en-US" altLang="zh-CN" b="1" dirty="0">
                <a:solidFill>
                  <a:srgbClr val="00B050"/>
                </a:solidFill>
              </a:rPr>
              <a:t>volume</a:t>
            </a:r>
            <a:r>
              <a:rPr lang="zh-CN" altLang="en-US" dirty="0"/>
              <a:t> </a:t>
            </a:r>
            <a:r>
              <a:rPr lang="en-US" altLang="zh-CN" dirty="0"/>
              <a:t>(higher</a:t>
            </a:r>
            <a:r>
              <a:rPr lang="zh-CN" altLang="en-US" dirty="0"/>
              <a:t> </a:t>
            </a:r>
            <a:r>
              <a:rPr lang="en-US" altLang="zh-CN" dirty="0"/>
              <a:t>surface-area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volume</a:t>
            </a:r>
            <a:r>
              <a:rPr lang="zh-CN" altLang="en-US" dirty="0"/>
              <a:t> </a:t>
            </a:r>
            <a:r>
              <a:rPr lang="en-US" altLang="zh-CN" dirty="0"/>
              <a:t>ratio)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6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F8EC-01C5-3A98-526D-EA3DA131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Side-Top view of Assembly of Cylindrically Wrapped Electronics and Circular Circuit Board</a:t>
            </a:r>
          </a:p>
        </p:txBody>
      </p:sp>
      <p:pic>
        <p:nvPicPr>
          <p:cNvPr id="5" name="Content Placeholder 4" descr="A drawing of a device&#10;&#10;Description automatically generated">
            <a:extLst>
              <a:ext uri="{FF2B5EF4-FFF2-40B4-BE49-F238E27FC236}">
                <a16:creationId xmlns:a16="http://schemas.microsoft.com/office/drawing/2014/main" id="{A431664F-E5D4-140D-08BA-A48E81A34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0250" y="1943894"/>
            <a:ext cx="5651500" cy="41148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D745DF-8066-5EF2-C102-DC97EDF6857B}"/>
              </a:ext>
            </a:extLst>
          </p:cNvPr>
          <p:cNvSpPr txBox="1"/>
          <p:nvPr/>
        </p:nvSpPr>
        <p:spPr>
          <a:xfrm>
            <a:off x="4707924" y="5653216"/>
            <a:ext cx="10317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Circu</a:t>
            </a:r>
            <a:r>
              <a:rPr lang="en-US" altLang="zh-CN" sz="1200" dirty="0"/>
              <a:t>lar</a:t>
            </a:r>
            <a:r>
              <a:rPr lang="zh-CN" altLang="en-US" sz="1200" dirty="0"/>
              <a:t> </a:t>
            </a:r>
            <a:r>
              <a:rPr lang="en-US" altLang="zh-CN" sz="1200" dirty="0"/>
              <a:t>circuit</a:t>
            </a:r>
            <a:r>
              <a:rPr lang="zh-CN" altLang="en-US" sz="1200" dirty="0"/>
              <a:t> </a:t>
            </a:r>
            <a:r>
              <a:rPr lang="en-US" altLang="zh-CN" sz="1200" dirty="0"/>
              <a:t>board</a:t>
            </a:r>
          </a:p>
          <a:p>
            <a:r>
              <a:rPr lang="en-US" altLang="zh-CN" sz="1000" dirty="0"/>
              <a:t>(any</a:t>
            </a:r>
            <a:r>
              <a:rPr lang="zh-CN" altLang="en-US" sz="1000" dirty="0"/>
              <a:t> </a:t>
            </a:r>
            <a:r>
              <a:rPr lang="en-US" altLang="zh-CN" sz="1000" dirty="0"/>
              <a:t>PCB)</a:t>
            </a:r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A2C8-5925-3ED6-49E3-87EC403222D4}"/>
              </a:ext>
            </a:extLst>
          </p:cNvPr>
          <p:cNvSpPr txBox="1"/>
          <p:nvPr/>
        </p:nvSpPr>
        <p:spPr>
          <a:xfrm>
            <a:off x="2896681" y="4573858"/>
            <a:ext cx="1031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IC</a:t>
            </a:r>
            <a:r>
              <a:rPr lang="zh-CN" altLang="en-US" sz="1200" dirty="0"/>
              <a:t> </a:t>
            </a:r>
            <a:r>
              <a:rPr lang="en-US" altLang="zh-CN" sz="1200" dirty="0"/>
              <a:t>chips</a:t>
            </a:r>
          </a:p>
          <a:p>
            <a:r>
              <a:rPr lang="en-US" altLang="zh-CN" sz="1000" dirty="0"/>
              <a:t>(e.g.,</a:t>
            </a:r>
            <a:r>
              <a:rPr lang="zh-CN" altLang="en-US" sz="1000" dirty="0"/>
              <a:t> </a:t>
            </a:r>
            <a:r>
              <a:rPr lang="en-US" altLang="zh-CN" sz="1000" dirty="0"/>
              <a:t>ASIC,</a:t>
            </a:r>
            <a:r>
              <a:rPr lang="zh-CN" altLang="en-US" sz="1000" dirty="0"/>
              <a:t> </a:t>
            </a:r>
            <a:r>
              <a:rPr lang="en-US" altLang="zh-CN" sz="1000" dirty="0"/>
              <a:t>FPGA,</a:t>
            </a:r>
            <a:r>
              <a:rPr lang="zh-CN" altLang="en-US" sz="1000" dirty="0"/>
              <a:t> </a:t>
            </a:r>
            <a:r>
              <a:rPr lang="en-US" altLang="zh-CN" sz="1000" dirty="0"/>
              <a:t>etc.)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C3F4BD-BE1F-83C1-1976-480AC17BB43B}"/>
              </a:ext>
            </a:extLst>
          </p:cNvPr>
          <p:cNvSpPr txBox="1"/>
          <p:nvPr/>
        </p:nvSpPr>
        <p:spPr>
          <a:xfrm>
            <a:off x="5641675" y="1628397"/>
            <a:ext cx="2313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Connector</a:t>
            </a:r>
          </a:p>
          <a:p>
            <a:r>
              <a:rPr lang="en-US" altLang="zh-CN" sz="1000" dirty="0"/>
              <a:t>(distribute</a:t>
            </a:r>
            <a:r>
              <a:rPr lang="zh-CN" altLang="en-US" sz="1000" dirty="0"/>
              <a:t> </a:t>
            </a:r>
            <a:r>
              <a:rPr lang="en-US" altLang="zh-CN" sz="1000" dirty="0"/>
              <a:t>power</a:t>
            </a:r>
            <a:r>
              <a:rPr lang="zh-CN" altLang="en-US" sz="1000" dirty="0"/>
              <a:t> </a:t>
            </a:r>
            <a:r>
              <a:rPr lang="en-US" altLang="zh-CN" sz="1000" dirty="0"/>
              <a:t>from</a:t>
            </a:r>
            <a:r>
              <a:rPr lang="zh-CN" altLang="en-US" sz="1000" dirty="0"/>
              <a:t> </a:t>
            </a:r>
            <a:r>
              <a:rPr lang="en-US" altLang="zh-CN" sz="1000" dirty="0"/>
              <a:t>circular</a:t>
            </a:r>
            <a:r>
              <a:rPr lang="zh-CN" altLang="en-US" sz="1000" dirty="0"/>
              <a:t> </a:t>
            </a:r>
            <a:r>
              <a:rPr lang="en-US" altLang="zh-CN" sz="1000" dirty="0"/>
              <a:t>circuit</a:t>
            </a:r>
            <a:r>
              <a:rPr lang="zh-CN" altLang="en-US" sz="1000" dirty="0"/>
              <a:t> </a:t>
            </a:r>
            <a:r>
              <a:rPr lang="en-US" altLang="zh-CN" sz="1000" dirty="0"/>
              <a:t>board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individual</a:t>
            </a:r>
            <a:r>
              <a:rPr lang="zh-CN" altLang="en-US" sz="1000" dirty="0"/>
              <a:t> </a:t>
            </a:r>
            <a:r>
              <a:rPr lang="en-US" altLang="zh-CN" sz="1000" dirty="0"/>
              <a:t>circuit</a:t>
            </a:r>
            <a:r>
              <a:rPr lang="zh-CN" altLang="en-US" sz="1000" dirty="0"/>
              <a:t> </a:t>
            </a:r>
            <a:r>
              <a:rPr lang="en-US" altLang="zh-CN" sz="1000" dirty="0"/>
              <a:t>boards)</a:t>
            </a:r>
            <a:endParaRPr lang="en-US" sz="1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863AA07-F1CD-E486-CFF1-6AD265062A84}"/>
                  </a:ext>
                </a:extLst>
              </p14:cNvPr>
              <p14:cNvContentPartPr/>
              <p14:nvPr/>
            </p14:nvContentPartPr>
            <p14:xfrm>
              <a:off x="7009589" y="2227573"/>
              <a:ext cx="52560" cy="799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863AA07-F1CD-E486-CFF1-6AD265062A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03469" y="2221453"/>
                <a:ext cx="64800" cy="8118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31D9016-A79F-6C58-A6FD-B25D534B6536}"/>
              </a:ext>
            </a:extLst>
          </p:cNvPr>
          <p:cNvSpPr txBox="1"/>
          <p:nvPr/>
        </p:nvSpPr>
        <p:spPr>
          <a:xfrm>
            <a:off x="8429113" y="4092717"/>
            <a:ext cx="1031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Notch</a:t>
            </a:r>
            <a:r>
              <a:rPr lang="zh-CN" altLang="en-US" sz="1200" dirty="0"/>
              <a:t> </a:t>
            </a:r>
            <a:endParaRPr lang="en-US" altLang="zh-CN" sz="1200" dirty="0"/>
          </a:p>
          <a:p>
            <a:r>
              <a:rPr lang="en-US" altLang="zh-CN" sz="1000" dirty="0"/>
              <a:t>(for</a:t>
            </a:r>
            <a:r>
              <a:rPr lang="zh-CN" altLang="en-US" sz="1000" dirty="0"/>
              <a:t> </a:t>
            </a:r>
            <a:r>
              <a:rPr lang="en-US" altLang="zh-CN" sz="1000" dirty="0"/>
              <a:t>alignment)</a:t>
            </a: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E6838F-C59F-FFFD-83C8-77C461B87B30}"/>
              </a:ext>
            </a:extLst>
          </p:cNvPr>
          <p:cNvSpPr txBox="1"/>
          <p:nvPr/>
        </p:nvSpPr>
        <p:spPr>
          <a:xfrm>
            <a:off x="3565954" y="5299273"/>
            <a:ext cx="1205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Flex</a:t>
            </a:r>
            <a:r>
              <a:rPr lang="zh-CN" altLang="en-US" sz="1200" dirty="0"/>
              <a:t> </a:t>
            </a:r>
            <a:r>
              <a:rPr lang="en-US" altLang="zh-CN" sz="1200" dirty="0"/>
              <a:t>cables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952A33-C241-B8CB-0256-77094342080F}"/>
              </a:ext>
            </a:extLst>
          </p:cNvPr>
          <p:cNvSpPr txBox="1"/>
          <p:nvPr/>
        </p:nvSpPr>
        <p:spPr>
          <a:xfrm>
            <a:off x="7662906" y="5299273"/>
            <a:ext cx="103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Circuit</a:t>
            </a:r>
            <a:r>
              <a:rPr lang="zh-CN" altLang="en-US" sz="1200" dirty="0"/>
              <a:t> </a:t>
            </a:r>
            <a:r>
              <a:rPr lang="en-US" altLang="zh-CN" sz="1200" dirty="0"/>
              <a:t>board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4E3647-5B3E-85DB-63E6-0CBFB38A9C7A}"/>
              </a:ext>
            </a:extLst>
          </p:cNvPr>
          <p:cNvSpPr txBox="1"/>
          <p:nvPr/>
        </p:nvSpPr>
        <p:spPr>
          <a:xfrm>
            <a:off x="8159537" y="4588221"/>
            <a:ext cx="103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Power</a:t>
            </a:r>
            <a:r>
              <a:rPr lang="zh-CN" altLang="en-US" sz="1200" dirty="0"/>
              <a:t> </a:t>
            </a:r>
            <a:r>
              <a:rPr lang="en-US" altLang="zh-CN" sz="1200" dirty="0"/>
              <a:t>connector</a:t>
            </a:r>
            <a:endParaRPr lang="en-US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1605EE5-4171-56C1-403F-731F951EA9B1}"/>
                  </a:ext>
                </a:extLst>
              </p14:cNvPr>
              <p14:cNvContentPartPr/>
              <p14:nvPr/>
            </p14:nvContentPartPr>
            <p14:xfrm>
              <a:off x="7955620" y="4670837"/>
              <a:ext cx="232200" cy="1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1605EE5-4171-56C1-403F-731F951EA9B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49500" y="4664717"/>
                <a:ext cx="244440" cy="136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5A2065A-CC80-7ACE-DD38-31673ABD75B3}"/>
              </a:ext>
            </a:extLst>
          </p:cNvPr>
          <p:cNvSpPr txBox="1"/>
          <p:nvPr/>
        </p:nvSpPr>
        <p:spPr>
          <a:xfrm>
            <a:off x="2896681" y="3320431"/>
            <a:ext cx="1205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Power</a:t>
            </a:r>
            <a:r>
              <a:rPr lang="zh-CN" altLang="en-US" sz="1200" dirty="0"/>
              <a:t> </a:t>
            </a:r>
            <a:r>
              <a:rPr lang="en-US" altLang="zh-CN" sz="1200" dirty="0"/>
              <a:t>coil</a:t>
            </a:r>
            <a:r>
              <a:rPr lang="zh-CN" altLang="en-US" sz="1200" dirty="0"/>
              <a:t> </a:t>
            </a:r>
            <a:r>
              <a:rPr lang="en-US" altLang="zh-CN" sz="1200" dirty="0"/>
              <a:t>connector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8AABF3-C554-A908-807C-D97C8BE311C4}"/>
              </a:ext>
            </a:extLst>
          </p:cNvPr>
          <p:cNvSpPr txBox="1"/>
          <p:nvPr/>
        </p:nvSpPr>
        <p:spPr>
          <a:xfrm>
            <a:off x="7928487" y="2040685"/>
            <a:ext cx="1532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Antenna</a:t>
            </a:r>
            <a:r>
              <a:rPr lang="zh-CN" altLang="en-US" sz="1200" dirty="0"/>
              <a:t> </a:t>
            </a:r>
            <a:r>
              <a:rPr lang="en-US" altLang="zh-CN" sz="1200" dirty="0"/>
              <a:t>connector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7C9D646-C9AE-23CC-91FA-C6E1CB54C6CF}"/>
              </a:ext>
            </a:extLst>
          </p:cNvPr>
          <p:cNvGrpSpPr/>
          <p:nvPr/>
        </p:nvGrpSpPr>
        <p:grpSpPr>
          <a:xfrm>
            <a:off x="4854110" y="2927966"/>
            <a:ext cx="2756880" cy="1128960"/>
            <a:chOff x="4854110" y="2927966"/>
            <a:chExt cx="2756880" cy="112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68BB7F1-461A-B11A-2C67-DEDA8BC0BADF}"/>
                    </a:ext>
                  </a:extLst>
                </p14:cNvPr>
                <p14:cNvContentPartPr/>
                <p14:nvPr/>
              </p14:nvContentPartPr>
              <p14:xfrm>
                <a:off x="7353230" y="3061886"/>
                <a:ext cx="71640" cy="109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68BB7F1-461A-B11A-2C67-DEDA8BC0BAD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47110" y="3055766"/>
                  <a:ext cx="838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4EA4234-2F4F-63B7-BAAE-1C7AFA7420C6}"/>
                    </a:ext>
                  </a:extLst>
                </p14:cNvPr>
                <p14:cNvContentPartPr/>
                <p14:nvPr/>
              </p14:nvContentPartPr>
              <p14:xfrm>
                <a:off x="7422710" y="3084206"/>
                <a:ext cx="123480" cy="23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4EA4234-2F4F-63B7-BAAE-1C7AFA7420C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16590" y="3078086"/>
                  <a:ext cx="1357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125B120-4758-961E-7464-1717462CB3E2}"/>
                    </a:ext>
                  </a:extLst>
                </p14:cNvPr>
                <p14:cNvContentPartPr/>
                <p14:nvPr/>
              </p14:nvContentPartPr>
              <p14:xfrm>
                <a:off x="7455110" y="3033086"/>
                <a:ext cx="20880" cy="146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125B120-4758-961E-7464-1717462CB3E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48990" y="3026966"/>
                  <a:ext cx="331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62514EE-35FD-5E6E-B0F2-C2AD55567731}"/>
                    </a:ext>
                  </a:extLst>
                </p14:cNvPr>
                <p14:cNvContentPartPr/>
                <p14:nvPr/>
              </p14:nvContentPartPr>
              <p14:xfrm>
                <a:off x="7513430" y="2962526"/>
                <a:ext cx="97560" cy="308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62514EE-35FD-5E6E-B0F2-C2AD5556773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507310" y="2956406"/>
                  <a:ext cx="1098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3BA7734-2163-ECBC-80A1-27A25568A63F}"/>
                    </a:ext>
                  </a:extLst>
                </p14:cNvPr>
                <p14:cNvContentPartPr/>
                <p14:nvPr/>
              </p14:nvContentPartPr>
              <p14:xfrm>
                <a:off x="4854110" y="2927966"/>
                <a:ext cx="2603880" cy="1128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3BA7734-2163-ECBC-80A1-27A25568A63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847990" y="2921846"/>
                  <a:ext cx="2616120" cy="114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4A0F100-3CB1-D5C1-CF14-1605695F2616}"/>
                  </a:ext>
                </a:extLst>
              </p14:cNvPr>
              <p14:cNvContentPartPr/>
              <p14:nvPr/>
            </p14:nvContentPartPr>
            <p14:xfrm>
              <a:off x="5966150" y="3086366"/>
              <a:ext cx="154440" cy="203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4A0F100-3CB1-D5C1-CF14-1605695F261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960030" y="3080246"/>
                <a:ext cx="166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5F8221B-0B9B-7603-B8C9-66714004AF81}"/>
                  </a:ext>
                </a:extLst>
              </p14:cNvPr>
              <p14:cNvContentPartPr/>
              <p14:nvPr/>
            </p14:nvContentPartPr>
            <p14:xfrm>
              <a:off x="6153350" y="3172766"/>
              <a:ext cx="144720" cy="1033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5F8221B-0B9B-7603-B8C9-66714004AF8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147230" y="3166646"/>
                <a:ext cx="156960" cy="11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BC78C246-C788-50BB-AB2B-94007876EAEC}"/>
              </a:ext>
            </a:extLst>
          </p:cNvPr>
          <p:cNvGrpSpPr/>
          <p:nvPr/>
        </p:nvGrpSpPr>
        <p:grpSpPr>
          <a:xfrm>
            <a:off x="6302030" y="3047846"/>
            <a:ext cx="713880" cy="295920"/>
            <a:chOff x="6302030" y="3047846"/>
            <a:chExt cx="71388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24EC277-23F8-BB9E-E75E-2EFB94E9E0E6}"/>
                    </a:ext>
                  </a:extLst>
                </p14:cNvPr>
                <p14:cNvContentPartPr/>
                <p14:nvPr/>
              </p14:nvContentPartPr>
              <p14:xfrm>
                <a:off x="6302030" y="3149726"/>
                <a:ext cx="153360" cy="19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24EC277-23F8-BB9E-E75E-2EFB94E9E0E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295910" y="3143606"/>
                  <a:ext cx="1656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CE76A4E-8436-0A34-6607-0CA4E815496B}"/>
                    </a:ext>
                  </a:extLst>
                </p14:cNvPr>
                <p14:cNvContentPartPr/>
                <p14:nvPr/>
              </p14:nvContentPartPr>
              <p14:xfrm>
                <a:off x="6330110" y="3061886"/>
                <a:ext cx="25200" cy="194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CE76A4E-8436-0A34-6607-0CA4E815496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323990" y="3055766"/>
                  <a:ext cx="374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68CECEA-5C0D-4B29-2589-F7627223158C}"/>
                    </a:ext>
                  </a:extLst>
                </p14:cNvPr>
                <p14:cNvContentPartPr/>
                <p14:nvPr/>
              </p14:nvContentPartPr>
              <p14:xfrm>
                <a:off x="6380510" y="3047846"/>
                <a:ext cx="54360" cy="196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68CECEA-5C0D-4B29-2589-F7627223158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374390" y="3041726"/>
                  <a:ext cx="666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90A9BD9-D571-C496-9033-CCA4FBC119FC}"/>
                    </a:ext>
                  </a:extLst>
                </p14:cNvPr>
                <p14:cNvContentPartPr/>
                <p14:nvPr/>
              </p14:nvContentPartPr>
              <p14:xfrm>
                <a:off x="6508670" y="3093926"/>
                <a:ext cx="132480" cy="187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90A9BD9-D571-C496-9033-CCA4FBC119F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502550" y="3087806"/>
                  <a:ext cx="1447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328D869-041F-5B13-7F5D-92DDD55D72C7}"/>
                    </a:ext>
                  </a:extLst>
                </p14:cNvPr>
                <p14:cNvContentPartPr/>
                <p14:nvPr/>
              </p14:nvContentPartPr>
              <p14:xfrm>
                <a:off x="6642950" y="3137846"/>
                <a:ext cx="64800" cy="114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328D869-041F-5B13-7F5D-92DDD55D72C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636830" y="3131726"/>
                  <a:ext cx="770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DB7012D-B418-D092-CC2C-9AE290A56FFE}"/>
                    </a:ext>
                  </a:extLst>
                </p14:cNvPr>
                <p14:cNvContentPartPr/>
                <p14:nvPr/>
              </p14:nvContentPartPr>
              <p14:xfrm>
                <a:off x="6759590" y="3107246"/>
                <a:ext cx="256320" cy="236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DB7012D-B418-D092-CC2C-9AE290A56FF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753470" y="3101126"/>
                  <a:ext cx="268560" cy="248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31026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97BE-86EE-ABA1-9A61-A039EE945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Side-Top view of Assembly of Cylindrically Wrapped Electronics with Chassis, Circular Circuit Board, and Battery</a:t>
            </a:r>
          </a:p>
        </p:txBody>
      </p:sp>
      <p:pic>
        <p:nvPicPr>
          <p:cNvPr id="5" name="Content Placeholder 4" descr="A drawing of a circular object&#10;&#10;Description automatically generated">
            <a:extLst>
              <a:ext uri="{FF2B5EF4-FFF2-40B4-BE49-F238E27FC236}">
                <a16:creationId xmlns:a16="http://schemas.microsoft.com/office/drawing/2014/main" id="{3C8AE3B9-2E61-1CA8-8D5F-47A4A229F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7917" y="1836776"/>
            <a:ext cx="5876165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E61A56-EB76-2EC2-743F-3D807E0A02CE}"/>
              </a:ext>
            </a:extLst>
          </p:cNvPr>
          <p:cNvSpPr txBox="1"/>
          <p:nvPr/>
        </p:nvSpPr>
        <p:spPr>
          <a:xfrm>
            <a:off x="4238769" y="1622216"/>
            <a:ext cx="25219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Cylindrical</a:t>
            </a:r>
            <a:r>
              <a:rPr lang="zh-CN" altLang="en-US" sz="1200" dirty="0"/>
              <a:t> </a:t>
            </a:r>
            <a:r>
              <a:rPr lang="en-US" altLang="zh-CN" sz="1200" dirty="0"/>
              <a:t>button</a:t>
            </a:r>
            <a:r>
              <a:rPr lang="zh-CN" altLang="en-US" sz="1200" dirty="0"/>
              <a:t> </a:t>
            </a:r>
            <a:r>
              <a:rPr lang="en-US" altLang="zh-CN" sz="1200" dirty="0"/>
              <a:t>battery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Provide</a:t>
            </a:r>
            <a:r>
              <a:rPr lang="zh-CN" altLang="en-US" sz="1000" dirty="0"/>
              <a:t> </a:t>
            </a:r>
            <a:r>
              <a:rPr lang="en-US" altLang="zh-CN" sz="1000" dirty="0"/>
              <a:t>power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1+</a:t>
            </a:r>
            <a:r>
              <a:rPr lang="zh-CN" altLang="en-US" sz="1000" dirty="0"/>
              <a:t> </a:t>
            </a:r>
            <a:r>
              <a:rPr lang="en-US" altLang="zh-CN" sz="1000" dirty="0"/>
              <a:t>optical</a:t>
            </a:r>
            <a:r>
              <a:rPr lang="zh-CN" altLang="en-US" sz="1000" dirty="0"/>
              <a:t> </a:t>
            </a:r>
            <a:r>
              <a:rPr lang="en-US" altLang="zh-CN" sz="1000" dirty="0"/>
              <a:t>components</a:t>
            </a:r>
            <a:r>
              <a:rPr lang="zh-CN" altLang="en-US" sz="1000" dirty="0"/>
              <a:t> </a:t>
            </a:r>
            <a:r>
              <a:rPr lang="en-US" altLang="zh-CN" sz="1000" dirty="0"/>
              <a:t>disposed</a:t>
            </a:r>
            <a:r>
              <a:rPr lang="zh-CN" altLang="en-US" sz="1000" dirty="0"/>
              <a:t> </a:t>
            </a:r>
            <a:r>
              <a:rPr lang="en-US" altLang="zh-CN" sz="1000" dirty="0"/>
              <a:t>on</a:t>
            </a:r>
            <a:r>
              <a:rPr lang="zh-CN" altLang="en-US" sz="1000" dirty="0"/>
              <a:t> </a:t>
            </a:r>
            <a:r>
              <a:rPr lang="en-US" altLang="zh-CN" sz="1000" dirty="0"/>
              <a:t>a plurality</a:t>
            </a:r>
            <a:r>
              <a:rPr lang="zh-CN" altLang="en-US" sz="1000" dirty="0"/>
              <a:t> </a:t>
            </a:r>
            <a:r>
              <a:rPr lang="en-US" altLang="zh-CN" sz="1000" dirty="0"/>
              <a:t>of</a:t>
            </a:r>
            <a:r>
              <a:rPr lang="zh-CN" altLang="en-US" sz="1000" dirty="0"/>
              <a:t> </a:t>
            </a:r>
            <a:r>
              <a:rPr lang="en-US" altLang="zh-CN" sz="1000" dirty="0"/>
              <a:t>circuit</a:t>
            </a:r>
            <a:r>
              <a:rPr lang="zh-CN" altLang="en-US" sz="1000" dirty="0"/>
              <a:t> </a:t>
            </a:r>
            <a:r>
              <a:rPr lang="en-US" altLang="zh-CN" sz="1000" dirty="0"/>
              <a:t>boards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Includes</a:t>
            </a:r>
            <a:r>
              <a:rPr lang="zh-CN" altLang="en-US" sz="1000" dirty="0"/>
              <a:t> </a:t>
            </a:r>
            <a:r>
              <a:rPr lang="en-US" altLang="zh-CN" sz="1000" dirty="0"/>
              <a:t>cathode</a:t>
            </a:r>
            <a:r>
              <a:rPr lang="zh-CN" altLang="en-US" sz="1000" dirty="0"/>
              <a:t> </a:t>
            </a:r>
            <a:r>
              <a:rPr lang="en-US" altLang="zh-CN" sz="1000" dirty="0"/>
              <a:t>casing</a:t>
            </a:r>
            <a:r>
              <a:rPr lang="zh-CN" altLang="en-US" sz="1000" dirty="0"/>
              <a:t> </a:t>
            </a:r>
            <a:r>
              <a:rPr lang="en-US" altLang="zh-CN" sz="1000" dirty="0"/>
              <a:t>+</a:t>
            </a:r>
            <a:r>
              <a:rPr lang="zh-CN" altLang="en-US" sz="1000" dirty="0"/>
              <a:t> </a:t>
            </a:r>
            <a:r>
              <a:rPr lang="en-US" altLang="zh-CN" sz="1000" dirty="0"/>
              <a:t>anode</a:t>
            </a:r>
            <a:r>
              <a:rPr lang="zh-CN" altLang="en-US" sz="1000" dirty="0"/>
              <a:t> </a:t>
            </a:r>
            <a:r>
              <a:rPr lang="en-US" altLang="zh-CN" sz="1000" dirty="0"/>
              <a:t>cap</a:t>
            </a:r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06C080-BEDD-4756-6BAD-045AD1621DFC}"/>
              </a:ext>
            </a:extLst>
          </p:cNvPr>
          <p:cNvSpPr txBox="1"/>
          <p:nvPr/>
        </p:nvSpPr>
        <p:spPr>
          <a:xfrm>
            <a:off x="2941747" y="5100520"/>
            <a:ext cx="80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Chassis</a:t>
            </a:r>
            <a:endParaRPr 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877F15-E1FD-D396-BFD4-CE61D6E12C26}"/>
              </a:ext>
            </a:extLst>
          </p:cNvPr>
          <p:cNvSpPr txBox="1"/>
          <p:nvPr/>
        </p:nvSpPr>
        <p:spPr>
          <a:xfrm>
            <a:off x="3565954" y="5299273"/>
            <a:ext cx="1205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Flex</a:t>
            </a:r>
            <a:r>
              <a:rPr lang="zh-CN" altLang="en-US" sz="1200" dirty="0"/>
              <a:t> </a:t>
            </a:r>
            <a:r>
              <a:rPr lang="en-US" altLang="zh-CN" sz="1200" dirty="0"/>
              <a:t>cables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909A94-44B6-C1AA-DEC7-0157AE58D52D}"/>
              </a:ext>
            </a:extLst>
          </p:cNvPr>
          <p:cNvSpPr txBox="1"/>
          <p:nvPr/>
        </p:nvSpPr>
        <p:spPr>
          <a:xfrm>
            <a:off x="4663761" y="5480376"/>
            <a:ext cx="103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Circu</a:t>
            </a:r>
            <a:r>
              <a:rPr lang="en-US" altLang="zh-CN" sz="1200" dirty="0"/>
              <a:t>lar</a:t>
            </a:r>
            <a:r>
              <a:rPr lang="zh-CN" altLang="en-US" sz="1200" dirty="0"/>
              <a:t> </a:t>
            </a:r>
            <a:r>
              <a:rPr lang="en-US" altLang="zh-CN" sz="1200" dirty="0"/>
              <a:t>circuit</a:t>
            </a:r>
            <a:r>
              <a:rPr lang="zh-CN" altLang="en-US" sz="1200" dirty="0"/>
              <a:t> </a:t>
            </a:r>
            <a:r>
              <a:rPr lang="en-US" altLang="zh-CN" sz="1200" dirty="0"/>
              <a:t>board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245FA3-1B44-2BBE-6FE5-05A134ED7B39}"/>
              </a:ext>
            </a:extLst>
          </p:cNvPr>
          <p:cNvSpPr txBox="1"/>
          <p:nvPr/>
        </p:nvSpPr>
        <p:spPr>
          <a:xfrm>
            <a:off x="6541069" y="5480376"/>
            <a:ext cx="103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Circuit</a:t>
            </a:r>
            <a:r>
              <a:rPr lang="zh-CN" altLang="en-US" sz="1200" dirty="0"/>
              <a:t> </a:t>
            </a:r>
            <a:r>
              <a:rPr lang="en-US" altLang="zh-CN" sz="1200" dirty="0"/>
              <a:t>board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EE97FD-186B-0B99-4EE6-BA88C3B62354}"/>
              </a:ext>
            </a:extLst>
          </p:cNvPr>
          <p:cNvSpPr txBox="1"/>
          <p:nvPr/>
        </p:nvSpPr>
        <p:spPr>
          <a:xfrm>
            <a:off x="7680943" y="5311135"/>
            <a:ext cx="103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Power</a:t>
            </a:r>
            <a:r>
              <a:rPr lang="zh-CN" altLang="en-US" sz="1200" dirty="0"/>
              <a:t> </a:t>
            </a:r>
            <a:r>
              <a:rPr lang="en-US" altLang="zh-CN" sz="1200" dirty="0"/>
              <a:t>connector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B63D60-EBC3-C73F-A48E-C440B981BD31}"/>
              </a:ext>
            </a:extLst>
          </p:cNvPr>
          <p:cNvSpPr txBox="1"/>
          <p:nvPr/>
        </p:nvSpPr>
        <p:spPr>
          <a:xfrm>
            <a:off x="2896681" y="3320431"/>
            <a:ext cx="1205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Power</a:t>
            </a:r>
            <a:r>
              <a:rPr lang="zh-CN" altLang="en-US" sz="1200" dirty="0"/>
              <a:t> </a:t>
            </a:r>
            <a:r>
              <a:rPr lang="en-US" altLang="zh-CN" sz="1200" dirty="0"/>
              <a:t>coil</a:t>
            </a:r>
            <a:r>
              <a:rPr lang="zh-CN" altLang="en-US" sz="1200" dirty="0"/>
              <a:t> </a:t>
            </a:r>
            <a:r>
              <a:rPr lang="en-US" altLang="zh-CN" sz="1200" dirty="0"/>
              <a:t>connector</a:t>
            </a:r>
          </a:p>
        </p:txBody>
      </p:sp>
    </p:spTree>
    <p:extLst>
      <p:ext uri="{BB962C8B-B14F-4D97-AF65-F5344CB8AC3E}">
        <p14:creationId xmlns:p14="http://schemas.microsoft.com/office/powerpoint/2010/main" val="2374638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6219F-4C65-F22D-8C30-38E1F14E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Side-Top view of Ferrimagnetic Cup and Cylindrical Power Coil Assembly </a:t>
            </a:r>
          </a:p>
        </p:txBody>
      </p:sp>
      <p:pic>
        <p:nvPicPr>
          <p:cNvPr id="5" name="Content Placeholder 4" descr="A drawing of a circular object&#10;&#10;Description automatically generated">
            <a:extLst>
              <a:ext uri="{FF2B5EF4-FFF2-40B4-BE49-F238E27FC236}">
                <a16:creationId xmlns:a16="http://schemas.microsoft.com/office/drawing/2014/main" id="{5A562188-09F6-43E8-9904-6A6CBB94C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3666" y="1825625"/>
            <a:ext cx="5284668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10503F-A8B7-DAC5-5599-4EEC2F528221}"/>
              </a:ext>
            </a:extLst>
          </p:cNvPr>
          <p:cNvSpPr txBox="1"/>
          <p:nvPr/>
        </p:nvSpPr>
        <p:spPr>
          <a:xfrm>
            <a:off x="2529192" y="5138658"/>
            <a:ext cx="302530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Ferrimagnetic</a:t>
            </a:r>
            <a:r>
              <a:rPr lang="zh-CN" altLang="en-US" sz="1200" dirty="0"/>
              <a:t> </a:t>
            </a:r>
            <a:r>
              <a:rPr lang="en-US" altLang="zh-CN" sz="1200" dirty="0"/>
              <a:t>cup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Made</a:t>
            </a:r>
            <a:r>
              <a:rPr lang="zh-CN" altLang="en-US" sz="1000" dirty="0"/>
              <a:t> </a:t>
            </a:r>
            <a:r>
              <a:rPr lang="en-US" altLang="zh-CN" sz="1000" dirty="0"/>
              <a:t>of</a:t>
            </a:r>
            <a:r>
              <a:rPr lang="zh-CN" altLang="en-US" sz="1000" dirty="0"/>
              <a:t> </a:t>
            </a:r>
            <a:r>
              <a:rPr lang="en-US" altLang="zh-CN" sz="1000" dirty="0"/>
              <a:t>sintered</a:t>
            </a:r>
            <a:r>
              <a:rPr lang="zh-CN" altLang="en-US" sz="1000" dirty="0"/>
              <a:t> </a:t>
            </a:r>
            <a:r>
              <a:rPr lang="en-US" altLang="zh-CN" sz="1000" dirty="0"/>
              <a:t>ferrite</a:t>
            </a:r>
          </a:p>
          <a:p>
            <a:pPr marL="171450" indent="-171450">
              <a:buFontTx/>
              <a:buChar char="-"/>
            </a:pPr>
            <a:r>
              <a:rPr lang="en-US" altLang="zh-CN" sz="1000" b="1" dirty="0"/>
              <a:t>Shields</a:t>
            </a:r>
            <a:r>
              <a:rPr lang="zh-CN" altLang="en-US" sz="1000" dirty="0"/>
              <a:t> </a:t>
            </a:r>
            <a:r>
              <a:rPr lang="en-US" altLang="zh-CN" sz="1000" dirty="0"/>
              <a:t>components</a:t>
            </a:r>
            <a:r>
              <a:rPr lang="zh-CN" altLang="en-US" sz="1000" dirty="0"/>
              <a:t>  </a:t>
            </a:r>
            <a:r>
              <a:rPr lang="en-US" altLang="zh-CN" sz="1000" dirty="0"/>
              <a:t>within</a:t>
            </a:r>
            <a:r>
              <a:rPr lang="zh-CN" altLang="en-US" sz="1000" dirty="0"/>
              <a:t> </a:t>
            </a:r>
            <a:r>
              <a:rPr lang="en-US" altLang="zh-CN" sz="1000" dirty="0"/>
              <a:t>cup</a:t>
            </a:r>
            <a:r>
              <a:rPr lang="zh-CN" altLang="en-US" sz="1000" dirty="0"/>
              <a:t> </a:t>
            </a:r>
            <a:r>
              <a:rPr lang="en-US" altLang="zh-CN" sz="1000" dirty="0"/>
              <a:t>from</a:t>
            </a:r>
            <a:r>
              <a:rPr lang="zh-CN" altLang="en-US" sz="1000" dirty="0"/>
              <a:t> </a:t>
            </a:r>
            <a:r>
              <a:rPr lang="en-US" altLang="zh-CN" sz="1000" dirty="0"/>
              <a:t>external</a:t>
            </a:r>
            <a:r>
              <a:rPr lang="zh-CN" altLang="en-US" sz="1000" dirty="0"/>
              <a:t> </a:t>
            </a:r>
            <a:r>
              <a:rPr lang="en-US" altLang="zh-CN" sz="1000" dirty="0"/>
              <a:t>electromagnetic</a:t>
            </a:r>
            <a:r>
              <a:rPr lang="zh-CN" altLang="en-US" sz="1000" dirty="0"/>
              <a:t> </a:t>
            </a:r>
            <a:r>
              <a:rPr lang="en-US" altLang="zh-CN" sz="1000" dirty="0"/>
              <a:t>interference</a:t>
            </a:r>
            <a:r>
              <a:rPr lang="zh-CN" altLang="en-US" sz="1000" dirty="0"/>
              <a:t> </a:t>
            </a:r>
            <a:r>
              <a:rPr lang="en-US" altLang="zh-CN" sz="1000" dirty="0"/>
              <a:t>(EMI)</a:t>
            </a:r>
            <a:r>
              <a:rPr lang="zh-CN" altLang="en-US" sz="1000" dirty="0"/>
              <a:t> </a:t>
            </a:r>
            <a:r>
              <a:rPr lang="en-US" altLang="zh-CN" sz="1000" dirty="0"/>
              <a:t>via</a:t>
            </a:r>
            <a:r>
              <a:rPr lang="zh-CN" altLang="en-US" sz="1000" dirty="0"/>
              <a:t> </a:t>
            </a:r>
            <a:r>
              <a:rPr lang="en-US" altLang="zh-CN" sz="1000" dirty="0"/>
              <a:t>power</a:t>
            </a:r>
            <a:r>
              <a:rPr lang="zh-CN" altLang="en-US" sz="1000" dirty="0"/>
              <a:t> </a:t>
            </a:r>
            <a:r>
              <a:rPr lang="en-US" altLang="zh-CN" sz="1000" dirty="0"/>
              <a:t>coil</a:t>
            </a:r>
          </a:p>
          <a:p>
            <a:pPr marL="171450" indent="-171450">
              <a:buFontTx/>
              <a:buChar char="-"/>
            </a:pPr>
            <a:r>
              <a:rPr lang="en-US" altLang="zh-CN" sz="1000" b="1" dirty="0"/>
              <a:t>Shields</a:t>
            </a:r>
            <a:r>
              <a:rPr lang="zh-CN" altLang="en-US" sz="1000" dirty="0"/>
              <a:t> </a:t>
            </a:r>
            <a:r>
              <a:rPr lang="en-US" altLang="zh-CN" sz="1000" dirty="0"/>
              <a:t>EMI</a:t>
            </a:r>
            <a:r>
              <a:rPr lang="zh-CN" altLang="en-US" sz="1000" dirty="0"/>
              <a:t> </a:t>
            </a:r>
            <a:r>
              <a:rPr lang="en-US" altLang="zh-CN" sz="1000" dirty="0"/>
              <a:t>from</a:t>
            </a:r>
            <a:r>
              <a:rPr lang="zh-CN" altLang="en-US" sz="1000" dirty="0"/>
              <a:t> </a:t>
            </a:r>
            <a:r>
              <a:rPr lang="en-US" altLang="zh-CN" sz="1000" b="1" dirty="0"/>
              <a:t>interfering</a:t>
            </a:r>
            <a:r>
              <a:rPr lang="zh-CN" altLang="en-US" sz="1000" dirty="0"/>
              <a:t> </a:t>
            </a:r>
            <a:r>
              <a:rPr lang="en-US" altLang="zh-CN" sz="1000" b="1" dirty="0"/>
              <a:t>with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functionality</a:t>
            </a:r>
            <a:r>
              <a:rPr lang="zh-CN" altLang="en-US" sz="1000" dirty="0"/>
              <a:t> </a:t>
            </a:r>
            <a:r>
              <a:rPr lang="en-US" altLang="zh-CN" sz="1000" dirty="0"/>
              <a:t>of</a:t>
            </a:r>
            <a:r>
              <a:rPr lang="zh-CN" altLang="en-US" sz="1000" dirty="0"/>
              <a:t> </a:t>
            </a:r>
            <a:r>
              <a:rPr lang="en-US" altLang="zh-CN" sz="1000" dirty="0"/>
              <a:t>radio</a:t>
            </a:r>
            <a:r>
              <a:rPr lang="zh-CN" altLang="en-US" sz="1000" dirty="0"/>
              <a:t> </a:t>
            </a:r>
            <a:r>
              <a:rPr lang="en-US" altLang="zh-CN" sz="1000" dirty="0"/>
              <a:t>antenna/</a:t>
            </a:r>
            <a:r>
              <a:rPr lang="en-US" altLang="zh-CN" sz="1000" b="1" dirty="0"/>
              <a:t>leaking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into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neural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pathways</a:t>
            </a:r>
            <a:r>
              <a:rPr lang="zh-CN" altLang="en-US" sz="1000" dirty="0"/>
              <a:t> </a:t>
            </a:r>
            <a:r>
              <a:rPr lang="en-US" altLang="zh-CN" sz="1000" dirty="0"/>
              <a:t>of</a:t>
            </a:r>
            <a:r>
              <a:rPr lang="zh-CN" altLang="en-US" sz="1000" dirty="0"/>
              <a:t> </a:t>
            </a:r>
            <a:r>
              <a:rPr lang="en-US" altLang="zh-CN" sz="1000" dirty="0"/>
              <a:t>patient</a:t>
            </a:r>
          </a:p>
          <a:p>
            <a:pPr marL="171450" indent="-171450">
              <a:buFontTx/>
              <a:buChar char="-"/>
            </a:pPr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A6B6C-D484-CD0A-8E8A-B9C1E7E442FC}"/>
              </a:ext>
            </a:extLst>
          </p:cNvPr>
          <p:cNvSpPr txBox="1"/>
          <p:nvPr/>
        </p:nvSpPr>
        <p:spPr>
          <a:xfrm>
            <a:off x="8541635" y="2801549"/>
            <a:ext cx="193505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Radio</a:t>
            </a:r>
            <a:r>
              <a:rPr lang="zh-CN" altLang="en-US" sz="1200" dirty="0"/>
              <a:t> </a:t>
            </a:r>
            <a:r>
              <a:rPr lang="en-US" altLang="zh-CN" sz="1200" dirty="0"/>
              <a:t>antenna</a:t>
            </a:r>
          </a:p>
          <a:p>
            <a:pPr marL="171450" indent="-171450">
              <a:buFontTx/>
              <a:buChar char="-"/>
            </a:pPr>
            <a:r>
              <a:rPr lang="en-US" altLang="zh-CN" sz="1000" b="1" dirty="0">
                <a:solidFill>
                  <a:srgbClr val="00B050"/>
                </a:solidFill>
              </a:rPr>
              <a:t>Circular</a:t>
            </a:r>
            <a:r>
              <a:rPr lang="zh-CN" altLang="en-US" sz="1000" b="1" dirty="0">
                <a:solidFill>
                  <a:srgbClr val="00B050"/>
                </a:solidFill>
              </a:rPr>
              <a:t> </a:t>
            </a:r>
            <a:r>
              <a:rPr lang="en-US" altLang="zh-CN" sz="1000" b="1" dirty="0">
                <a:solidFill>
                  <a:srgbClr val="00B050"/>
                </a:solidFill>
              </a:rPr>
              <a:t>loop</a:t>
            </a:r>
            <a:r>
              <a:rPr lang="zh-CN" altLang="en-US" sz="1000" b="1" dirty="0">
                <a:solidFill>
                  <a:srgbClr val="00B050"/>
                </a:solidFill>
              </a:rPr>
              <a:t> </a:t>
            </a:r>
            <a:r>
              <a:rPr lang="en-US" altLang="zh-CN" sz="1000" dirty="0"/>
              <a:t>–</a:t>
            </a:r>
            <a:r>
              <a:rPr lang="zh-CN" altLang="en-US" sz="1000" dirty="0"/>
              <a:t> </a:t>
            </a:r>
            <a:r>
              <a:rPr lang="en-US" altLang="zh-CN" sz="1000" b="1" dirty="0"/>
              <a:t>reduce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overall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height</a:t>
            </a:r>
            <a:r>
              <a:rPr lang="zh-CN" altLang="en-US" sz="1000" b="1" dirty="0"/>
              <a:t> </a:t>
            </a:r>
            <a:endParaRPr lang="en-US" altLang="zh-CN" sz="1000" b="1" dirty="0"/>
          </a:p>
          <a:p>
            <a:pPr marL="171450" indent="-171450">
              <a:buFontTx/>
              <a:buChar char="-"/>
            </a:pPr>
            <a:r>
              <a:rPr lang="en-US" altLang="zh-CN" sz="1000" b="1" dirty="0">
                <a:solidFill>
                  <a:srgbClr val="00B050"/>
                </a:solidFill>
              </a:rPr>
              <a:t>Large</a:t>
            </a:r>
            <a:r>
              <a:rPr lang="zh-CN" altLang="en-US" sz="1000" b="1" dirty="0">
                <a:solidFill>
                  <a:srgbClr val="00B050"/>
                </a:solidFill>
              </a:rPr>
              <a:t> </a:t>
            </a:r>
            <a:r>
              <a:rPr lang="en-US" altLang="zh-CN" sz="1000" b="1" dirty="0">
                <a:solidFill>
                  <a:srgbClr val="00B050"/>
                </a:solidFill>
              </a:rPr>
              <a:t>diameter</a:t>
            </a:r>
            <a:r>
              <a:rPr lang="zh-CN" altLang="en-US" sz="1000" b="1" dirty="0">
                <a:solidFill>
                  <a:srgbClr val="00B050"/>
                </a:solidFill>
              </a:rPr>
              <a:t> </a:t>
            </a:r>
            <a:r>
              <a:rPr lang="en-US" altLang="zh-CN" sz="1000" dirty="0"/>
              <a:t>–</a:t>
            </a:r>
            <a:r>
              <a:rPr lang="zh-CN" altLang="en-US" sz="1000" dirty="0"/>
              <a:t> </a:t>
            </a:r>
            <a:r>
              <a:rPr lang="en-US" altLang="zh-CN" sz="1000" b="1" dirty="0"/>
              <a:t>better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average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gain</a:t>
            </a:r>
            <a:r>
              <a:rPr lang="en-US" altLang="zh-CN" sz="1000" dirty="0"/>
              <a:t>,</a:t>
            </a:r>
            <a:r>
              <a:rPr lang="zh-CN" altLang="en-US" sz="1000" dirty="0"/>
              <a:t> </a:t>
            </a:r>
            <a:r>
              <a:rPr lang="en-US" altLang="zh-CN" sz="1000" b="1" dirty="0"/>
              <a:t>more</a:t>
            </a:r>
            <a:r>
              <a:rPr lang="zh-CN" altLang="en-US" sz="1000" dirty="0"/>
              <a:t> </a:t>
            </a:r>
            <a:r>
              <a:rPr lang="en-US" altLang="zh-CN" sz="1000" b="1" dirty="0"/>
              <a:t>uniform</a:t>
            </a:r>
            <a:r>
              <a:rPr lang="zh-CN" altLang="en-US" sz="1000" dirty="0"/>
              <a:t> </a:t>
            </a:r>
            <a:r>
              <a:rPr lang="en-US" altLang="zh-CN" sz="1000" dirty="0"/>
              <a:t>beam</a:t>
            </a:r>
            <a:r>
              <a:rPr lang="zh-CN" altLang="en-US" sz="1000" dirty="0"/>
              <a:t> </a:t>
            </a:r>
            <a:r>
              <a:rPr lang="en-US" altLang="zh-CN" sz="1000" dirty="0"/>
              <a:t>pattern</a:t>
            </a:r>
            <a:r>
              <a:rPr lang="zh-CN" altLang="en-US" sz="1000" dirty="0"/>
              <a:t> 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9137CE-5B23-CEF4-44D6-C65547C99FCB}"/>
              </a:ext>
            </a:extLst>
          </p:cNvPr>
          <p:cNvSpPr txBox="1"/>
          <p:nvPr/>
        </p:nvSpPr>
        <p:spPr>
          <a:xfrm>
            <a:off x="8207652" y="2082755"/>
            <a:ext cx="1338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Antenna</a:t>
            </a:r>
            <a:r>
              <a:rPr lang="zh-CN" altLang="en-US" sz="1200" dirty="0"/>
              <a:t> </a:t>
            </a:r>
            <a:r>
              <a:rPr lang="en-US" altLang="zh-CN" sz="1200" dirty="0"/>
              <a:t>connector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61378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808</Words>
  <Application>Microsoft Macintosh PowerPoint</Application>
  <PresentationFormat>Widescreen</PresentationFormat>
  <Paragraphs>161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High Density Neural Implant Cylindrical Packaging</vt:lpstr>
      <vt:lpstr>Background</vt:lpstr>
      <vt:lpstr>Outline</vt:lpstr>
      <vt:lpstr>Side-Top view of Assembly of Cylindrically Wrapped Electronics with Chassis</vt:lpstr>
      <vt:lpstr>Arrangements of Circuit Boards to Form Various Geometric Prisms </vt:lpstr>
      <vt:lpstr>Side-Top view of Assembly of Cylindrical Power Coil</vt:lpstr>
      <vt:lpstr>Side-Top view of Assembly of Cylindrically Wrapped Electronics and Circular Circuit Board</vt:lpstr>
      <vt:lpstr>Side-Top view of Assembly of Cylindrically Wrapped Electronics with Chassis, Circular Circuit Board, and Battery</vt:lpstr>
      <vt:lpstr>Side-Top view of Ferrimagnetic Cup and Cylindrical Power Coil Assembly </vt:lpstr>
      <vt:lpstr>Side-Top view of Ferrimagnetic Cup, Circular Loop Antenna, and Cylindrical Power Coil Assembly </vt:lpstr>
      <vt:lpstr>Bottom view of Ferrimagnetic Cup and Circular Circuit Board Assembly including Alignment Features</vt:lpstr>
      <vt:lpstr>Side-Bottom Cutaway view of Assembly of Ferrimagnetic Cup + Cylindrically Wrapped Electronics including Alignment Features</vt:lpstr>
      <vt:lpstr>Vertical Cross-Section of High-Density Neural Implant</vt:lpstr>
      <vt:lpstr>Flowchart for Manufacture</vt:lpstr>
      <vt:lpstr>Step 1:</vt:lpstr>
      <vt:lpstr>Step 2:</vt:lpstr>
      <vt:lpstr>Step 3:</vt:lpstr>
      <vt:lpstr>Step 4:</vt:lpstr>
      <vt:lpstr>Step 5:</vt:lpstr>
      <vt:lpstr>Step 6:</vt:lpstr>
      <vt:lpstr>Step 7:</vt:lpstr>
      <vt:lpstr>Step 8:</vt:lpstr>
      <vt:lpstr>Step 9: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Zhou</dc:creator>
  <cp:lastModifiedBy>Michael Zhou</cp:lastModifiedBy>
  <cp:revision>125</cp:revision>
  <dcterms:created xsi:type="dcterms:W3CDTF">2024-06-11T09:27:50Z</dcterms:created>
  <dcterms:modified xsi:type="dcterms:W3CDTF">2024-07-27T08:54:50Z</dcterms:modified>
</cp:coreProperties>
</file>