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62" r:id="rId9"/>
    <p:sldId id="293" r:id="rId10"/>
    <p:sldId id="286" r:id="rId11"/>
    <p:sldId id="287" r:id="rId12"/>
    <p:sldId id="290" r:id="rId13"/>
    <p:sldId id="294" r:id="rId14"/>
    <p:sldId id="263" r:id="rId15"/>
    <p:sldId id="264" r:id="rId16"/>
    <p:sldId id="265" r:id="rId17"/>
    <p:sldId id="268" r:id="rId18"/>
    <p:sldId id="269" r:id="rId19"/>
    <p:sldId id="270" r:id="rId20"/>
    <p:sldId id="266" r:id="rId21"/>
    <p:sldId id="271" r:id="rId22"/>
    <p:sldId id="272" r:id="rId23"/>
    <p:sldId id="273" r:id="rId24"/>
    <p:sldId id="274" r:id="rId25"/>
    <p:sldId id="275" r:id="rId26"/>
    <p:sldId id="267" r:id="rId27"/>
    <p:sldId id="276" r:id="rId28"/>
    <p:sldId id="281" r:id="rId29"/>
    <p:sldId id="277" r:id="rId30"/>
    <p:sldId id="278" r:id="rId31"/>
    <p:sldId id="279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29"/>
  </p:normalViewPr>
  <p:slideViewPr>
    <p:cSldViewPr snapToGrid="0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37:33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12006,'10'10'0,"-1"-1"0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39:54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24575,'-5'0'0,"-4"0"0,0 0 0,-6 0 0,6 0 0,-2 0 0,6 0 0,-6 0 0,0 0 0,-3 3 0,0 0 0,2 2 0,4-2 0,0-2 0,3 2 0,-6 1 0,0 6 0,-1-1 0,-1 3 0,6-3 0,-1 1 0,5 3 0,0-1 0,3 11 0,0-1 0,0 5 0,0-2 0,1-5 0,6 3 0,7-7 0,2 4 0,4-5 0,-1-1 0,-1-6 0,6-3 0,3-5 0,-1 0 0,0-2 0,-7-6 0,-2-7 0,-6-4 0,-2-14 0,-2 3 0,-5-10 0,5 10 0,-6 5 0,2 3 0,-3 9 0,0-1 0,0 3 0,0 3 0,0-1 0,0 5 0,0 11 0,0 15 0,9 23 0,2 7 0,22 17 0,-13-31 0,11 3 0,-21-31 0,-2-2 0,-5-5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12:55:2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5492 1 24575,'-81'44'0,"0"0"0,0 0 0,0 0 0,0 0 0,0 1 0,6-3 0,5-2 0,1-1 0,-3 2 0,-7 1-615,-1-2 1,-7 3 0,-5 1-1,-2 0 1,2-1 0,5-1-1,6-2 615,1 1 0,5-3 0,3 0 0,2-1 0,-1 0 0,-14 7 0,1-1 0,2 0 0,3 0 0,10-4 0,2 1 0,3-2 0,1-1 299,-6 4 0,1-1 1,2-2-300,3-3 0,1 0 0,2-3 0,-16 8 0,2-2 396,2-6 1,3 1-397,6 1 0,2 2 0,-3-1 0,1 0 0,5 3 0,1 0 1118,-4-1 0,-3 1-1118,-5 5 0,0 0 187,10-5 0,0 0-187,-13 8 0,1 1 0,18-8 0,1-2 0,-1-1 0,1-2 0,-30 19 0,16-20 0,4-8 0,8-12 0,-9-1 0,10-6 0,-8 5 0,6 4 0,-6 3 0,0 3 0,-3 0 0,0-4 0,-1 3 0,6-8 0,0 5 0,7-6 0,-2 1 0,6-3 0,8-3 0,10-2 0,11 0 0,8-3 0,5 3 0,1-4 0,2 0 0,-3 0 0,1 2 0,-7 0 0,-4 2 0,-1 0 0,1-2 0,6 0 0,5-2 0,2 0 0,2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22:5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1974 1195 24575,'-13'-16'0,"-42"-40"0,13 19 0,-8-4 0,-7-3 0,-7-3 0,-3-1 0,-5-1 0,-3 0 0,-1 0-621,-5-1 1,-2 0 0,3 1 620,7 3 0,2 2 0,4 0 0,-17-11 0,6 3 224,20 9 1,3 2-225,6 4 0,2 5 0,-31-13 0,16 8 0,-6 14 0,20-1 1412,-3 8-1412,5 2 0,2 8 0,3-3 0,-2-1 0,14 3 0,3-4 0,9 5 0,6 3 0,2-1 0,7 4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25:2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24575,'0'10'0,"0"9"0,7 7 0,5 19 0,12 18 0,-1 9 0,5 8 0,-7-20 0,-5-17 0,-6-15 0,-3-10 0,4 11 0,3 11 0,3 8 0,1 2 0,-6-6 0,7-3 0,2 12 0,9 16 0,16 15 0,-2 4 0,-18-44 0,0-1 0,29 38 0,-21-28 0,2 0 0,0-5 0,1 1 0,9 13 0,1 1 0,-9-13 0,0-3 0,-4-3 0,0-2 0,28 28 0,-14-17 0,0 0 0,13 13 0,3 6 0,-27-27 0,2 1 0,3-4 0,0-1 0,-5 0 0,0-1 0,1-6 0,1-2 0,36 35 0,-14-15 0,-5-6 0,-23-18 0,-11-13 0,-12-7 0,-5-6 0,-4-2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25:3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24575,'0'11'0,"3"16"0,17 15 0,21 31 0,4-16 0,9 5 0,-9-12 0,4 3 0,2 1-351,9 7 0,3 2 1,0-1 350,-2-3 0,0-1 0,-2-2 63,-5-6 0,-1-2 0,-3-2-63,13 10 0,-2-2 0,-3-2 0,-1-1 0,-1-1 0,1 1 0,11 7 0,0 0 0,-9-2 0,1 0 0,11 5 0,-2 0 0,-14-9 0,-2-1 0,1-2 0,0-2 395,-7-5 1,-2-1-396,-3-7 0,1-2 0,4 3 0,2 0 0,-2-2 0,2 0 36,7 0 0,3 0-36,-2 0 0,2 0 0,3-1 0,1 0 0,-3 0 0,0-1 0,0 1 0,-2-1 0,-10-5 0,-4-2 0,30 20 0,-34-19 0,-13-11 0,-14-6 0,-2-8 0,-1 0 0,16 0 0,22 5 0,46 2 0,-42-1 0,2 1 0,8-2 0,0 0 0,-11 1 0,-2 0 0,40 3 0,-21 7 0,-4 1 0,-14 3 0,4 5 0,-12-8 0,-6 2 0,-9-13 0,-13-2 0,-3-4 0,0 0 0,11 1 0,19 8 0,32 11 0,12 4 0,-36-9 0,-1-1 0,27 6 0,-16-8 0,-26-5 0,-11-7 0,-13-3 0,-1-1 0,-3-1 0,-1-1 0,5 4 0,-8-8 0,3 5 0,-4-8 0,0 5 0,0-2 0,0 4 0,0 0 0,0 1 0,0 1 0,0-4 0,0-8 0,0 0 0,0-6 0,0 7 0,0 4 0,0 4 0,0 3 0,0-2 0,0 0 0,0 0 0,0-1 0,0 4 0,-3 0 0,2 2 0,-2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2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24575,'0'55'0,"0"-21"0,0 10 0,0-30 0,0-10 0,0-5 0,0-14 0,-4 0 0,-1-6 0,-3 6 0,3-1 0,1 9 0,4 0 0,0 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26:0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25 24575,'-7'0'0,"-13"0"0,0 7 0,-12-1 0,-7 11 0,-2-5 0,-11-3 0,7-4 0,10-5 0,12 1 0,14 2 0,2 2 0,6-1 0,-3 3 0,3-1 0,-3 7 0,-3 1 0,0 4 0,2-7 0,1-2 0,2-8 0,-4-1 0,0 0 0,-5 0 0,-1 0 0,-3 0 0,6 0 0,1 0 0,4 0 0,0 0 0,-2 0 0,15-2 0,13-10 0,18-9 0,11-16 0,1 2 0,4-1 0,-2 18 0,-2 7 0,-7 11 0,-10 0 0,2 0 0,-3 4 0,1 2 0,-8 6 0,-4-5 0,-6 4 0,-3-9 0,-2 9 0,1 0 0,1 7 0,4 0 0,-7-5 0,0-2 0,-7-3 0,-1-3 0,-2 7 0,-1 18 0,-16 12 0,-7 14 0,-16-4 0,-1-15 0,1-8 0,5-13 0,5-3 0,7-4 0,16-4 0,22-11 0,16-4 0,26-6 0,19 6 0,-14 5 0,7 3 0,-35 2 0,-7 4 0,-15 2 0,-4 2 0,-1-1 0,-7-2 0,3-1 0,-4 5 0,0 3 0,0 5 0,0 8 0,0 4 0,0 3 0,-5 0 0,-7-2 0,-8-5 0,-6 3 0,-2-8 0,0 3 0,0-5 0,-1 1 0,1-5 0,5-1 0,0-4 0,6 4 0,-1-4 0,4 4 0,2-8 0,7 0 0,2-3 0,3 3 0,0 0 0,0 4 0,0-5 0,0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26:03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23797,'-2'10'0,"1"-2"385,-39 37-385,4-1 130,-23 21-130,15-17 66,9-11-66,9-5 197,2 1-197,-2 6 0,5-4 0,2-6 0,5-11 0,9-5 0,-2-8 0,-3 5 0,-5-1 0,-4 7 0,6-1 0,4-9 0,9-11 0,23-19 0,1-13 0,26-4 0,-7 0 0,5 3 0,0 6 0,-2-1 0,3 2 0,-2 6 0,-3 0 0,-4 6 0,-7 4 0,-4 0 0,-4 5 0,6-1 0,-5 7 0,6-1 0,1 5 0,-3 4 0,2 5 0,-8 10 0,-1 0 0,-9 1 0,-2-5 0,-8 0 0,0-3 0,-4 4 0,-3-3 0,-17 0 0,-15 0 0,-16-3 0,-11 0 0,1 1 0,-4-6 0,7 0 0,4-5 0,14 0 0,8 0 0,5 0 0,7 0 0,-7-12 0,8 1 0,0-16 0,7 13 0,6 0 0,3 10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26:0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4 24575,'-16'0'0,"-3"0"0,-12 0 0,1 0 0,-1-4 0,6 7 0,5-4 0,5 7 0,-1 4 0,-4-1 0,1 3 0,1-3 0,6-5 0,5-1 0,0 0 0,-3-2 0,-3 6 0,-4 1 0,2 1 0,1 1 0,3-2 0,0 1 0,-2 4 0,-2 1 0,1 0 0,-1 1 0,6-8 0,0 3 0,2-7 0,4 1 0,0-1 0,2-1 0,1 9 0,0-8 0,0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39:5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19691,'-4'6'0,"1"7"2276,3 24-2276,5 2 830,5 6-830,1-15 429,-2-12-429,-5-6 1349,-4-5-1349,3-1 0,-2-2 0,2 6 0,-3 3 0,0 4 0,0 1 0,0-7 0,0-2 0,0-6 0,0 3 0,0-3 0,0 1 0,0-13 0,0 2 0,2-10 0,3 3 0,-2 1 0,4 1 0,-5 1 0,1 6 0,0 2 0,-2 2 0,4 1 0,-3-3 0,5 2 0,-2-2 0,2 3 0,-2 0 0,1 0 0,2 0 0,1 0 0,3 0 0,-2 2 0,1 2 0,-3 3 0,-3-1 0,1 0 0,-5-3 0,2 0 0,-3-1 0,5 12 0,3 1 0,2 9 0,4-3 0,-6-5 0,-2-8 0,-2-3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39:5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24575,'0'8'0,"0"3"0,0 1 0,0 0 0,0-1 0,0-2 0,0-1 0,3-2 0,-2-4 0,2-5 0,-3 0 0,0-16 0,0-7 0,0-8 0,0-1 0,0 10 0,0-1 0,0 5 0,0 0 0,0 2 0,0 6 0,2 6 0,2 2 0,6 6 0,3-2 0,2 4 0,0 9 0,1 5 0,-4 3 0,-1-5 0,-7-5 0,2-6 0,0 3 0,3 4 0,1 6 0,4 9 0,-2 0 0,0 2 0,-3-6 0,-5-5 0,-1-8 0,0-11 0,-2-19 0,2-10 0,-2-14 0,2 2 0,-1 8 0,5 10 0,-6 11 0,4 9 0,-3 3 0,5 2 0,2 0 0,3 0 0,2 4 0,-1 2 0,-2 6 0,0 1 0,-1 6 0,0 1 0,-1 8 0,-1-7 0,-4 3 0,3-12 0,-4-5 0,1-4 0,-1-3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39:5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169 241 24575,'0'-29'0,"-1"-10"0,-8 3 0,0-2 0,-9 12 0,5 9 0,4 5 0,2 7 0,5 2 0,-4 2 0,-1-1 0,-1 0 0,-9-3 0,3 0 0,-4-2 0,6-1 0,1 4 0,7 2 0,0 5 0,5 21 0,3 3 0,9 23 0,6-7 0,3-4 0,-2-13 0,-7-11 0,-5-8 0,-1-5 0,-2-2 0,1 0 0,2-6 0,-1-10 0,-2-8 0,2-9 0,-5 3 0,1 1 0,-3 12 0,2 6 0,1 7 0,2 5 0,4-2 0,3 6 0,8 12 0,2 7 0,2 8 0,-3-3 0,-4-7 0,-6-8 0,-4-5 0,-5-2 0,-2-4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39:54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24575,'5'0'0,"10"0"0,10 0 0,12 2 0,2 3 0,-4 4 0,-10 3 0,-5 1 0,-2 0 0,-4 0 0,-2-3 0,2 2 0,-1-5 0,-1 3 0,-2-6 0,-5 0 0,-3-6 0,0 0 0,-2-9 0,-6-7 0,-6-8 0,-12-11 0,-1 1 0,-4 0 0,11 9 0,3 8 0,10 11 0,0 6 0,5 6 0,0 10 0,0 11 0,0 11 0,-9 13 0,-2 8 0,-9 12 0,-4 5 0,-1-5 0,1-10 0,7-20 0,6-13 0,7-15 0,2-6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40:23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3215 57 24575,'-12'0'0,"-6"0"0,-33 0 0,-13 0 0,13 0 0,-3 0 0,-10 0 0,-1 0 0,5 0 0,-2 0 0,-19 0 0,0 0 0,21 0 0,1 0 0,-11-2 0,2 0 0,-29-3 0,19-5 0,23 1 0,18 3 0,12 2 0,6 4 0,-1 0 0,-5 0 0,-7 0 0,-7-4 0,-12-1 0,-9 0 0,-14 1 0,-4 4 0,6 0 0,4 0 0,15 0 0,3 0 0,9 0 0,1 0 0,6 0 0,0 0 0,-5 0 0,0 0 0,-16 0 0,-8 0 0,-11 0 0,4 0 0,9 0 0,12 0 0,10 0 0,-1 0 0,5 0 0,1 0 0,5 3 0,8-2 0,-1 6 0,3-3 0,-5 4 0,1-1 0,-6 1 0,3 0 0,-2-4 0,6-1 0,0-3 0,8 0 0,0 0 0,3 4 0,-2 0 0,-2 4 0,-7 1 0,1-1 0,-4 3 0,0-2 0,-3 1 0,-2-1 0,-4 4 0,0 1 0,10 3 0,3-1 0,15-4 0,1-1 0,5 0 0,0 0 0,0 4 0,0 0 0,0-6 0,0 1 0,0-7 0,0 5 0,-1 2 0,-2 3 0,2 1 0,-2-4 0,3-1 0,0-4 0,0 5 0,2 7 0,8-1 0,5 8 0,8-7 0,6 3 0,0-3 0,2-1 0,1 1 0,-6-1 0,-3-4 0,1 0 0,-8-8 0,5 3 0,-2-3 0,-3 1 0,4 1 0,-2-5 0,-1 2 0,1-2 0,-2 2 0,-1-2 0,0 3 0,0-2 0,0 0 0,1 2 0,-1-3 0,7 2 0,-1-2 0,11-1 0,-3 3 0,5-2 0,4 6 0,-3-2 0,9 0 0,-5-1 0,6-4 0,1 0 0,8 1 0,-2 2 0,-2-1 0,-9 4 0,-11-5 0,2 3 0,4-4 0,6 0 0,8 0 0,3 0 0,3 0 0,-1 0 0,0 3 0,-3-1 0,-7 4 0,-9 0 0,-12-2 0,-4 0 0,-2-4 0,4 0 0,2 0 0,0-1 0,-3-1 0,-5 0 0,-3 0 0,7-2 0,16 3 0,15-3 0,14 4 0,0 0 0,-6 0 0,-4 0 0,-7 0 0,5 0 0,-3 7 0,12-4 0,-5 9 0,0-10 0,-16 2 0,-4-4 0,-11 0 0,-2 0 0,-5 0 0,1 0 0,-4 0 0,7 0 0,-2 0 0,17 0 0,8 0 0,9 0 0,4 0 0,-11 0 0,-6 0 0,-11 0 0,-9-2 0,0 0 0,-5-1 0,1-1 0,-2 3 0,-4-2 0,-4 0 0,2 2 0,2-6 0,18 2 0,6-3 0,14 0 0,-9 3 0,-3 1 0,-14 4 0,-7 0 0,-9 0 0,0-1 0,-2-1 0,4-1 0,1-1 0,-1 2 0,-2-3 0,1 0 0,1-5 0,9-2 0,6-3 0,13 1 0,-8-1 0,4 4 0,-14 3 0,-7-1 0,-7 3 0,-2-7 0,-4-1 0,4-1 0,-3 0 0,3-5 0,-1 6 0,5 0 0,-3 7 0,0 2 0,-3 2 0,-1-3 0,-1 0 0,0-2 0,0-5 0,-10 0 0,1 1 0,-10-3 0,0 7 0,2-1 0,-1 3 0,4 5 0,0-3 0,1 4 0,-1 0 0,-1-4 0,0-1 0,0-3 0,-5-4 0,6 3 0,-3-2 0,7 4 0,-1 2 0,0 2 0,-1 1 0,-2-2 0,-1 0 0,-4 0 0,3-3 0,-4 2 0,5-3 0,-1 1 0,1-1 0,0 0 0,0 1 0,3 2 0,2-1 0,6 5 0,-3-2 0,1 3 0,-3 0 0,1-2 0,2 0 0,1-3 0,-3 0 0,-6-5 0,-2-2 0,-3 0 0,6 1 0,2 6 0,-8 2 0,12 3 0,-7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40:29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253 112 24575,'-3'-7'0,"-5"-3"0,-3 2 0,-5 0 0,1 4 0,0 4 0,0 0 0,0 0 0,0 0 0,3 0 0,1 0 0,0 0 0,-1 0 0,-1 0 0,-1 0 0,4 0 0,0 0 0,3 4 0,-2-1 0,2 2 0,-1-3 0,3 2 0,3 0 0,-2 3 0,3 7 0,-3 3 0,4 11 0,0-2 0,0 7 0,0-2 0,5 2 0,3-8 0,5-2 0,2-8 0,0-5 0,0-2 0,4-3 0,3-4 0,5 3 0,0-4 0,-1 0 0,-6 0 0,-1 0 0,-3-13 0,0-5 0,1-19 0,-3 2 0,-5 0 0,-6 12 0,-2 8 0,-1 6 0,0-2 0,0-8 0,0-2 0,0-12 0,0 4 0,0 0 0,0 6 0,0 7 0,0 7 0,0 7 0,0 8 0,0 13 0,3 6 0,5 9 0,4-1 0,4-4 0,1 0 0,-1-5 0,0-2 0,4 1 0,-4-6 0,4 2 0,-5-7 0,-3-3 0,-3-3 0,-5-2 0,-2-2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4:18:34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24575,'0'19'0,"0"9"0,0 0 0,0 2 0,0 1 0,0-11 0,0 2 0,0 0 0,0-4 0,0 4 0,0-5 0,0-2 0,0 0 0,0-4 0,0 0 0,0 1 0,0 0 0,0 2 0,0 0 0,0 3 0,0 0 0,0 0 0,0 1 0,0 3 0,-4 3 0,3 3 0,-3-4 0,0-4 0,3-7 0,-3 2 0,0-1 0,3 14 0,-7 8 0,2 5 0,-1-3 0,0-9 0,5-9 0,0-13 0,2-2 0,-9-16 0,7-3 0,-10-8 0,7-1 0,-3 6 0,2 1 0,0 3 0,0-3 0,-2 0 0,3 3 0,-2 1 0,5 7 0,-2-1 0,1 2 0,2 1 0,-3-2 0,4 4 0,0 2 0,0 2 0,9 17 0,4 4 0,5 6 0,3 6 0,-7-13 0,1 3 0,-9-10 0,1-6 0,-6-5 0,2-10 0,-3-3 0,2-15 0,7-1 0,2-4 0,7 6 0,-6 8 0,-1 8 0,-8 3 0,0-2 0,1 3 0,-3-3 0,3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4:21:4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1081 24575,'0'-36'0,"0"-14"0,-2-26 0,-2 6 0,-4 15 0,1 15 0,1 7 0,3 4 0,3-2 0,0-1 0,0 1 0,0-5 0,0 5 0,0-5 0,0 6 0,0-8 0,0 4 0,0 0 0,0 1 0,-2 7 0,0 5 0,0 2 0,-1 5 0,1-7 0,0-5 0,-1-5 0,2 1 0,1 4 0,0 8 0,0 5 0,0 2 0,0 1 0,0-3 0,0 2 0,0 2 0,0 3 0,0 2 0,0-2 0,0 1 0,0 0 0,0 5 0,-3 7 0,1 5 0,-1 1 0,0-2 0,-2-1 0,-1-1 0,-1 1 0,4-1 0,-2-5 0,4-2 0,-6 2 0,2 5 0,-4 4 0,1 1 0,1 2 0,2-2 0,-1 1 0,3-9 0,-1-8 0,4-11 0,0 2 0,0 1 0,0 4 0,0 3 0,0-2 0,0-2 0,4 0 0,1-3 0,4 2 0,-2 0 0,1 2 0,-1 6 0,13 10 0,-4 2 0,9 6 0,-6-8 0,-2-2 0,-4-8 0,4 0 0,-4 0 0,4 0 0,1 0 0,-2 0 0,-5 0 0,-2 0 0,-4 0 0,1 0 0,-1 2 0,-2 3 0,-3-1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4:22:3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3215 57 24575,'-12'0'0,"-6"0"0,-33 0 0,-13 0 0,13 0 0,-3 0 0,-10 0 0,-1 0 0,5 0 0,-2 0 0,-19 0 0,0 0 0,21 0 0,1 0 0,-11-2 0,2 0 0,-29-3 0,19-5 0,23 1 0,18 3 0,12 2 0,6 4 0,-1 0 0,-5 0 0,-7 0 0,-7-4 0,-12-1 0,-9 0 0,-14 1 0,-4 4 0,6 0 0,4 0 0,15 0 0,3 0 0,9 0 0,1 0 0,6 0 0,0 0 0,-5 0 0,0 0 0,-16 0 0,-8 0 0,-11 0 0,4 0 0,9 0 0,12 0 0,10 0 0,-1 0 0,5 0 0,1 0 0,5 3 0,8-2 0,-1 6 0,3-3 0,-5 4 0,1-1 0,-6 1 0,3 0 0,-2-4 0,6-1 0,0-3 0,8 0 0,0 0 0,3 4 0,-2 0 0,-2 4 0,-7 1 0,1-1 0,-4 3 0,0-2 0,-3 1 0,-2-1 0,-4 4 0,0 1 0,10 3 0,3-1 0,15-4 0,1-1 0,5 0 0,0 0 0,0 4 0,0 0 0,0-6 0,0 1 0,0-7 0,0 5 0,-1 2 0,-2 3 0,2 1 0,-2-4 0,3-1 0,0-4 0,0 5 0,2 7 0,8-1 0,5 8 0,8-7 0,6 3 0,0-3 0,2-1 0,1 1 0,-6-1 0,-3-4 0,1 0 0,-8-8 0,5 3 0,-2-3 0,-3 1 0,4 1 0,-2-5 0,-1 2 0,1-2 0,-2 2 0,-1-2 0,0 3 0,0-2 0,0 0 0,1 2 0,-1-3 0,7 2 0,-1-2 0,11-1 0,-3 3 0,5-2 0,4 6 0,-3-2 0,9 0 0,-5-1 0,6-4 0,1 0 0,8 1 0,-2 2 0,-2-1 0,-9 4 0,-11-5 0,2 3 0,4-4 0,6 0 0,8 0 0,3 0 0,3 0 0,-1 0 0,0 3 0,-3-1 0,-7 4 0,-9 0 0,-12-2 0,-4 0 0,-2-4 0,4 0 0,2 0 0,0-1 0,-3-1 0,-5 0 0,-3 0 0,7-2 0,16 3 0,15-3 0,14 4 0,0 0 0,-6 0 0,-4 0 0,-7 0 0,5 0 0,-3 7 0,12-4 0,-5 9 0,0-10 0,-16 2 0,-4-4 0,-11 0 0,-2 0 0,-5 0 0,1 0 0,-4 0 0,7 0 0,-2 0 0,17 0 0,8 0 0,9 0 0,4 0 0,-11 0 0,-6 0 0,-11 0 0,-9-2 0,0 0 0,-5-1 0,1-1 0,-2 3 0,-4-2 0,-4 0 0,2 2 0,2-6 0,18 2 0,6-3 0,14 0 0,-9 3 0,-3 1 0,-14 4 0,-7 0 0,-9 0 0,0-1 0,-2-1 0,4-1 0,1-1 0,-1 2 0,-2-3 0,1 0 0,1-5 0,9-2 0,6-3 0,13 1 0,-8-1 0,4 4 0,-14 3 0,-7-1 0,-7 3 0,-2-7 0,-4-1 0,4-1 0,-3 0 0,3-5 0,-1 6 0,5 0 0,-3 7 0,0 2 0,-3 2 0,-1-3 0,-1 0 0,0-2 0,0-5 0,-10 0 0,1 1 0,-10-3 0,0 7 0,2-1 0,-1 3 0,4 5 0,0-3 0,1 4 0,-1 0 0,-1-4 0,0-1 0,0-3 0,-5-4 0,6 3 0,-3-2 0,7 4 0,-1 2 0,0 2 0,-1 1 0,-2-2 0,-1 0 0,-4 0 0,3-3 0,-4 2 0,5-3 0,-1 1 0,1-1 0,0 0 0,0 1 0,3 2 0,2-1 0,6 5 0,-3-2 0,1 3 0,-3 0 0,1-2 0,2 0 0,1-3 0,-3 0 0,-6-5 0,-2-2 0,-3 0 0,6 1 0,2 6 0,-8 2 0,12 3 0,-7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39:5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24575,'0'19'0,"0"9"0,0 0 0,0 2 0,0 1 0,0-11 0,0 2 0,0 0 0,0-4 0,0 4 0,0-5 0,0-2 0,0 0 0,0-4 0,0 0 0,0 1 0,0 0 0,0 2 0,0 0 0,0 3 0,0 0 0,0 0 0,0 1 0,0 3 0,-4 3 0,3 3 0,-3-4 0,0-4 0,3-7 0,-3 2 0,0-1 0,3 14 0,-7 8 0,2 5 0,-1-3 0,0-9 0,5-9 0,0-13 0,2-2 0,-9-16 0,7-3 0,-10-8 0,7-1 0,-3 6 0,2 1 0,0 3 0,0-3 0,-2 0 0,3 3 0,-2 1 0,5 7 0,-2-1 0,1 2 0,2 1 0,-3-2 0,4 4 0,0 2 0,0 2 0,9 17 0,4 4 0,5 6 0,3 6 0,-7-13 0,1 3 0,-9-10 0,1-6 0,-6-5 0,2-10 0,-3-3 0,2-15 0,7-1 0,2-4 0,7 6 0,-6 8 0,-1 8 0,-8 3 0,0-2 0,1 3 0,-3-3 0,3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4:25:20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252 106 23881,'-5'-3'0,"-2"-5"344,-23-9-344,2-1 116,-6-3-116,6 8 58,7 1-58,3 5 176,6 3-176,1 2 0,2 2 0,1 0 0,3 2 0,-2-1 0,7 4 0,-4-2 0,2 4 0,-1 3 0,-3 3 0,4 5 0,-4 2 0,5 5 0,-3-1 0,4 1 0,0-5 0,0-1 0,0-5 0,0-1 0,0 0 0,1 0 0,2 2 0,5 2 0,0 1 0,1 0 0,0-4 0,3-3 0,1-2 0,3-1 0,-1 1 0,-1-5 0,-3-1 0,-2-3 0,-1 0 0,4 0 0,-3-3 0,6-5 0,-4-3 0,1-4 0,-4 3 0,-2 1 0,-5 4 0,3-5 0,-1 0 0,-2-3 0,1-1 0,-2-3 0,0 1 0,0-4 0,0 5 0,0 5 0,0 3 0,0 3 0,0-1 0,0 0 0,0 1 0,0 1 0,0 5 0,6 16 0,3 16 0,9 10 0,1 8 0,1-10 0,-1-9 0,-7-11 0,-2-11 0,-8-5 0,0-4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4:29:0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14 24575,'-7'0'0,"-2"0"0,-2 0 0,-4 0 0,-4 0 0,-5 0 0,-2 0 0,-2 0 0,7 0 0,4 0 0,8 0 0,1 0 0,5 0 0,-1 0 0,1 0 0,1 3 0,1 2 0,1 10 0,0 3 0,0 9 0,3-2 0,3 3 0,6-3 0,2-3 0,2-3 0,-1-10 0,0-2 0,0-6 0,1-1 0,-1-4 0,1-16 0,1-8 0,5-21 0,-4 13 0,-2 2 0,-8 15 0,-5 7 0,-3 2 0,2 6 0,-1 2 0,5 2 0,-3 12 0,6 5 0,1 14 0,3 0 0,3-2 0,-3-8 0,1-5 0,-2-5 0,3-3 0,-3-2 0,-5 3 0,-3-6 0,-4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4:29:05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24575,'3'8'0,"11"12"0,10 23 0,9 1 0,-2-1 0,-10-15 0,-7-9 0,-9-8 0,2-3 0,-3 3 0,3 0 0,4 4 0,-6-3 0,7-5 0,-8-4 0,7-8 0,-2-21 0,1-16 0,0-14 0,-1 7 0,-2 15 0,-3 14 0,-8 18 0,3-2 0,-5 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4:29:0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24575,'-8'0'0,"-4"0"0,-4 0 0,0 0 0,-1 0 0,3 3 0,-1 1 0,6 3 0,-1 0 0,9 2 0,-6 0 0,6 1 0,-2 1 0,3-1 0,5 8 0,4-2 0,5 3 0,0-6 0,-4-5 0,-9-4 0,-9-4 0,-24 0 0,3 0 0,-10 0 0,15 0 0,7 0 0,8 0 0,4 0 0,4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4:29:09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182 124 24575,'-4'0'0,"-10"0"0,0 0 0,-7 0 0,3 0 0,2 0 0,1 3 0,0 2 0,0 5 0,0-1 0,5-1 0,0 2 0,5-3 0,0 7 0,2-5 0,2 2 0,1-6 0,0 0 0,0 0 0,0 5 0,0 6 0,0 5 0,4-1 0,4-1 0,8-7 0,4-1 0,4-7 0,-4-1 0,-1-3 0,-3-6 0,0-18 0,-1-12 0,-5-23 0,-4 2 0,-6 4 0,0 9 0,0 17 0,0 7 0,0 11 0,2 5 0,-1 2 0,4 2 0,1 4 0,6 22 0,2 8 0,8 16 0,-1-8 0,5-7 0,-7-12 0,-1-7 0,-8-6 0,-3-7 0,-5 2 0,0-2 0,-2 4 0,0-4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4:29:1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290 150 24575,'-11'0'0,"-15"0"0,2 0 0,-8 0 0,10 0 0,10 0 0,6 0 0,-4 0 0,-4 1 0,-2 2 0,-3 2 0,9-2 0,6-1 0,6-2 0,5 0 0,4 0 0,6 1 0,5 4 0,13 4 0,2 5 0,8 3 0,-5 1 0,-5-3 0,-10-3 0,-8-4 0,-6-3 0,-5-2 0,-1-2 0,-4-1 0,2 2 0,-1-1 0,0 3 0,4 0 0,-1 2 0,3-1 0,-8 0 0,1-4 0,-13-3 0,-7-6 0,-9-4 0,-3-4 0,2-1 0,7 4 0,3-1 0,4 1 0,0-1 0,3 1 0,1 3 0,4 2 0,2 3 0,0 2 0,0 3 0,-4 0 0,1 0 0,-4 0 0,3 0 0,1 0 0,2 0 0,3-3 0,-10-4 0,-5-9 0,-9-4 0,1-2 0,2 3 0,11 6 0,2 5 0,7 4 0,4 5 0,6 2 0,6 1 0,-1 3 0,3 0 0,-2 1 0,1-1 0,-3 1 0,2-4 0,-5 3 0,3-3 0,-4 0 0,0 0 0,-2-2 0,1-1 0,-1 1 0,1-2 0,0 0 0,-2 0 0,1 0 0,-2 0 0,2 0 0,0 0 0,3 0 0,4 0 0,16 0 0,15-5 0,28-10 0,6-6 0,-2-5 0,-19 4 0,-22 9 0,-14 6 0,-9 4 0,-9 3 0,-7 0 0,-13 0 0,-10 0 0,-15 4 0,-7 5 0,6 5 0,10 2 0,12-4 0,12-5 0,0-3 0,-4 0 0,2 3 0,-11 3 0,4 4 0,0-2 0,1 0 0,9-3 0,2-5 0,4-1 0,-1-3 0,3 2 0,-4 2 0,1 3 0,-2 3 0,2-3 0,2 0 0,6-3 0,2-2 0,14-2 0,13 0 0,19 0 0,9 0 0,8 0 0,3 0 0,-8 0 0,1 4 0,-18 0 0,-7 1 0,-13-1 0,-7-4 0,-3 0 0,8 0 0,11 0 0,7 0 0,6 0 0,-8 0 0,-4 0 0,-11 0 0,1 0 0,-9 0 0,4 0 0,-3 0 0,6 0 0,3 0 0,5 0 0,1 0 0,5 0 0,1 0 0,10 0 0,-4 0 0,10 4 0,-4-3 0,4 3 0,1-4 0,-1 0 0,-5 0 0,-1 0 0,-8 1 0,2 2 0,1-1 0,2 1 0,1-3 0,-3 0 0,1 0 0,-1 0 0,0 0 0,1 0 0,-6 0 0,0 0 0,-6 0 0,-2 0 0,-3 0 0,-3 0 0,-5 0 0,-3 0 0,-7 0 0,-3 0 0,-4 0 0,0 2 0,-1-1 0,0 2 0,3-3 0,-2 0 0,4 0 0,3 0 0,2 0 0,0 0 0,-1 0 0,-7 0 0,-5 0 0,-2 0 0,-2 0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4:06:00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253 112 24575,'-3'-7'0,"-5"-3"0,-3 2 0,-5 0 0,1 4 0,0 4 0,0 0 0,0 0 0,0 0 0,3 0 0,1 0 0,0 0 0,-1 0 0,-1 0 0,-1 0 0,4 0 0,0 0 0,3 4 0,-2-1 0,2 2 0,-1-3 0,3 2 0,3 0 0,-2 3 0,3 7 0,-3 3 0,4 11 0,0-2 0,0 7 0,0-2 0,5 2 0,3-8 0,5-2 0,2-8 0,0-5 0,0-2 0,4-3 0,3-4 0,5 3 0,0-4 0,-1 0 0,-6 0 0,-1 0 0,-3-13 0,0-5 0,1-19 0,-3 2 0,-5 0 0,-6 12 0,-2 8 0,-1 6 0,0-2 0,0-8 0,0-2 0,0-12 0,0 4 0,0 0 0,0 6 0,0 7 0,0 7 0,0 7 0,0 8 0,0 13 0,3 6 0,5 9 0,4-1 0,4-4 0,1 0 0,-1-5 0,0-2 0,4 1 0,-4-6 0,4 2 0,-5-7 0,-3-3 0,-3-3 0,-5-2 0,-2-2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4:25:2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24575,'-5'0'0,"-4"0"0,0 0 0,-6 0 0,6 0 0,-2 0 0,6 0 0,-6 0 0,0 0 0,-3 3 0,0 0 0,2 2 0,4-2 0,0-2 0,3 2 0,-6 1 0,0 6 0,-1-1 0,-1 3 0,6-3 0,-1 1 0,5 3 0,0-1 0,3 11 0,0-1 0,0 5 0,0-2 0,1-5 0,6 3 0,7-7 0,2 4 0,4-5 0,-1-1 0,-1-6 0,6-3 0,3-5 0,-1 0 0,0-2 0,-7-6 0,-2-7 0,-6-4 0,-2-14 0,-2 3 0,-5-10 0,5 10 0,-6 5 0,2 3 0,-3 9 0,0-1 0,0 3 0,0 3 0,0-1 0,0 5 0,0 11 0,0 15 0,9 23 0,2 7 0,22 17 0,-13-31 0,11 3 0,-21-31 0,-2-2 0,-5-5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4:25:26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19691,'-4'6'0,"1"7"2276,3 24-2276,5 2 830,5 6-830,1-15 429,-2-12-429,-5-6 1349,-4-5-1349,3-1 0,-2-2 0,2 6 0,-3 3 0,0 4 0,0 1 0,0-7 0,0-2 0,0-6 0,0 3 0,0-3 0,0 1 0,0-13 0,0 2 0,2-10 0,3 3 0,-2 1 0,4 1 0,-5 1 0,1 6 0,0 2 0,-2 2 0,4 1 0,-3-3 0,5 2 0,-2-2 0,2 3 0,-2 0 0,1 0 0,2 0 0,1 0 0,3 0 0,-2 2 0,1 2 0,-3 3 0,-3-1 0,1 0 0,-5-3 0,2 0 0,-3-1 0,5 12 0,3 1 0,2 9 0,4-3 0,-6-5 0,-2-8 0,-2-3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4:07:1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24575,'0'8'0,"0"3"0,0 1 0,0 0 0,0-1 0,0-2 0,0-1 0,3-2 0,-2-4 0,2-5 0,-3 0 0,0-16 0,0-7 0,0-8 0,0-1 0,0 10 0,0-1 0,0 5 0,0 0 0,0 2 0,0 6 0,2 6 0,2 2 0,6 6 0,3-2 0,2 4 0,0 9 0,1 5 0,-4 3 0,-1-5 0,-7-5 0,2-6 0,0 3 0,3 4 0,1 6 0,4 9 0,-2 0 0,0 2 0,-3-6 0,-5-5 0,-1-8 0,0-11 0,-2-19 0,2-10 0,-2-14 0,2 2 0,-1 8 0,5 10 0,-6 11 0,4 9 0,-3 3 0,5 2 0,2 0 0,3 0 0,2 4 0,-1 2 0,-2 6 0,0 1 0,-1 6 0,0 1 0,-1 8 0,-1-7 0,-4 3 0,3-12 0,-4-5 0,1-4 0,-1-3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39:5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1081 24575,'0'-36'0,"0"-14"0,-2-26 0,-2 6 0,-4 15 0,1 15 0,1 7 0,3 4 0,3-2 0,0-1 0,0 1 0,0-5 0,0 5 0,0-5 0,0 6 0,0-8 0,0 4 0,0 0 0,0 1 0,-2 7 0,0 5 0,0 2 0,-1 5 0,1-7 0,0-5 0,-1-5 0,2 1 0,1 4 0,0 8 0,0 5 0,0 2 0,0 1 0,0-3 0,0 2 0,0 2 0,0 3 0,0 2 0,0-2 0,0 1 0,0 0 0,0 5 0,-3 7 0,1 5 0,-1 1 0,0-2 0,-2-1 0,-1-1 0,-1 1 0,4-1 0,-2-5 0,4-2 0,-6 2 0,2 5 0,-4 4 0,1 1 0,1 2 0,2-2 0,-1 1 0,3-9 0,-1-8 0,4-11 0,0 2 0,0 1 0,0 4 0,0 3 0,0-2 0,0-2 0,4 0 0,1-3 0,4 2 0,-2 0 0,1 2 0,-1 6 0,13 10 0,-4 2 0,9 6 0,-6-8 0,-2-2 0,-4-8 0,4 0 0,-4 0 0,4 0 0,1 0 0,-2 0 0,-5 0 0,-2 0 0,-4 0 0,1 0 0,-1 2 0,-2 3 0,-3-1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4:07:1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169 241 24575,'0'-29'0,"-1"-10"0,-8 3 0,0-2 0,-9 12 0,5 9 0,4 5 0,2 7 0,5 2 0,-4 2 0,-1-1 0,-1 0 0,-9-3 0,3 0 0,-4-2 0,6-1 0,1 4 0,7 2 0,0 5 0,5 21 0,3 3 0,9 23 0,6-7 0,3-4 0,-2-13 0,-7-11 0,-5-8 0,-1-5 0,-2-2 0,1 0 0,2-6 0,-1-10 0,-2-8 0,2-9 0,-5 3 0,1 1 0,-3 12 0,2 6 0,1 7 0,2 5 0,4-2 0,3 6 0,8 12 0,2 7 0,2 8 0,-3-3 0,-4-7 0,-6-8 0,-4-5 0,-5-2 0,-2-4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4:07:1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24575,'5'0'0,"10"0"0,10 0 0,12 2 0,2 3 0,-4 4 0,-10 3 0,-5 1 0,-2 0 0,-4 0 0,-2-3 0,2 2 0,-1-5 0,-1 3 0,-2-6 0,-5 0 0,-3-6 0,0 0 0,-2-9 0,-6-7 0,-6-8 0,-12-11 0,-1 1 0,-4 0 0,11 9 0,3 8 0,10 11 0,0 6 0,5 6 0,0 10 0,0 11 0,0 11 0,-9 13 0,-2 8 0,-9 12 0,-4 5 0,-1-5 0,1-10 0,7-20 0,6-13 0,7-15 0,2-6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4:38:53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2092 0 24575,'-20'0'0,"-2"0"0,-16 0 0,-7 0 0,-9 0 0,-5 0 0,-1 0 0,13 0 0,4 0 0,12 0 0,3 0 0,-1 0 0,4 0 0,0 1 0,-2 2 0,5-2 0,-6 2 0,-1-3 0,-7 0 0,-1 0 0,-5 0 0,9 0 0,5 0 0,4 0 0,6 0 0,-2 0 0,5 0 0,1 0 0,1 0 0,3 0 0,-2 0 0,0 0 0,-3 0 0,-5 0 0,-1 0 0,-3 0 0,0 0 0,0 0 0,0 0 0,-2 0 0,-1 0 0,-2 0 0,-2 0 0,4 0 0,-3 0 0,5 0 0,2 0 0,4 0 0,4 0 0,-5 0 0,4 0 0,-3 0 0,-1 0 0,4 0 0,-3 0 0,3 0 0,-3 0 0,2 0 0,-2 0 0,3 0 0,-2 0 0,0 1 0,0 2 0,3-2 0,0 2 0,-5-3 0,4 0 0,-3 0 0,4 0 0,3 0 0,-2 0 0,1 0 0,-2 0 0,1 1 0,1 1 0,0 0 0,0 0 0,-3 1 0,1-2 0,3 5 0,-2-5 0,5 5 0,-5-5 0,-2 2 0,0-1 0,-4 0 0,5 3 0,0 1 0,3 2 0,0-2 0,1 2 0,2 1 0,-1 1 0,2 3 0,0-8 0,1 5 0,2-5 0,-2-1 0,5-1 0,-5-3 0,2 0 0,-1 1 0,2 1 0,3 2 0,1-1 0,0 2 0,0-1 0,0 4 0,0 0 0,-1-1 0,-2-3 0,2 1 0,-1-4 0,2 4 0,0-3 0,0 3 0,0 4 0,0 11 0,0 6 0,0 8 0,0-2 0,0-3 0,0-2 0,0-1 0,0 3 0,0 2 0,0 1 0,0-7 0,0-4 0,0-6 0,0 0 0,0 0 0,0 5 0,0-4 0,3 3 0,4-4 0,5-3 0,3-5 0,0-3 0,0-4 0,1 0 0,-1 0 0,0 0 0,2 0 0,2 0 0,3 0 0,5-2 0,0-6 0,2 1 0,0-5 0,-2 4 0,0 2 0,-2-2 0,-1 3 0,1 0 0,0-1 0,3 0 0,-2 2 0,6 0 0,-2 0 0,0 3 0,3-3 0,0 4 0,-1 0 0,3 0 0,-8 0 0,1 0 0,0 0 0,-5 0 0,4 0 0,-5 0 0,3 0 0,-1 0 0,1 4 0,0-4 0,-1 4 0,1-4 0,3 0 0,6 0 0,2 0 0,6 0 0,-1 0 0,4 0 0,-1 0 0,-4 0 0,-3 0 0,-3 0 0,-1 0 0,1 0 0,4 0 0,2 1 0,4 2 0,1 1 0,-1 0 0,-4 2 0,-2 0 0,-4 2 0,4-3 0,-3-2 0,12-2 0,-6-1 0,13 3 0,-3-1 0,10 1 0,-5-2 0,0 2 0,-11-2 0,-7 6 0,2-6 0,-4 4 0,5-3 0,0 0 0,-5 1 0,-2-3 0,-7 0 0,-3 0 0,6 0 0,5 0 0,6 0 0,4 0 0,1 0 0,-1 0 0,4 0 0,-3 0 0,-2 0 0,-9 0 0,-3 0 0,-6 0 0,5 0 0,-5 0 0,-2 0 0,-1 0 0,-5 0 0,4 0 0,-3 0 0,1 0 0,-2 0 0,3 0 0,-5-3 0,4 2 0,-8-3 0,-4 1 0,-5-1 0,1-10 0,-3 2 0,6-11 0,-6 2 0,5 4 0,-5 2 0,6 4 0,-3-2 0,4-5 0,3 1 0,2-6 0,1 7 0,-2-2 0,-3 5 0,-4 1 0,-3 2 0,-2-10 0,0-1 0,0-9 0,0 7 0,-3-3 0,-1 8 0,-4-1 0,4-1 0,-3 4 0,2-3 0,-3 3 0,0 1 0,0 0 0,2 2 0,-2 3 0,2 2 0,-2 4 0,0-1 0,-4 3 0,-1-3 0,-3 4 0,1-2 0,-4 3 0,-1 0 0,-4 0 0,4 0 0,-4 0 0,3 0 0,1 0 0,1 0 0,3 0 0,-3 0 0,2 0 0,-6 0 0,6-4 0,-7 0 0,4 0 0,-5 1 0,6 1 0,-4 0 0,3-1 0,-7-2 0,-2 0 0,-3 2 0,-2-4 0,3 3 0,3-1 0,2-2 0,2 2 0,3-2 0,-1-1 0,1 4 0,0-3 0,-2 6 0,7-2 0,0 3 0,2 0 0,2 0 0,-3 0 0,3 0 0,-2 0 0,5 0 0,-5 0 0,-1 0 0,-5 0 0,-3 0 0,-1 0 0,2 0 0,-1 0 0,5 0 0,-5 0 0,6 0 0,-6 0 0,6 0 0,-2 0 0,4 0 0,-1 0 0,1 0 0,0 0 0,0 0 0,4 0 0,0 0 0,3 0 0,2 0 0,-1 0 0,4 2 0,0 0 0,3 2 0,0 0 0,0 0 0,0-1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4:07:30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24575,'-7'0'0,"1"0"0,-4 0 0,-2 0 0,0 3 0,-2 1 0,2 0 0,-2-1 0,2-2 0,2 2 0,-3-2 0,4 2 0,-5-3 0,4 0 0,-1 0 0,3 0 0,3 0 0,1 2 0,2 1 0,0 2 0,0 1 0,0 0 0,2 0 0,-3 0 0,2 1 0,-5-3 0,5 1 0,-2-3 0,6 0 0,3 4 0,5 2 0,3 10 0,1-2 0,5 8 0,-4-8 0,7 3 0,-7-4 0,3 1 0,-4-4 0,-3-1 0,-1-4 0,-7-6 0,-1 1 0,-6-7 0,-3-6 0,-7-5 0,-5-9 0,-1 1 0,0 6 0,6 3 0,8 10 0,8 2 0,8 3 0,3 2 0,0 0 0,2 3 0,-2-3 0,7 1 0,-5 1 0,7-4 0,-7 4 0,4-4 0,-5 0 0,0 0 0,0 0 0,1 0 0,-1 0 0,0 0 0,0 0 0,-2 0 0,-5 3 0,-2-4 0,-3 6 0,1-6 0,1 5 0,4-3 0,0 2 0,4 1 0,0-4 0,2 4 0,-6-1 0,1-2 0,-4 2 0,6-3 0,15 0 0,4 7 0,14-5 0,-6 6 0,-8-8 0,-4 0 0,-6 0 0,4 0 0,0-3 0,-1-2 0,-1-2 0,-3 3 0,-2 0 0,-3 4 0,-1 0 0,-3 0 0,-2 0 0,-3 0 0,0 0 0,5 0 0,4-3 0,10-2 0,4-3 0,5-1 0,-1 5 0,-4-1 0,-1 2 0,-4 2 0,0-2 0,0 3 0,2 0 0,-1 0 0,2 0 0,-5 0 0,-2 0 0,-6 0 0,-6 0 0,-3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4:07:5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24575,'0'13'0,"0"18"0,0 11 0,0 19 0,0 7 0,0-5 0,0-7 0,0-11 0,0-15 0,0-7 0,0-4 0,0-3 0,0 7 0,0-3 0,1 1 0,1-2 0,0-4 0,0-2 0,-2-1 0,0-3 0,0-2 0,0 0 0,0 1 0,0 0 0,0 5 0,0 0 0,0 2 0,0-10 0,0 0 0,-2-17 0,-2-2 0,-5-10 0,-2 3 0,-3 2 0,4 7 0,2 4 0,4 3 0,3 8 0,3 2 0,6 17 0,3-3 0,5 9 0,0-6 0,0-2 0,-1-3 0,-3-2 0,-4 0 0,-1-6 0,-3-2 0,2-11 0,2-4 0,-1-4 0,2-3 0,-4 4 0,5 0 0,-4 5 0,5-2 0,-5 2 0,1 1 0,-4 3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4:07:54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24575,'0'17'0,"0"4"0,0 25 0,0 1 0,0 0 0,0-12 0,0-17 0,0-9 0,0-5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4:07:5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24543,'-6'4'0,"2"-1"0,-13-7 0,11 4 0,-4-4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4:07:58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24575,'0'7'0,"0"10"0,0 14 0,0 2 0,0 6 0,0-6 0,0 1 0,0-7 0,-3 1 0,2-12 0,-2-4 0,2-8 0,1-4 0,0-26 0,0-3 0,0-20 0,3 9 0,-2 6 0,5 14 0,-3 9 0,3 8 0,-2 5 0,8 13 0,5 12 0,6 19 0,6 6 0,-3 0 0,-3-12 0,-5-13 0,-4-10 0,-12-15 0,-4-3 0,-16-17 0,-1-5-6784,-6-8 6784,5-1 0,2 8 0,6 1 0,5 12 0,4 1 0,1 6 0,0 3 6784,0 4-6784,1 18 0,1 19 0,0 29 0,0 14 0,0 11 0,0-6 0,2-2 0,0-22 0,0 5 0,3-17 0,-3 9 0,1-13 0,-1-11 0,-2-11 0,0-12 0,0-6 0,0-4 0,0-4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3:48:21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24575,'0'15'0,"0"10"0,0-2 0,0 11 0,0-3 0,0-1 0,0-10 0,0-4 0,0-7 0,0-3 0,0 4 0,0 2 0,0 5 0,0 2 0,0-4 0,0-3 0,0-8 0,0-3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3:48:2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46 24575,'0'-5'0,"0"-4"0,0-1 0,-2 1 0,0 0 0,-3 7 0,2 1 0,-3 1 0,1 0 0,1 3 0,1 1 0,3 3 0,0-1 0,0 4 0,0 0 0,0 0 0,0 0 0,0-7 0,3 0 0,1-2 0,3-1 0,-3-2 0,3-3 0,-6-2 0,2 2 0,-2-1 0,-1 4 0,0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39:5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252 106 23881,'-5'-3'0,"-2"-5"344,-23-9-344,2-1 116,-6-3-116,6 8 58,7 1-58,3 5 176,6 3-176,1 2 0,2 2 0,1 0 0,3 2 0,-2-1 0,7 4 0,-4-2 0,2 4 0,-1 3 0,-3 3 0,4 5 0,-4 2 0,5 5 0,-3-1 0,4 1 0,0-5 0,0-1 0,0-5 0,0-1 0,0 0 0,1 0 0,2 2 0,5 2 0,0 1 0,1 0 0,0-4 0,3-3 0,1-2 0,3-1 0,-1 1 0,-1-5 0,-3-1 0,-2-3 0,-1 0 0,4 0 0,-3-3 0,6-5 0,-4-3 0,1-4 0,-4 3 0,-2 1 0,-5 4 0,3-5 0,-1 0 0,-2-3 0,1-1 0,-2-3 0,0 1 0,0-4 0,0 5 0,0 5 0,0 3 0,0 3 0,0-1 0,0 0 0,0 1 0,0 1 0,0 5 0,6 16 0,3 16 0,9 10 0,1 8 0,1-10 0,-1-9 0,-7-11 0,-2-11 0,-8-5 0,0-4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3:48:25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24575,'0'20'0,"0"9"0,4 0 0,-3 2 0,6-11 0,-6-4 0,2-4 0,-3-1 0,0-3 0,4 3 0,-3-1 0,2 2 0,1 1 0,-4 2 0,4 6 0,-4-1 0,0-3 0,0-9 0,3-4 0,-2-3 0,1 2 0,-1 3 0,-1 2 0,0-1 0,0-1 0,0-3 0,3 0 0,-1-6 0,3-4 0,-1-14 0,2-6 0,1-4 0,1 5 0,-1 8 0,-2 6 0,0 4 0,3-4 0,0-4 0,5-3 0,-4 1 0,0 6 0,-3 7 0,3 2 0,2 3 0,5 0 0,0 1 0,-1 6 0,-2 7 0,-2 9 0,-1 3 0,-1 5 0,0-4 0,0 1 0,-3-8 0,-1-4 0,-1-8 0,-2 0 0,0-7 0,-2 2 0,0-3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3:48:2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24575,'-1'8'0,"-3"14"0,-9-2 0,-2 10 0,-11-4 0,3-5 0,0-5 0,1 0 0,7-2 0,5-4 0,3-2 0,2-7 0,-3 4 0,1-3 0,2 1 0,-2-3 0,6 0 0,9 0 0,3 0 0,22 1 0,-1 13 0,13 12 0,-9 14 0,-1-1 0,-11-8 0,-7-11 0,-8-8 0,-5-6 0,-3-3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3:48:3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24575,'49'0'0,"-2"0"0,9 0 0,30 0 0,7 0 0,-22 0 0,2 0 0,1 0 0,8 0 0,1 0 0,-3 0 0,18 0 0,-4 0 0,-3 0 0,-4 0 0,-19 0 0,-2 0 0,-1 0 0,-2 0 0,-11 0 0,-3 0 0,36 0 0,-33 0 0,-16 0 0,-14 0 0,-6 0 0,-9 0 0,5 0 0,-4 0 0,31 0 0,8 0 0,14 0 0,-11 0 0,-18 0 0,-12 0 0,-11 0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3:10:4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62 183 24575,'14'0'0,"17"0"0,7 0 0,9 0 0,-1 0 0,-10 0 0,3-1 0,-8-3 0,2-4 0,-2-3 0,8-5 0,2 5 0,-1-4 0,4 4 0,-9-1 0,4 2 0,0 3 0,0-1 0,7 1 0,-1 0 0,1-3 0,5-1 0,-9-1 0,2 0 0,-5 6 0,2 2 0,8 4 0,-1 0 0,7 0 0,-8 0 0,3 0 0,-8 0 0,2 0 0,3 0 0,6 0 0,3 0 0,1 0 0,0 0 0,0 0 0,0 0 0,-1 0 0,1 0 0,0 0 0,0 0 0,-1 0 0,1 0 0,-6 0 0,0 0 0,-6 0 0,6 0 0,1 0 0,5 1 0,0 3 0,0 1 0,2 1 0,4 3 0,3 3 0,9 1 0,-1 5 0,-11-8 0,-16 1 0,-20-8 0,-11 0 0,-3-1 0,0 2 0,0 3 0,7-2 0,-3-1 0,0 0 0,-7-3 0,2 5 0,0-1 0,8 6 0,5-1 0,1 2 0,6-3 0,-6-1 0,2 1 0,-1 2 0,4 3 0,5 3 0,1 4 0,0-2 0,-5 5 0,-7-7 0,-4 0 0,-11-7 0,-3-3 0,-6 1 0,2 3 0,1 6 0,4 8 0,-4 6 0,0 3 0,-4-4 0,0-1 0,-2-5 0,-14-2 0,-5-2 0,-16-3 0,-1 1 0,1-1 0,-3-3 0,0-1 0,-1-6 0,-4-2 0,3-4 0,-3-1 0,4 0 0,2 0 0,-1 0 0,4 0 0,-9 0 0,0 0 0,3 0 0,-7 0 0,13 0 0,1 0 0,1 2 0,8 2 0,-8 0 0,4 2 0,-5-1 0,3-1 0,6 0 0,4-2 0,2 4 0,-3 1 0,-3 3 0,-6 1 0,9-2 0,-2-5 0,10 0 0,-1-4 0,7 0 0,5 0 0,4 0 0,-5 0 0,-5 0 0,-21 0 0,7 0 0,-20 4 0,25-1 0,-9 2 0,13-2 0,-9-3 0,-9 0 0,-5 0 0,-4 0 0,3 0 0,4 0 0,4 0 0,3 0 0,-4 0 0,-4 0 0,-1 0 0,-7 0 0,11 0 0,-5 0 0,13 0 0,-6 0 0,3 4 0,-4-3 0,-3 2 0,-9-3 0,1 0 0,-11 0 0,5 0 0,1 0 0,4 0 0,7 0 0,3 0 0,5 4 0,2 1 0,6-1 0,-1 3 0,4-6 0,-1 2 0,-2-2 0,5-1 0,-4 0 0,4 0 0,1 0 0,-4 0 0,-25 0 0,-1 0-6784,-17 0 6784,5 0 0,15 0 0,-8 0 0,9 0 0,-9-4 0,8 3 0,-2-3 6784,9 4-6784,2 0 0,2 0 0,-2 0 0,3 0 0,-3-2 0,1-6 0,-4-4 0,-1-5 0,3 0 0,6 3 0,3 1 0,10 2 0,-1-2 0,8-6 0,-4-1 0,-1-9 0,0-1 0,1-5 0,7-4 0,1-1 0,4 3 0,0 4 0,1 12 0,10 5 0,4 4 0,10 6 0,-5-2 0,0 6 0,-8-2 0,-3 2 0,-2-2 0,-1 0 0,1-3 0,-3 5 0,2-1 0,-2-1 0,7 0 0,1-4 0,2-2 0,-3 4 0,-4 1 0,-1 3 0,-3-1 0,-1 2 0,-1-6 0,-1 3 0,0-3 0,0 3 0,0 2 0,0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3:13:3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452 140 24575,'-24'0'0,"-13"0"0,-1 0 0,-4 0 0,9 0 0,11 0 0,-1 0 0,1 5 0,1 3 0,0 5 0,5 3 0,0-3 0,2 1 0,-4-1 0,0 2 0,0 1 0,-4 0 0,9-3 0,-3 0 0,11-2 0,-3 1 0,7 2 0,-2 5 0,3 7 0,0 4 0,1 11 0,6-6 0,7 0 0,7-10 0,6-6 0,2-10 0,3-2 0,7-4 0,4-1 0,3 0 0,4-2 0,-1 0 0,2 0 0,1 0 0,1 0 0,1-4 0,9-1 0,-1-4 0,9 3 0,-1-3 0,-6 8 0,4-4 0,-3 1 0,11-2 0,0-1 0,0-1 0,-2 7 0,-13-2 0,-4 3 0,-8 0 0,-6 0 0,7 2 0,-6 0 0,12 1 0,-9-1 0,8-2 0,-3 0 0,10 3 0,-3-1 0,-2 1 0,-15-2 0,-11-1 0,-13 0 0,-7 0 0,0 0 0,1 0 0,7 1 0,8 2 0,14 2 0,13-1 0,-1 0 0,1-4 0,-14 0 0,-3 4 0,3 3 0,3 3 0,0 5 0,5-8 0,-10 5 0,-7-10 0,-2 2 0,-12-4 0,1 0 0,-5 0 0,-3 0 0,3 0 0,8 0 0,22 0 0,6 0 0,12-1 0,-16-2 0,-11 1 0,-12-1 0,-10 0 0,-2 0 0,-1-2 0,-2-1 0,3 1 0,-3-2 0,4-1 0,1-2 0,11-3 0,9 0 0,12-4 0,-1 3 0,-7-3 0,-12 4 0,-13 2 0,-3-5 0,-5-3 0,-3-15 0,0 1 0,0 0 0,0 9 0,0 10 0,0 5 0,-8 3 0,-5-9 0,-18-2 0,-9-13 0,-11-3 0,-9 0 0,1 0 0,2 8 0,0 1 0,14 9 0,7 2 0,12 8 0,4 2 0,5 3 0,-2 0 0,10 0 0,-9 0 0,4-4 0,-12 2 0,2-4 0,-2 4 0,0-1 0,1 3 0,-1 0 0,0 0 0,3 0 0,2 0 0,5 0 0,-4-3 0,0 2 0,-7-2 0,5 3 0,-5 0 0,12 0 0,-11 0 0,2 0 0,-15 0 0,-8 0 0,4 0 0,3 0 0,19 0 0,5 0 0,10 0 0,1 0 0,3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40:57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62 183 24575,'14'0'0,"17"0"0,7 0 0,9 0 0,-1 0 0,-10 0 0,3-1 0,-8-3 0,2-4 0,-2-3 0,8-5 0,2 5 0,-1-4 0,4 4 0,-9-1 0,4 2 0,0 3 0,0-1 0,7 1 0,-1 0 0,1-3 0,5-1 0,-9-1 0,2 0 0,-5 6 0,2 2 0,8 4 0,-1 0 0,7 0 0,-8 0 0,3 0 0,-8 0 0,2 0 0,3 0 0,6 0 0,3 0 0,1 0 0,0 0 0,0 0 0,0 0 0,-1 0 0,1 0 0,0 0 0,0 0 0,-1 0 0,1 0 0,-6 0 0,0 0 0,-6 0 0,6 0 0,1 0 0,5 1 0,0 3 0,0 1 0,2 1 0,4 3 0,3 3 0,9 1 0,-1 5 0,-11-8 0,-16 1 0,-20-8 0,-11 0 0,-3-1 0,0 2 0,0 3 0,7-2 0,-3-1 0,0 0 0,-7-3 0,2 5 0,0-1 0,8 6 0,5-1 0,1 2 0,6-3 0,-6-1 0,2 1 0,-1 2 0,4 3 0,5 3 0,1 4 0,0-2 0,-5 5 0,-7-7 0,-4 0 0,-11-7 0,-3-3 0,-6 1 0,2 3 0,1 6 0,4 8 0,-4 6 0,0 3 0,-4-4 0,0-1 0,-2-5 0,-14-2 0,-5-2 0,-16-3 0,-1 1 0,1-1 0,-3-3 0,0-1 0,-1-6 0,-4-2 0,3-4 0,-3-1 0,4 0 0,2 0 0,-1 0 0,4 0 0,-9 0 0,0 0 0,3 0 0,-7 0 0,13 0 0,1 0 0,1 2 0,8 2 0,-8 0 0,4 2 0,-5-1 0,3-1 0,6 0 0,4-2 0,2 4 0,-3 1 0,-3 3 0,-6 1 0,9-2 0,-2-5 0,10 0 0,-1-4 0,7 0 0,5 0 0,4 0 0,-5 0 0,-5 0 0,-21 0 0,7 0 0,-20 4 0,25-1 0,-9 2 0,13-2 0,-9-3 0,-9 0 0,-5 0 0,-4 0 0,3 0 0,4 0 0,4 0 0,3 0 0,-4 0 0,-4 0 0,-1 0 0,-7 0 0,11 0 0,-5 0 0,13 0 0,-6 0 0,3 4 0,-4-3 0,-3 2 0,-9-3 0,1 0 0,-11 0 0,5 0 0,1 0 0,4 0 0,7 0 0,3 0 0,5 4 0,2 1 0,6-1 0,-1 3 0,4-6 0,-1 2 0,-2-2 0,5-1 0,-4 0 0,4 0 0,1 0 0,-4 0 0,-25 0 0,-1 0-6784,-17 0 6784,5 0 0,15 0 0,-8 0 0,9 0 0,-9-4 0,8 3 0,-2-3 6784,9 4-6784,2 0 0,2 0 0,-2 0 0,3 0 0,-3-2 0,1-6 0,-4-4 0,-1-5 0,3 0 0,6 3 0,3 1 0,10 2 0,-1-2 0,8-6 0,-4-1 0,-1-9 0,0-1 0,1-5 0,7-4 0,1-1 0,4 3 0,0 4 0,1 12 0,10 5 0,4 4 0,10 6 0,-5-2 0,0 6 0,-8-2 0,-3 2 0,-2-2 0,-1 0 0,1-3 0,-3 5 0,2-1 0,-2-1 0,7 0 0,1-4 0,2-2 0,-3 4 0,-4 1 0,-1 3 0,-3-1 0,-1 2 0,-1-6 0,-1 3 0,0-3 0,0 3 0,0 2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40:5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24575,'-4'8'0,"-1"3"0,-3 2 0,-3 0 0,4 0 0,-1-6 0,6 0 0,-2-5 0,2-1 0,-6 1 0,-2 0 0,-3 3 0,1-3 0,4 1 0,4 0 0,2 0 0,0 4 0,-4 1 0,4-1 0,-2 2 0,1-5 0,2-4 0,-2-1 0,3-4 0,0 2 0,0-2 0,4 0 0,5-3 0,13-2 0,10 0 0,10 2 0,2 4 0,-4 4 0,-6 0 0,-7 0 0,-7 0 0,-2 0 0,-4 0 0,-8 2 0,0 0 0,-10 0 0,4-1 0,-5-1 0,2 0 0,-5 0 0,-1 0 0,-1 0 0,3 0 0,6 0 0,13 0 0,10 0 0,9 0 0,1 0 0,10 0 0,-9 0 0,10 0 0,-8 0 0,-1-4 0,-4 3 0,-1-6 0,-4 6 0,4-3 0,-3 4 0,2 0 0,-3 0 0,-5-3 0,4 2 0,-7-3 0,5 4 0,-2 0 0,3-3 0,7 2 0,-4-2 0,4 3 0,-4 0 0,-5 0 0,3 0 0,-3 0 0,7 0 0,3 0 0,3 0 0,-4 0 0,-5 0 0,-7 0 0,-10 2 0,2-1 0,-10 2 0,4-2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40:57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197 274 23902,'6'-1'0,"-3"0"333,10 11-333,-3-1 113,1 2-113,-2-5 56,-6-2-56,3-2 171,-3 1-171,4 5 0,-3-3 0,0 1 0,-6-3 0,-5-2 0,-23-9 0,-4-6 0,-16-9 0,4 0 0,10 2 0,10 8 0,9 3 0,11 5 0,1 1 0,3 1 0,0 1 0,0-1 0,0 1 0,2-2 0,0 0 0,0-3 0,-4 0 0,3-4 0,-2 3 0,3-1 0,3 6 0,-1 1 0,5 2 0,0 0 0,4-6 0,2 0 0,2-5 0,1 2 0,-1 4 0,0-2 0,1 3 0,4-7 0,1 2 0,-1 0 0,0 2 0,-9 6 0,-4-5 0,0 5 0,-6-5 0,5 4 0,-4-5 0,4 3 0,-1-5 0,3 2 0,0-2 0,-2 3 0,-2 0 0,-3 4 0,-1-1 0,0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40:5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452 140 24575,'-24'0'0,"-13"0"0,-1 0 0,-4 0 0,9 0 0,11 0 0,-1 0 0,1 5 0,1 3 0,0 5 0,5 3 0,0-3 0,2 1 0,-4-1 0,0 2 0,0 1 0,-4 0 0,9-3 0,-3 0 0,11-2 0,-3 1 0,7 2 0,-2 5 0,3 7 0,0 4 0,1 11 0,6-6 0,7 0 0,7-10 0,6-6 0,2-10 0,3-2 0,7-4 0,4-1 0,3 0 0,4-2 0,-1 0 0,2 0 0,1 0 0,1 0 0,1-4 0,9-1 0,-1-4 0,9 3 0,-1-3 0,-6 8 0,4-4 0,-3 1 0,11-2 0,0-1 0,0-1 0,-2 7 0,-13-2 0,-4 3 0,-8 0 0,-6 0 0,7 2 0,-6 0 0,12 1 0,-9-1 0,8-2 0,-3 0 0,10 3 0,-3-1 0,-2 1 0,-15-2 0,-11-1 0,-13 0 0,-7 0 0,0 0 0,1 0 0,7 1 0,8 2 0,14 2 0,13-1 0,-1 0 0,1-4 0,-14 0 0,-3 4 0,3 3 0,3 3 0,0 5 0,5-8 0,-10 5 0,-7-10 0,-2 2 0,-12-4 0,1 0 0,-5 0 0,-3 0 0,3 0 0,8 0 0,22 0 0,6 0 0,12-1 0,-16-2 0,-11 1 0,-12-1 0,-10 0 0,-2 0 0,-1-2 0,-2-1 0,3 1 0,-3-2 0,4-1 0,1-2 0,11-3 0,9 0 0,12-4 0,-1 3 0,-7-3 0,-12 4 0,-13 2 0,-3-5 0,-5-3 0,-3-15 0,0 1 0,0 0 0,0 9 0,0 10 0,0 5 0,-8 3 0,-5-9 0,-18-2 0,-9-13 0,-11-3 0,-9 0 0,1 0 0,2 8 0,0 1 0,14 9 0,7 2 0,12 8 0,4 2 0,5 3 0,-2 0 0,10 0 0,-9 0 0,4-4 0,-12 2 0,2-4 0,-2 4 0,0-1 0,1 3 0,-1 0 0,0 0 0,3 0 0,2 0 0,5 0 0,-4-3 0,0 2 0,-7-2 0,5 3 0,-5 0 0,12 0 0,-11 0 0,2 0 0,-15 0 0,-8 0 0,4 0 0,3 0 0,19 0 0,5 0 0,10 0 0,1 0 0,3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40:57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24575,'-10'0'0,"-5"0"0,-1 0 0,-3 1 0,3 7 0,0 3 0,1 1 0,2 0 0,2-8 0,5 1 0,3-2 0,-3-2 0,3 4 0,-5-3 0,4 0 0,-1 0 0,3-2 0,16 0 0,-3 0 0,18 7 0,-7-2 0,-3 8 0,7 2 0,-11 0 0,7 2 0,-6-4 0,-2-6 0,-4-3 0,-5-3 0,-4 1 0,1 0 0,0 0 0,0 0 0,1 2 0,5 2 0,3 5 0,2-2 0,-2 0 0,-6-2 0,-2-6 0,-2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39:5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14 24575,'-7'0'0,"-2"0"0,-2 0 0,-4 0 0,-4 0 0,-5 0 0,-2 0 0,-2 0 0,7 0 0,4 0 0,8 0 0,1 0 0,5 0 0,-1 0 0,1 0 0,1 3 0,1 2 0,1 10 0,0 3 0,0 9 0,3-2 0,3 3 0,6-3 0,2-3 0,2-3 0,-1-10 0,0-2 0,0-6 0,1-1 0,-1-4 0,1-16 0,1-8 0,5-21 0,-4 13 0,-2 2 0,-8 15 0,-5 7 0,-3 2 0,2 6 0,-1 2 0,5 2 0,-3 12 0,6 5 0,1 14 0,3 0 0,3-2 0,-3-8 0,1-5 0,-2-5 0,3-3 0,-3-2 0,-5 3 0,-3-6 0,-4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40:5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24575,'28'0'0,"17"0"0,18 0 0,21 0 0,-24 0 0,1 0 0,23 0 0,-28 0 0,-3 0 0,2 0 0,-1 0 0,-7 0 0,-7 0 0,8 0 0,1 0 0,13 0 0,-7 0 0,2 0 0,-23 0 0,-3 0 0,-16 0 0,-4 0 0,-3 0 0,-3 0 0,0 0 0,8 0 0,26 0 0,17 0 0,22 0 0,-11 0 0,-17 0 0,-19 0 0,-14 4 0,-6-4 0,-6 4 0,-2-1 0,-5-2 0,2 2 0,-2-3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11:0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1201 48 24575,'-23'0'0,"-19"0"0,-7 0 0,-11 0 0,-3 0 0,-16 0 0,20 0 0,4 0 0,2 0 0,12 0 0,2 0 0,0 4 0,5-2 0,1 4 0,14-1 0,-10 2 0,9 0 0,-16 2 0,6-4 0,1 1 0,0-4 0,8 1 0,1-2 0,4-1 0,3 0 0,-1 3 0,2 1 0,-4 0 0,1 3 0,-1-6 0,1 2 0,0-3 0,4 0 0,2 0 0,4 0 0,0 0 0,1 0 0,-2 0 0,2 0 0,-2 0 0,3-3 0,0 1 0,6-3 0,-2 3 0,2-2 0,-2 3 0,2-2 0,-1-1 0,3 2 0,0-8 0,-2 5 0,3-5 0,-4 4 0,3 0 0,0-5 0,2 0 0,-3-6 0,3 7 0,-6 0 0,-1 7 0,-5 1 0,-10 10 0,0 1 0,-9 7 0,3 0 0,1-2 0,3-2 0,6-4 0,1-3 0,5 0 0,0-3 0,0 1 0,3-1 0,-3 3 0,2 2 0,-3 1 0,5 3 0,-3-7 0,4 4 0,0-5 0,0 2 0,0-2 0,2 4 0,5 2 0,4 8 0,4 2 0,1 6 0,0-5 0,-1 0 0,1-5 0,-5-4 0,-3-2 0,-3-4 0,-2-3 0,2 1 0,-3 1 0,1-3 0,-3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11:09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27 24575,'-8'0'0,"-2"0"0,2 0 0,-3 0 0,-1 0 0,5 2 0,4 0 0,3 2 0,-4-1 0,1 4 0,-7-1 0,2 4 0,0-2 0,1 0 0,0-3 0,-1 0 0,-1-3 0,-2 1 0,5-2 0,-3-1 0,6 0 0,3 0 0,6 2 0,12 3 0,3 5 0,7 1 0,0 2 0,-5 0 0,3-1 0,-9-1 0,0-2 0,-3-5 0,-7 3 0,5-3 0,-8-1 0,3 1 0,-8-4 0,-2-1 0,-13-7 0,-5-7 0,-7-3 0,7 1 0,5 8 0,10 2 0,5 6 0,11-3 0,12 4 0,11 0 0,7 0 0,5 0 0,-6 0 0,4 0 0,-4 0 0,-1 0 0,-3 0 0,-5 0 0,1 0 0,-1 0 0,5 0 0,-5 0 0,-3 0 0,-8 0 0,0 0 0,2 0 0,7 0 0,-2 0 0,-1 0 0,-2 0 0,-5 0 0,10 0 0,0-3 0,12-3 0,5 2 0,1-5 0,-4 5 0,-9-2 0,-9 4 0,-9-1 0,-5 0 0,-1 2 0,-6-1 0,2 0 0,-3 0 0,7 0 0,5-6 0,11 5 0,2-7 0,0 8 0,-6-1 0,-8 1 0,-5 1 0,-3-2 0,-4 2 0,4 1 0,3-6 0,3 1 0,11-5 0,0 2 0,2 2 0,-7 3 0,-10 2 0,-3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11:1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24575,'0'4'0,"4"14"0,1 7 0,4 9 0,-1 1 0,-4-12 0,-1-6 0,-3-3 0,3-1 0,-2 0 0,3-2 0,-4-1 0,0-1 0,0 2 0,0 5 0,0 4 0,0 1 0,0-2 0,0-6 0,0-4 0,1-2 0,1-3 0,-1 2 0,5-3 0,-2 0 0,8 1 0,0-3 0,7 3 0,2-1 0,5-2 0,3 2 0,10-3 0,7-5 0,7-6 0,13-3 0,-2-1 0,15 8 0,-10 3 0,7 4 0,-14 0 0,-3 0 0,-13-4 0,-2 3 0,-8-3 0,7 4 0,-7-1 0,-2-2 0,-6-2 0,-7 1 0,1 1 0,0 3 0,9 0 0,7 0 0,9 0 0,8 0 0,8 0 0,4 0 0,1 0 0,-3 0 0,-7 0 0,-2 0 0,-10 0 0,9 0 0,-9 0 0,10 0 0,-5 0 0,1 0 0,1 0 0,-4 0 0,10 0 0,1 1 0,0 4 0,-9 1 0,-15 1 0,-12-3 0,-11-1 0,-3-3 0,6 0 0,7 7 0,10 2 0,1 8 0,-8-1 0,-2-7 0,-9-3 0,1-6 0,-1 0 0,4 0 0,3 0 0,7 0 0,2 0 0,2 0 0,-4 0 0,-7 0 0,-2 0 0,-2 0 0,11 0 0,9 0 0,13-4 0,4-4 0,-3-3 0,-15-1 0,-4 0 0,-16-1 0,2-2 0,-7 3 0,-1-3 0,-3 7 0,0-3 0,3 7 0,7 1 0,7 3 0,0 0 0,0 0 0,-13-2 0,-5-7 0,-26-16 0,-9-13 0,-22-6 0,5 5 0,-3 11 0,9 10 0,-6 8 0,1 6 0,2 0 0,2 2 0,11-5 0,4 4 0,-13-2 0,-4 2 0,-16 2 0,3 1 0,2 0 0,10 0 0,-4 0 0,-1 4 0,-3-3 0,-11 8 0,-2-5 0,1 2 0,-4 1 0,6-4 0,-4 1 0,5-4 0,7 0 0,7 0 0,8 0 0,-2 0 0,-6 0 0,-5 0 0,-11 0 0,6 0 0,-2 0 0,4 0 0,8 0 0,-3 0 0,8 0 0,-4 0 0,2 0 0,1 0 0,-3 0 0,8 0 0,-2 0 0,0 0 0,-1 0 0,-8 0 0,-4 0 0,2 0 0,3 0 0,12 0 0,2 0 0,3-1 0,-4-2 0,4-2 0,-2 1 0,9-2 0,-6 5 0,4-4 0,-7 2 0,0-1 0,0 0 0,3 1 0,7 1 0,5 2 0,6 0 0,0 0 0,-5 0 0,-12 0 0,-3-3 0,-8-2 0,0 0 0,8-2 0,-7 6 0,9-3 0,-1 0 0,8 3 0,9-2 0,8 5 0,4-1 0,-2 2 0,-1-3 0,0 0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11:1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0 24575,'0'10'0,"-3"-5"0,-5 5 0,-4-9 0,-4 2 0,0-3 0,1 0 0,1 0 0,1 0 0,4 0 0,-1 0 0,3 4 0,-3-2 0,1 4 0,2-1 0,1-2 0,2-1 0,-3-2 0,-1 0 0,1 0 0,0 0 0,4 0 0,0 8 0,3-2 0,0 24 0,0-3 0,0 17 0,0-8 0,3 2 0,2-3 0,2 5 0,-1-1 0,0-6 0,-4-5 0,2-8 0,-1-3 0,1 2 0,4-2 0,-1 1 0,-3-1 0,2-6 0,-1 0 0,6-4 0,5 1 0,5-4 0,9 0 0,8-4 0,13-3 0,3-9 0,1 0 0,-5-2 0,3 5 0,9 7 0,17 0 0,10-3 0,-36 4 0,1 1 0,0-2 0,-1 0 0,3 1 0,-2 2 0,43-1 0,-7 0 0,-20 0 0,-1 0 0,-17 0 0,2 0 0,-7-1 0,3-6 0,1 0 0,2-1 0,15 4 0,3 4 0,10 0 0,-2 0 0,-4 0 0,-4 0 0,-4 0 0,1 0 0,4 0 0,5 0 0,2 0 0,-1 0 0,-5 0 0,-8 0 0,-5 0 0,4 4 0,-8 1 0,8 1 0,-12-2 0,1-4 0,-6 0 0,7 0 0,-1 0 0,2 0 0,2 0 0,-6 0 0,-3 0 0,-12 0 0,-7 0 0,-9 0 0,-3 0 0,-6 0 0,-2 0 0,-6-3 0,-2-5 0,-1-4 0,4-11 0,-3-3 0,2-10 0,-3-2 0,0 6 0,-1-1 0,-5 10 0,2 6 0,-4 3 0,2 2 0,1-3 0,-2-4 0,2-5 0,-3 2 0,6 4 0,-4 7 0,5 6 0,-5 2 0,-2-1 0,-6-3 0,-4 1 0,-4-4 0,-5 8 0,-2-2 0,-2 4 0,-1 0 0,1 0 0,-4 0 0,2 0 0,-2 0 0,5 0 0,-1 0 0,6 0 0,-4 4 0,0 0 0,-5 4 0,0 0 0,-1-3 0,0-1 0,6-3 0,3-1 0,3 0 0,1 0 0,-3 0 0,1 0 0,3 0 0,-4 0 0,1 0 0,-3 0 0,-6 0 0,6 0 0,-6 0 0,7 0 0,-5 0 0,3 0 0,1-2 0,2 0 0,1-4 0,-1 4 0,0-1 0,-3 2 0,2 1 0,5-3 0,3 0 0,5-2 0,3 3 0,-1 0 0,3 2 0,0 0 0,2 0 0,3-2 0,0 1 0,-1-2 0,-5 0 0,-10-1 0,-13-2 0,-12-1 0,-10-2 0,-2 7 0,0-2 0,-1 4 0,7 0 0,-1 0 0,12 0 0,-2 0 0,8 0 0,-4 0 0,-2 0 0,-2 0 0,-9 0 0,-1 0 0,-1 0 0,3 0 0,1 0 0,6 0 0,4 0 0,6 0 0,9 0 0,5 0 0,7 0 0,2 0 0,4 0 0,-2 0 0,-6 0 0,-6 0 0,-13 0 0,-6 0 0,-12 0 0,-2 0 0,-8 0 0,7 0 0,1 0 0,16 0 0,3 0 0,13 0 0,4 0 0,5 0 0,4 0 0,-1 0 0,-5 0 0,-5 0 0,-3 0 0,1 0 0,6 0 0,4 0 0,5 0 0,-1 0 0,-7 0 0,-8 0 0,-9 0 0,-4 0 0,1 0 0,6 0 0,2 0 0,10 0 0,-1 0 0,8 0 0,1 0 0,4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12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38 24575,'-7'-7'0,"-3"-1"0,-2 4 0,-7-3 0,3 6 0,0-2 0,1 3 0,-1-3 0,-5 2 0,1-3 0,1 4 0,8 0 0,1 0 0,4 0 0,1 0 0,-2 2 0,-1 8 0,-2 9 0,2 10 0,2 1 0,4-1 0,0-3 0,2-2 0,0 1 0,8-1 0,5 2 0,8-5 0,4-2 0,-1-10 0,1-2 0,0-18 0,6-12 0,1-17 0,1-12 0,-4 7 0,-6 7 0,-8 15 0,-6 8 0,-3 3 0,-3 5 0,-1 2 0,0 4 0,-2 9 0,-4 17 0,2 3 0,-5 11 0,6-4 0,-2 2 0,3 0 0,0-1 0,1-10 0,1-9 0,2-9 0,0-6 0,-2 0 0,-1-1 0,-1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12:28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24575,'0'14'0,"0"10"0,0-4 0,0 6 0,0-4 0,0-10 0,0-2 0,0-2 0,0 2 0,0 9 0,0 13 0,0 6 0,0 1 0,0-10 0,0-12 0,0-13 0,0-1 0,0-6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12:29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24575,'5'0'0,"5"0"0,0 0 0,1 0 0,-7 0 0,-15 0 0,3 0 0,-7 0 0,12-2 0,1 0 0,2-8 0,0 2 0,0-3 0,0 5 0,2 2 0,0 3 0,0 1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54:5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24575,'12'0'0,"72"0"0,-21 0 0,14 0 0,0 1 0,15 0 0,8 0 0,1 1 0,-8 2 0,0 0 0,-5 2 0,3 1 0,8 2-642,-13-2 1,8 1 0,6 1 0,1 1 0,-1 1 0,-4 0 0,-6 2 641,4 4 0,-5 0 0,-2 2 0,-2 1 0,2 0 0,4 1 0,1 0 0,0 1 0,-2 0 0,-5-1 87,4 2 0,-2 1 1,-5-2-1,-5 0-87,-3-1 0,-5 0 0,-5-2 0,10 3 0,-9-3 0,6 5 0,-32-12 0,-14-7 3331,8-1-3331,12 7 808,19 5-808,-16-2 0,4 1 0,9-1 0,3-1 0,14 6 0,3 0 0,11 0 0,-1-1 0,-12-1 0,-1 0 0,3 0 0,-5-1 0,-23-4 0,-5-1 0,26 9 0,-32-8 0,-24-3 0,-8-4 0,-7 1 0,-3 5 0,0 2 0,-10 12 0,-16 4 0,-25 17 0,-22 5 0,30-20 0,-3 2 0,-15 2 0,-4 2 0,-3 6 0,-2 0 0,-4-4 0,-4 0 0,14-7 0,-3 2 0,1-2-278,-21 7 1,-2 1 277,14-6 0,-4 1 0,2 0 0,7-3 0,1-1 0,0-1 0,2-1 0,1-1 0,0 0 0,-26 12 0,1-3 0,8-11 0,2-1 0,5-1 0,3-2 0,4-5 0,2-1 0,8-2 0,2-1 0,-40 11 0,10-5 0,12-3 555,-1-8-555,6 2 0,-8-9 0,-6 9 0,-8 1 0,43-3 0,-2 2 0,-6 4 0,0 1 0,5 2 0,2 1 0,-38 17 0,26-3 0,31-9 0,5-8 0,9-3 0,-2-4 0,3-2 0,4 0 0,8-1 0,-3-1 0,3 5 0,-4 1 0,-3 5 0,-4 3 0,2-2 0,-1 3 0,5-9 0,4-2 0,2-8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55:45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24575,'76'0'0,"-1"0"0,11 1 0,10 1 0,9 4 0,-28 0 0,5 4 0,4 0 0,3 2 0,2 1 0,0-1-1405,-1 0 1,2 1 0,2-1-1,1 2 1,1 0 0,1 2-1,0 0 1218,-6 0 1,2 2 0,1 1 0,0 0 0,0 1-1,-1 0 1,-1 0 0,-3-1 186,3 1 0,-2 0 0,-1 0 0,-1 0 0,-1 0 0,1 1 0,0 0 52,2 0 0,1 2 0,0 0 1,0 0-1,-2 0 0,-3-1 0,-4 0-52,8 2 0,-4-1 0,-4 0 0,0 0 0,-1-1 353,16 6 0,0 0 0,-4-2 1,-4 0-354,3-1 0,-4-1 0,-8-3 0,5 1 0,-6-2 0,-10-5 0,-3-1 2708,-8-1 1,-3 0-2709,38 7 3066,-5 3-3066,-14-1 1060,-9-4-1060,-12-3 0,1 0 0,-5-4 0,11 2 0,4-2 0,1 0 0,4 5 0,-11-5 0,-17 3 0,-8-8 0,-21-3 0,-3 0 0,-6 0 0,-3 0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39:54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24575,'3'8'0,"11"12"0,10 23 0,9 1 0,-2-1 0,-10-15 0,-7-9 0,-9-8 0,2-3 0,-3 3 0,3 0 0,4 4 0,-6-3 0,7-5 0,-8-4 0,7-8 0,-2-21 0,1-16 0,0-14 0,-1 7 0,-2 15 0,-3 14 0,-8 18 0,3-2 0,-5 10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56:38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24575,'12'0'0,"72"0"0,-21 0 0,14 0 0,0 1 0,15 0 0,8 0 0,1 1 0,-8 2 0,0 0 0,-5 2 0,3 1 0,8 2-642,-13-2 1,8 1 0,6 1 0,1 1 0,-1 1 0,-4 0 0,-6 2 641,4 4 0,-5 0 0,-2 2 0,-2 1 0,2 0 0,4 1 0,1 0 0,0 1 0,-2 0 0,-5-1 87,4 2 0,-2 1 1,-5-2-1,-5 0-87,-3-1 0,-5 0 0,-5-2 0,10 3 0,-9-3 0,6 5 0,-32-12 0,-14-7 3331,8-1-3331,12 7 808,19 5-808,-16-2 0,4 1 0,9-1 0,3-1 0,14 6 0,3 0 0,11 0 0,-1-1 0,-12-1 0,-1 0 0,3 0 0,-5-1 0,-23-4 0,-5-1 0,26 9 0,-32-8 0,-24-3 0,-8-4 0,-7 1 0,-3 5 0,0 2 0,-10 12 0,-16 4 0,-25 17 0,-22 5 0,30-20 0,-3 2 0,-15 2 0,-4 2 0,-3 6 0,-2 0 0,-4-4 0,-4 0 0,14-7 0,-3 2 0,1-2-278,-21 7 1,-2 1 277,14-6 0,-4 1 0,2 0 0,7-3 0,1-1 0,0-1 0,2-1 0,1-1 0,0 0 0,-26 12 0,1-3 0,8-11 0,2-1 0,5-1 0,3-2 0,4-5 0,2-1 0,8-2 0,2-1 0,-40 11 0,10-5 0,12-3 555,-1-8-555,6 2 0,-8-9 0,-6 9 0,-8 1 0,43-3 0,-2 2 0,-6 4 0,0 1 0,5 2 0,2 1 0,-38 17 0,26-3 0,31-9 0,5-8 0,9-3 0,-2-4 0,3-2 0,4 0 0,8-1 0,-3-1 0,3 5 0,-4 1 0,-3 5 0,-4 3 0,2-2 0,-1 3 0,5-9 0,4-2 0,2-8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2:03:43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8191,'-2'-6'0,"11"1"2301,45 3 0,27 4-2301,5-2 0,11 0 0,9 0 0,-18 0 0,6 0 0,4 0 0,2 0 0,0 0 103,-10 0 1,1 0 0,0 0 0,1 0 0,0 0 0,-1 0-104,-3 0 0,1 0 0,0 0 0,-2 0 0,-2 0 0,-4 0 0,16 0 0,-3 0 0,-5 0 0,-4 0 675,5 0 1,-6 0 0,-10 0-676,-9 0 0,-10 0 0,6 0 0,-51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40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24575,'4'0'0,"5"5"0,-1 4 0,4 3 0,1 0 0,-4-2 0,1-3 0,-4 0 0,1-1 0,-4-4 0,3 0 0,0 4 0,0-2 0,4 6 0,-5-5 0,1-1 0,-3-2 0,1 1 0,4 1 0,1 2 0,1 0 0,-2 0 0,-4-1 0,4-1 0,1 4 0,4 1 0,2 3 0,1-2 0,0 2 0,2-2 0,0 3 0,1 0 0,1 0 0,-4 0 0,0 0 0,-4-6 0,-5 1 0,1-8 0,-5 3 0,3 0 0,7 4 0,5 3 0,3 4 0,-2-2 0,-4-4 0,-6-2 0,-1-5 0,-1 1 0,9 6 0,4 3 0,4 5 0,-1 4 0,-6-7 0,-3-2 0,-6-3 0,-4-5 0,3 9 0,7 2 0,5 10 0,5-5 0,-6 0 0,-2-5 0,-6-6 0,-4 0 0,-2-7 0,-3 1 0,1-1 0,2 1 0,-2-1 0,14 9 0,6 6 0,16 10 0,-4 0 0,-4-2 0,-12-9 0,-8-6 0,-4-4 0,-5-3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40:5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24575,'21'0'0,"-4"0"0,6 0 0,-7 0 0,-4 0 0,-2 0 0,-1 0 0,6 0 0,3 0 0,10 0 0,1 0 0,5 0 0,-5 0 0,2 0 0,-3 1 0,-4 1 0,-5 2 0,-4 0 0,-5 0 0,-4-3 0,-1 1 0,-2-2 0,1 2 0,5-1 0,10 4 0,12 2 0,6 2 0,0 1 0,-5-2 0,-8-2 0,0 3 0,-1-2 0,-3 2 0,7-2 0,-6 0 0,3 3 0,3 0 0,-2 4 0,3-1 0,-5-2 0,-7-3 0,-4-1 0,-4-5 0,-3 1 0,2-3 0,3 0 0,11 3 0,4 0 0,9 4 0,-6-1 0,-1 2 0,-10-2 0,-1-3 0,0 3 0,3-5 0,9 4 0,4 0 0,4 2 0,1 0 0,-1-3 0,-3 2 0,-4-5 0,-5 2 0,-2-2 0,-2 1 0,1 1 0,0 2 0,4 0 0,-5 2 0,7 1 0,-5-2 0,7 2 0,0-2 0,6 2 0,-2 2 0,-1-2 0,-7-2 0,-2 0 0,-3-5 0,-4 5 0,4 0 0,5 3 0,8 4 0,8-4 0,0 1 0,-6-4 0,-5 1 0,-8-5 0,-3 1 0,-4-3 0,-3 0 0,-4 0 0,-3 0 0,-3 2 0,0-1 0,-1 2 0,3-3 0,7 0 0,10 0 0,12 0 0,18 3 0,6 2 0,3 2 0,-6 1 0,-13-1 0,-10-2 0,-8 2 0,-3-2 0,0 0 0,-2 1 0,1-2 0,-4 1 0,0-3 0,-4 1 0,-4-2 0,-2 2 0,-3-3 0,11 0 0,15 0 0,-7 0 0,13 0 0,-27 0 0,1 0 0,-7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41:1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24575,'0'6'0,"0"2"0,0 2 0,0 3 0,0 6 0,0 1 0,0 0 0,-4-2 0,3-1 0,-3 0 0,1-4 0,2-1 0,-4-7 0,3-1 0,-2-1 0,0-1 0,2 5 0,-3-6 0,3 7 0,-8-3 0,2 7 0,-3-4 0,2 0 0,6-1 0,0-6 0,3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41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16958,'0'-4'0,"-3"4"3368,3-12-3368,-5 9 1308,7-2-1308,-4-1 693,2-1-693,0 1 562,0 0 0,0 2 0,0 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41:1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52 118 24575,'0'12'0,"0"0"0,0-1 0,0-2 0,0-4 0,-4 3 0,3 1 0,-3 1 0,0-1 0,4-3 0,-4-1 0,2 1 0,-3 4 0,-2 10 0,1 4 0,-2 3 0,5-5 0,0-8 0,3-5 0,0-8 0,0-9 0,0-11 0,15-37 0,-5 11 0,22-29 0,-14 37 0,4 2 0,-7 17 0,-1 3 0,2 4 0,1-1 0,-4 7 0,-1-2 0,-6 6 0,2-3 0,1 5 0,3-2 0,4 1 0,5 0 0,-2 5 0,1 6 0,-3 9 0,-1 2 0,-3 0 0,-6-3 0,-4-2 0,-3 0 0,0 0 0,0 0 0,0 0 0,-6-1 0,-4 2 0,-1-9 0,1 0 0,7-6 0,2-8 0,1 0 0,3-17 0,9-2 0,0-1 0,15-1 0,-5 12 0,6 0 0,-5 8 0,-2 2 0,-3 4 0,-4 0 0,-4 0 0,-1 0 0,-6 0 0,2 0 0,-1 5 0,4 1 0,-4 5 0,1-3 0,-4 1 0,-1 1 0,0 6 0,0 16 0,0 16 0,0 16 0,-5 2 0,2-19 0,-7-12 0,3-15 0,1-4 0,0-3 0,4-7 0,0-5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41:2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24575,'0'23'0,"0"8"0,-5 11 0,-1 7 0,-9 6 0,-1 1 0,-9 1 0,8 4 0,-7-5 0,10-3 0,2-17 0,-3 2 0,8-12 0,0 3 0,-1-6 0,7-6 0,-3-14 0,4-10 0,0-45 0,10-17 0,2-28 0,9 11 0,0 17 0,-1 17 0,-2 14 0,0 10 0,-4 7 0,-2 5 0,1 2 0,-3 1 0,4 5 0,-4 0 0,1 5 0,-2 0 0,4 3 0,0-4 0,3 3 0,6-2 0,-4 3 0,3 0 0,-4 0 0,0 3 0,0 2 0,0 7 0,0 1 0,-4 3 0,3 1 0,-7 0 0,3 0 0,-4 4 0,-3 3 0,-2 2 0,-3-3 0,0-3 0,0-3 0,0 0 0,0 0 0,-8 0 0,-11 1 0,-10-7 0,-9-2 0,4-7 0,2-2 0,3 0 0,3-4 0,3-4 0,2-8 0,2-9 0,6 0 0,-2 2 0,7 7 0,3 8 0,3 5 0,2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49:5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1976 1268 18479,'-20'-25'0,"-21"-6"0,-14-7 873,1-2 0,-5-5 0,-4 0-873,-11-5 0,-4-1 0,0-2 0,-2-3 0,0-2 0,2 4 0,9 10 0,1 4 0,4 1 0,-17-12 0,3 5 0,10 15 0,2 4 0,15 7 0,2 1 1087,-37-7-1087,16 5 570,11 0-570,13 6 1724,19 1-1724,3-2 96,6-6-96,-15-17 0,2-3 0,-4-6 0,8 20 0,8 8 0,1 8 0,0 2 0,-7-7 0,3 3 0,-5-3 0,13 9 0,4 1 0,7 4 0,-1 0 0,2 1 0,-1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56:4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52 118 24575,'0'12'0,"0"0"0,0-1 0,0-2 0,0-4 0,-4 3 0,3 1 0,-3 1 0,0-1 0,4-3 0,-4-1 0,2 1 0,-3 4 0,-2 10 0,1 4 0,-2 3 0,5-5 0,0-8 0,3-5 0,0-8 0,0-9 0,0-11 0,15-37 0,-5 11 0,22-29 0,-14 37 0,4 2 0,-7 17 0,-1 3 0,2 4 0,1-1 0,-4 7 0,-1-2 0,-6 6 0,2-3 0,1 5 0,3-2 0,4 1 0,5 0 0,-2 5 0,1 6 0,-3 9 0,-1 2 0,-3 0 0,-6-3 0,-4-2 0,-3 0 0,0 0 0,0 0 0,0 0 0,-6-1 0,-4 2 0,-1-9 0,1 0 0,7-6 0,2-8 0,1 0 0,3-17 0,9-2 0,0-1 0,15-1 0,-5 12 0,6 0 0,-5 8 0,-2 2 0,-3 4 0,-4 0 0,-4 0 0,-1 0 0,-6 0 0,2 0 0,-1 5 0,4 1 0,-4 5 0,1-3 0,-4 1 0,-1 1 0,0 6 0,0 16 0,0 16 0,0 16 0,-5 2 0,2-19 0,-7-12 0,3-15 0,1-4 0,0-3 0,4-7 0,0-5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39:54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24575,'-8'0'0,"-4"0"0,-4 0 0,0 0 0,-1 0 0,3 3 0,-1 1 0,6 3 0,-1 0 0,9 2 0,-6 0 0,6 1 0,-2 1 0,3-1 0,5 8 0,4-2 0,5 3 0,0-6 0,-4-5 0,-9-4 0,-9-4 0,-24 0 0,3 0 0,-10 0 0,15 0 0,7 0 0,8 0 0,4 0 0,4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56:4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24575,'0'23'0,"0"8"0,-5 11 0,-1 7 0,-9 6 0,-1 1 0,-9 1 0,8 4 0,-7-5 0,10-3 0,2-17 0,-3 2 0,8-12 0,0 3 0,-1-6 0,7-6 0,-3-14 0,4-10 0,0-45 0,10-17 0,2-28 0,9 11 0,0 17 0,-1 17 0,-2 14 0,0 10 0,-4 7 0,-2 5 0,1 2 0,-3 1 0,4 5 0,-4 0 0,1 5 0,-2 0 0,4 3 0,0-4 0,3 3 0,6-2 0,-4 3 0,3 0 0,-4 0 0,0 3 0,0 2 0,0 7 0,0 1 0,-4 3 0,3 1 0,-7 0 0,3 0 0,-4 4 0,-3 3 0,-2 2 0,-3-3 0,0-3 0,0-3 0,0 0 0,0 0 0,-8 0 0,-11 1 0,-10-7 0,-9-2 0,4-7 0,2-2 0,3 0 0,3-4 0,3-4 0,2-8 0,2-9 0,6 0 0,-2 2 0,7 7 0,3 8 0,3 5 0,2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57:3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24575,'0'5'0,"0"0"0,0 0 0,0 5 0,0 9 0,0 3 0,0 1 0,0-7 0,0-11 0,0-1 0,0-21 0,0 6 0,0-11 0,0 14 0,0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57:3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24575,'0'8'0,"0"16"0,0 2 0,-7 12 0,5-1 0,-6-12 0,6-1 0,-3-7 0,1-2 0,-2-5 0,5-3 0,-4-2 0,4 2 0,-5 1 0,2 5 0,-4-3 0,-5 9 0,2 0 0,-1 1 0,4-2 0,4-10 0,1-2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57:4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24575,'1'5'0,"22"28"0,29 22 0,-10-9 0,5 8 0,2 2 0,3 7 0,1 2-1166,0 2 1,0 1 0,2 5 1165,-4-5 0,3 4 0,0 1 0,-3-1 0,6 12 0,-2-1 0,0-1 147,-2-5 1,0-2 0,-4-5-148,2 10 0,-5-8 0,-9-16 0,-3-6 0,6 14 0,-13-21 0,-9-16 2627,-7-11-2627,0 5 426,1 16-426,10 17 0,13 17 0,9 9 0,-4-11 0,-8-12 0,-11-18 0,-5-11 0,4 4 0,5 8 0,7 7 0,1-4 0,-3-2 0,-2-15 0,-1 3 0,9-1 0,4 1 0,6 1 0,-13-7 0,-5-9 0,-14-4 0,-5-8 0,-3 1 0,-1-3 0,3 0 0,3 3 0,7 1 0,2 3 0,4-2 0,-1 1 0,4-1 0,2 0 0,-2 1 0,-4-5 0,-6 2 0,-7-3 0,-1 0 0,-3 1 0,0 2 0,-2 1 0,2-1 0,-3 0 0,2-3 0,-1 0 0,-1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57:5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2990 3263 24575,'-83'0'0,"29"0"0,-4 0 0,-15 2 0,-8-4 0,3-8 0,-8-5 0,2-1 0,8 1 0,1-1 0,-2-2 0,-8-5 0,-1-4 0,2-1-779,9 2 1,1-2 0,7 0 778,-7-6 0,7-2 373,6-3 1,5-3-374,13 2 0,5-2 385,-20-36-385,5 5 0,14 12 0,3 13 1203,9 7-1203,2 4 0,-1 5 0,-7-6 0,-5-4 0,-2-7 0,3 0 0,6 2 0,3-13 0,14-3 0,-5-15 0,18 29 0,-8 1 0,-8 11 0,-3-6 0,-7-15 0,10 9 0,6 3 0,5-3 0,-6-2 0,-1-13 0,-9-13 0,-3 7 0,2 1 0,4 15 0,4 11 0,1-2 0,-6-4 0,5-14 0,-7-7 0,8 2 0,-2-1 0,-1 3 0,6-11 0,-3-1 0,8 7 0,-2 20 0,4 22 0,-7 12 0,-1 5 0,-3-3 0,0-3 0,0-2 0,0-4 0,-4-4 0,2-2 0,-5-2 0,6 2 0,2 6 0,1 4 0,5 5 0,-5 1 0,2-5 0,-4 3 0,0-2 0,4 6 0,1 5 0,5 4 0,1 3 0,1-3 0,-3 2 0,2-3 0,-3 1 0,2 2 0,-3-5 0,-7 2 0,-3-4 0,-2 1 0,2 0 0,7 2 0,2 3 0,4 1 0,2-2 0,-3 2 0,2-3 0,-4 1 0,5 1 0,-2 1 0,3 1 0,-2 0 0,2 0 0,-3 0 0,3 0 0,-1 0 0,3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59:1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52 118 24575,'0'12'0,"0"0"0,0-1 0,0-2 0,0-4 0,-4 3 0,3 1 0,-3 1 0,0-1 0,4-3 0,-4-1 0,2 1 0,-3 4 0,-2 10 0,1 4 0,-2 3 0,5-5 0,0-8 0,3-5 0,0-8 0,0-9 0,0-11 0,15-37 0,-5 11 0,22-29 0,-14 37 0,4 2 0,-7 17 0,-1 3 0,2 4 0,1-1 0,-4 7 0,-1-2 0,-6 6 0,2-3 0,1 5 0,3-2 0,4 1 0,5 0 0,-2 5 0,1 6 0,-3 9 0,-1 2 0,-3 0 0,-6-3 0,-4-2 0,-3 0 0,0 0 0,0 0 0,0 0 0,-6-1 0,-4 2 0,-1-9 0,1 0 0,7-6 0,2-8 0,1 0 0,3-17 0,9-2 0,0-1 0,15-1 0,-5 12 0,6 0 0,-5 8 0,-2 2 0,-3 4 0,-4 0 0,-4 0 0,-1 0 0,-6 0 0,2 0 0,-1 5 0,4 1 0,-4 5 0,1-3 0,-4 1 0,-1 1 0,0 6 0,0 16 0,0 16 0,0 16 0,-5 2 0,2-19 0,-7-12 0,3-15 0,1-4 0,0-3 0,4-7 0,0-5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59:1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24575,'0'23'0,"0"8"0,-5 11 0,-1 7 0,-9 6 0,-1 1 0,-9 1 0,8 4 0,-7-5 0,10-3 0,2-17 0,-3 2 0,8-12 0,0 3 0,-1-6 0,7-6 0,-3-14 0,4-10 0,0-45 0,10-17 0,2-28 0,9 11 0,0 17 0,-1 17 0,-2 14 0,0 10 0,-4 7 0,-2 5 0,1 2 0,-3 1 0,4 5 0,-4 0 0,1 5 0,-2 0 0,4 3 0,0-4 0,3 3 0,6-2 0,-4 3 0,3 0 0,-4 0 0,0 3 0,0 2 0,0 7 0,0 1 0,-4 3 0,3 1 0,-7 0 0,3 0 0,-4 4 0,-3 3 0,-2 2 0,-3-3 0,0-3 0,0-3 0,0 0 0,0 0 0,-8 0 0,-11 1 0,-10-7 0,-9-2 0,4-7 0,2-2 0,3 0 0,3-4 0,3-4 0,2-8 0,2-9 0,6 0 0,-2 2 0,7 7 0,3 8 0,3 5 0,2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59:1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24575,'0'5'0,"0"0"0,0 0 0,0 5 0,0 9 0,0 3 0,0 1 0,0-7 0,0-11 0,0-1 0,0-21 0,0 6 0,0-11 0,0 14 0,0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59:1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24575,'0'8'0,"0"16"0,0 2 0,-7 12 0,5-1 0,-6-12 0,6-1 0,-3-7 0,1-2 0,-2-5 0,5-3 0,-4-2 0,4 2 0,-5 1 0,2 5 0,-4-3 0,-5 9 0,2 0 0,-1 1 0,4-2 0,4-10 0,1-2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59:1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24575,'1'5'0,"22"28"0,29 22 0,-10-9 0,5 8 0,2 2 0,3 7 0,1 2-1166,0 2 1,0 1 0,2 5 1165,-4-5 0,3 4 0,0 1 0,-3-1 0,6 12 0,-2-1 0,0-1 147,-2-5 1,0-2 0,-4-5-148,2 10 0,-5-8 0,-9-16 0,-3-6 0,6 14 0,-13-21 0,-9-16 2627,-7-11-2627,0 5 426,1 16-426,10 17 0,13 17 0,9 9 0,-4-11 0,-8-12 0,-11-18 0,-5-11 0,4 4 0,5 8 0,7 7 0,1-4 0,-3-2 0,-2-15 0,-1 3 0,9-1 0,4 1 0,6 1 0,-13-7 0,-5-9 0,-14-4 0,-5-8 0,-3 1 0,-1-3 0,3 0 0,3 3 0,7 1 0,2 3 0,4-2 0,-1 1 0,4-1 0,2 0 0,-2 1 0,-4-5 0,-6 2 0,-7-3 0,-1 0 0,-3 1 0,0 2 0,-2 1 0,2-1 0,-3 0 0,2-3 0,-1 0 0,-1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39:54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182 124 24575,'-4'0'0,"-10"0"0,0 0 0,-7 0 0,3 0 0,2 0 0,1 3 0,0 2 0,0 5 0,0-1 0,5-1 0,0 2 0,5-3 0,0 7 0,2-5 0,2 2 0,1-6 0,0 0 0,0 0 0,0 5 0,0 6 0,0 5 0,4-1 0,4-1 0,8-7 0,4-1 0,4-7 0,-4-1 0,-1-3 0,-3-6 0,0-18 0,-1-12 0,-5-23 0,-4 2 0,-6 4 0,0 9 0,0 17 0,0 7 0,0 11 0,2 5 0,-1 2 0,4 2 0,1 4 0,6 22 0,2 8 0,8 16 0,-1-8 0,5-7 0,-7-12 0,-1-7 0,-8-6 0,-3-7 0,-5 2 0,0-2 0,-2 4 0,0-4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7:59:1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2990 3263 24575,'-83'0'0,"29"0"0,-4 0 0,-15 2 0,-8-4 0,3-8 0,-8-5 0,2-1 0,8 1 0,1-1 0,-2-2 0,-8-5 0,-1-4 0,2-1-779,9 2 1,1-2 0,7 0 778,-7-6 0,7-2 373,6-3 1,5-3-374,13 2 0,5-2 385,-20-36-385,5 5 0,14 12 0,3 13 1203,9 7-1203,2 4 0,-1 5 0,-7-6 0,-5-4 0,-2-7 0,3 0 0,6 2 0,3-13 0,14-3 0,-5-15 0,18 29 0,-8 1 0,-8 11 0,-3-6 0,-7-15 0,10 9 0,6 3 0,5-3 0,-6-2 0,-1-13 0,-9-13 0,-3 7 0,2 1 0,4 15 0,4 11 0,1-2 0,-6-4 0,5-14 0,-7-7 0,8 2 0,-2-1 0,-1 3 0,6-11 0,-3-1 0,8 7 0,-2 20 0,4 22 0,-7 12 0,-1 5 0,-3-3 0,0-3 0,0-2 0,0-4 0,-4-4 0,2-2 0,-5-2 0,6 2 0,2 6 0,1 4 0,5 5 0,-5 1 0,2-5 0,-4 3 0,0-2 0,4 6 0,1 5 0,5 4 0,1 3 0,1-3 0,-3 2 0,2-3 0,-3 1 0,2 2 0,-3-5 0,-7 2 0,-3-4 0,-2 1 0,2 0 0,7 2 0,2 3 0,4 1 0,2-2 0,-3 2 0,2-3 0,-4 1 0,5 1 0,-2 1 0,3 1 0,-2 0 0,2 0 0,-3 0 0,3 0 0,-1 0 0,3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10:0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5387 1 24575,'-67'0'0,"-3"5"0,1 5 0,-20 5 0,-14 4 0,-5 3-1093,33-7 1,-7 3 0,-5 2 0,-4 1-1,-2 0 1,0 1 0,1-1 0,3 0-1,3-2 880,-6 2 0,5-2 0,2 0 0,0-1 1,-3 2-1,-5 1 0,-7 2 213,18-3 0,-7 1 0,-5 2 0,-4 1 0,-2 1 0,-2 0 0,-1 0 0,2 0 0,2 0 0,3-1 0,5-2 0,7-1 0,6-3-10,-18 5 0,10-3 0,7-2 0,1-1 0,-3 2 0,-6 2 10,0 0 0,-5 3 0,-5 0 0,0 1 0,0 0 0,3-1 0,5-1 0,8-3 308,-27 6 0,9-2 1,6-2-1,4-1-308,-8 1 0,6-1 0,5-2 0,-18 6 0,14-3 0,1-1 0,46-10 5118,31-1-5118,9-9 3535,3 4-3535,0-3 0,0 1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13:4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1739 24575,'71'0'0,"-17"-5"0,7-2 0,1 0 0,6-2 0,7-3 0,5-2 0,7-3 0,2-1 0,-5 0 0,4-4 0,-5 0 0,5 0 0,-7 3 0,6 0 0,-3 0 0,-8-2 0,17-12 0,-6 0 0,3 6 0,-1 0 0,-5-6 0,0 0 0,2 4 0,0 0 0,5-4 0,1 0-285,-28 10 0,0 0 0,1 2 285,-1 3 0,2 1 0,-1 0 0,1 0 0,0 1 0,0 2 0,27 5 0,-2 3 0,0-5 0,-1 1 0,-6 4 0,0-2 0,-20-6 0,1-2 0,1-1 0,1 4 0,-1 0 0,2-3 0,8-7 0,1-3 0,1 2 0,4 4 0,1 2 0,1 0-387,-2-2 1,0-2-1,3 2 387,8 1 0,2 2 0,-1-1 0,-4 0 0,0 0 0,0 1 0,2-1 0,2-1 0,0 2 0,-19 3 0,0 2 0,1-1 0,-1 0-256,0 0 1,-2 1 0,2-1-1,1 0 256,9-1 0,2-1 0,0 0 0,-1-1 0,-4-2 0,-1 0 0,0-1 0,0 0 0,2 0 0,1 0 0,-1 0 0,-1 0 0,16-6 0,-2-1 0,-4 2-315,-13 3 0,-4 2 0,-4 1 315,11-1 0,-10 1 355,11-7-355,-38 15 0,-26 7 0,-9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13:51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872 1 24575,'-23'0'0,"-36"0"0,-14 0 0,-26 9 0,16 1 0,12 18 0,20-7 0,-5 6 0,15-8 0,-5-7 0,1 5 0,9-5 0,-13 7 0,19 1 0,-7-1 0,17-3 0,1 1 0,7-6 0,0 8 0,3-11 0,9 3 0,7-10 0,18 14 0,1 4 0,11 10 0,0-3 0,-8-6 0,-10-10 0,-7 2 0,-7-7 0,8 8 0,10 1 0,5 11 0,10-3 0,-2 1 0,1-1 0,0-4 0,0 7 0,1-1 0,8 9 0,4 10 0,15 4 0,-10 6 0,9-7 0,-21-20 0,-11 0 0,-10-24 0,-13 8 0,9-13 0,7 14 0,3-5 0,0 7 0,-11-8 0,-8 5 0,-3-8 0,-1 5 0,0-1 0,-1 1 0,-4 0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13:5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228 109 24575,'-3'-13'0,"-14"-11"0,-7 3 0,-13-6 0,6 12 0,4 7 0,9 8 0,5 0 0,14 0 0,8 0 0,17 0 0,6 0 0,3 0 0,-5 0 0,-3 0 0,-7 0 0,-3 0 0,-4 0 0,-14 0 0,-6 0 0,-18 1 0,12 14 0,-10-3 0,20 13 0,8-16 0,8 3 0,15-8 0,2 7 0,5-5 0,2 0 0,0 5 0,0-9 0,-14 6 0,-6-14 0,-15-5 0,-6-10 0,-5 1 0,-9 3 0,-1 8 0,-12 5 0,1 4 0,-6 0 0,9 3 0,10 11 0,10-4 0,7 8 0,0-9 0,0 1 0,0 6 0,0-2 0,0 2 0,5-8 0,-1-5 0,8-3 0,-7 0 0,9 0 0,-11 0 0,4-6 0,-7 3 0,0-8 0,-6-5 0,-23-3 0,-20-11 0,-15 13 0,0-4 0,15 16 0,19 0 0,13 12 0,13-5 0,4 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14:4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862 17 16395,'0'-16'0,"0"84"3571,0 20-3571,0-28 0,0 10 0,0 0 0,0 2 0,0 1 0,0 1 469,0 3 0,0 1 1,0 0-470,0 0 0,0-1 0,0-2 0,0 19 0,0-5 0,0-14 0,0-3 0,0-12 0,0-3 750,0 25-750,0-3 2451,-6-3-2451,3-23 0,0 5 0,-4 14 0,0 6 0,2 18 0,-1 4 0,-3-3 0,0-3 0,5-11 0,1-5 0,-3-18 0,1-2 0,5 5 0,0 3 0,-5 13 0,-2 5 0,3-16 0,-1 4 0,0 1 0,-3 3 0,-1 1 0,0-4 0,2 14 0,0-8 0,-3-19 0,1-8 0,7-1 0,-14-40 0,4-35 0,-15-35 0,6 14 0,-1-3 0,1-4 0,0 0 0,-5-5 0,-2 1 0,3 7 0,0 2 0,-1-1 0,-2 1 0,-2 5 0,-1 2 0,-21-42 0,-6 10 0,15 4 0,-4 26 0,9 6 0,-1 17 0,8 9 0,8 2 0,11 14 0,14 2 0,32 32 0,19 31 0,-16-29 0,2 3 0,7 16 0,0 2 0,-9-11 0,-1 0 0,5 6 0,-1 0 0,-7-8 0,-2-1 0,-4-6 0,0-2 0,13 21 0,-12-14 0,-13-30 0,-4-1 0,0-18 0,-3 3 0,15-2 0,3 12 0,11 7 0,0 5 0,-8 6 0,-8-10 0,-11-1 0,1 6 0,-9 2 0,14 2 0,-15-3 0,8-14 0,-5-6 0,3-5 0,4-1 0,-2 0 0,2 0 0,11-11 0,9-44 0,4 13 0,5-4 0,-1-18 0,2-5 0,16-7 0,1 0 0,-11 6 0,-2 1 0,0 7 0,-3 2 0,-11 12 0,-3 4 0,20-19 0,-14 22 0,-9 15 0,-10 8 0,-9 13 0,-5-3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15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24575,'3'52'0,"11"-5"0,12 27 0,10-17 0,6 0 0,-6-5 0,3-15 0,-4 6 0,4-13 0,0 10 0,8 5 0,-1-1 0,1 1 0,-3-4 0,-5-4 0,0 1 0,1 2 0,6 6 0,-5-2 0,5 2 0,-12-14 0,-4-5 0,-11-11 0,-1-3 0,-4-3 0,7 2 0,18 13 0,8 6 0,17 11 0,13 3 0,-2-1 0,3-4 0,-18-4 0,-16-11 0,-17-9 0,-13-6 0,-8-8 0,-6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15:4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24575,'9'1'0,"36"37"0,3 4 0,-3-3 0,4 4 0,-2 2 0,0 0 0,1-1 0,-1-2 0,-5 1 0,-1-1 0,20 17 0,-17-18 0,-12-14 0,-10-4 0,1-5 0,-6-1 0,1 1 0,4-3 0,1 1 0,5 0 0,0-3 0,5 5 0,-4-8 0,3 4 0,1 0 0,7-3 0,35 17 0,-16-4 0,21 8 0,-27-3 0,4-2 0,2 4 0,33 3 0,-39-15 0,3-2 0,5 0 0,2-2 0,2 2 0,-1-2 0,27 0 0,-25-3 0,-28-10 0,-18-2 0,-3 0 0,5 0 0,1 0 0,1 0 0,-2 4 0,-4-3 0,0 3 0,5 0 0,12 6 0,7 1 0,10 12 0,4 1 0,-16 4 0,-2-2 0,-17-9 0,-9-6 0,-1-7 0,-8-2 0,4-2 0,10 0 0,2 0 0,13 0 0,-9 0 0,-3 0 0,-10 0 0,-4 0 0,-2 0 0,1 0 0,1 0 0,4-1 0,0-3 0,3-4 0,-4-2 0,5-1 0,-1 2 0,2 4 0,-4-3 0,-2 6 0,-3-5 0,2 6 0,-1-5 0,0 4 0,-3-1 0,-2 2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15:4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66 24575,'0'-5'0,"0"-1"0,-9-1 0,2-5 0,-11-3 0,8 2 0,-2 6 0,8 6 0,1 9 0,3 5 0,0 4 0,4-7 0,-2-2 0,4-8 0,-2 0 0,1 1 0,-3 2 0,-1 3 0,-1-2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15:4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24575,'0'5'0,"0"-2"0,0 13 0,-1-8 0,-6 3 0,-1 2 0,-5 1 0,0 4 0,4-4 0,-3-3 0,8-3 0,-3-6 0,6 4 0,-3-4 0,4 3 0,0-2 0,0 2 0,0-2 0,0 4 0,0-2 0,-1 3 0,-6 5 0,0 0 0,-1 5 0,1-2 0,6-6 0,-3-4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39:54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290 150 24575,'-11'0'0,"-15"0"0,2 0 0,-8 0 0,10 0 0,10 0 0,6 0 0,-4 0 0,-4 1 0,-2 2 0,-3 2 0,9-2 0,6-1 0,6-2 0,5 0 0,4 0 0,6 1 0,5 4 0,13 4 0,2 5 0,8 3 0,-5 1 0,-5-3 0,-10-3 0,-8-4 0,-6-3 0,-5-2 0,-1-2 0,-4-1 0,2 2 0,-1-1 0,0 3 0,4 0 0,-1 2 0,3-1 0,-8 0 0,1-4 0,-13-3 0,-7-6 0,-9-4 0,-3-4 0,2-1 0,7 4 0,3-1 0,4 1 0,0-1 0,3 1 0,1 3 0,4 2 0,2 3 0,0 2 0,0 3 0,-4 0 0,1 0 0,-4 0 0,3 0 0,1 0 0,2 0 0,3-3 0,-10-4 0,-5-9 0,-9-4 0,1-2 0,2 3 0,11 6 0,2 5 0,7 4 0,4 5 0,6 2 0,6 1 0,-1 3 0,3 0 0,-2 1 0,1-1 0,-3 1 0,2-4 0,-5 3 0,3-3 0,-4 0 0,0 0 0,-2-2 0,1-1 0,-1 1 0,1-2 0,0 0 0,-2 0 0,1 0 0,-2 0 0,2 0 0,0 0 0,3 0 0,4 0 0,16 0 0,15-5 0,28-10 0,6-6 0,-2-5 0,-19 4 0,-22 9 0,-14 6 0,-9 4 0,-9 3 0,-7 0 0,-13 0 0,-10 0 0,-15 4 0,-7 5 0,6 5 0,10 2 0,12-4 0,12-5 0,0-3 0,-4 0 0,2 3 0,-11 3 0,4 4 0,0-2 0,1 0 0,9-3 0,2-5 0,4-1 0,-1-3 0,3 2 0,-4 2 0,1 3 0,-2 3 0,2-3 0,2 0 0,6-3 0,2-2 0,14-2 0,13 0 0,19 0 0,9 0 0,8 0 0,3 0 0,-8 0 0,1 4 0,-18 0 0,-7 1 0,-13-1 0,-7-4 0,-3 0 0,8 0 0,11 0 0,7 0 0,6 0 0,-8 0 0,-4 0 0,-11 0 0,1 0 0,-9 0 0,4 0 0,-3 0 0,6 0 0,3 0 0,5 0 0,1 0 0,5 0 0,1 0 0,10 0 0,-4 0 0,10 4 0,-4-3 0,4 3 0,1-4 0,-1 0 0,-5 0 0,-1 0 0,-8 1 0,2 2 0,1-1 0,2 1 0,1-3 0,-3 0 0,1 0 0,-1 0 0,0 0 0,1 0 0,-6 0 0,0 0 0,-6 0 0,-2 0 0,-3 0 0,-3 0 0,-5 0 0,-3 0 0,-7 0 0,-3 0 0,-4 0 0,0 2 0,-1-1 0,0 2 0,3-3 0,-2 0 0,4 0 0,3 0 0,2 0 0,0 0 0,-1 0 0,-7 0 0,-5 0 0,-2 0 0,-2 0 0,2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15:5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97 24575,'0'9'0,"0"10"0,0-3 0,0 8 0,-4-6 0,0-1 0,-9 5 0,4-3 0,-1 3 0,2-4 0,2-1 0,-2 1 0,3-5 0,1 0 0,4-12 0,0-1 0,0-19 0,0-11 0,6-14 0,10-6 0,7 3 0,3 3 0,6 8 0,-5 2 0,10 14 0,-3 6 0,0 9 0,-6 5 0,-6 1 0,-5 3 0,-5 3 0,-4 5 0,-1 2 0,-5 9 0,2 6 0,-4 5 0,0-5 0,0-2 0,0-4 0,0 5 0,0 1 0,0 1 0,0-7 0,0-8 0,-3-7 0,2-7 0,-2-4 0,2-8 0,2-3 0,9-5 0,5-4 0,4 6 0,3-2 0,-5 8 0,0 6 0,-5 1 0,-2 4 0,-4 0 0,-1 3 0,-2 2 0,2 10 0,-3 6 0,1 6 0,-2 1 0,-1-4 0,0-2 0,0-11 0,0-1 0,0-4 0,0 6 0,0 2 0,0 1 0,-2 0 0,0 0 0,-5 0 0,4-3 0,-1-4 0,4-6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15:5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24575,'0'10'0,"0"20"0,0 7 0,0 21 0,-2 3 0,-3-8 0,0-8 0,-3-8 0,3-6 0,-5-7 0,5 1 0,-3-5 0,4 1 0,-1 7 0,0-7 0,-4 9 0,8-12 0,-3-2 0,4-12 0,0-5 0,1-23 0,9-14 0,4-30 0,9-17 0,-1 3 0,0 10 0,-1 20 0,-6 21 0,2 6 0,-3 7 0,0 4 0,-2 5 0,1 5 0,-2 3 0,2 1 0,0 0 0,-5 0 0,1 0 0,1 0 0,2-4 0,3 3 0,2-2 0,-3 3 0,2 0 0,-5 0 0,5 5 0,-8 5 0,3 5 0,-8-1 0,1-1 0,-4 0 0,0 8 0,0 7 0,-7 6 0,-8 0 0,-8-4 0,4-6 0,1-6 0,7-9 0,3-5 0,-1-4 0,3 0 0,1 0 0,-1 0 0,-10 0 0,-6 0 0,-7 0 0,-3 0 0,7-2 0,3-3 0,9 0 0,6 1 0,4 2 0,2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23:5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5492 1 24575,'-81'44'0,"0"0"0,0 0 0,0 0 0,0 0 0,0 1 0,6-3 0,5-2 0,1-1 0,-3 2 0,-7 1-615,-1-2 1,-7 3 0,-5 1-1,-2 0 1,2-1 0,5-1-1,6-2 615,1 1 0,5-3 0,3 0 0,2-1 0,-1 0 0,-14 7 0,1-1 0,2 0 0,3 0 0,10-4 0,2 1 0,3-2 0,1-1 299,-6 4 0,1-1 1,2-2-300,3-3 0,1 0 0,2-3 0,-16 8 0,2-2 396,2-6 1,3 1-397,6 1 0,2 2 0,-3-1 0,1 0 0,5 3 0,1 0 1118,-4-1 0,-3 1-1118,-5 5 0,0 0 187,10-5 0,0 0-187,-13 8 0,1 1 0,18-8 0,1-2 0,-1-1 0,1-2 0,-30 19 0,16-20 0,4-8 0,8-12 0,-9-1 0,10-6 0,-8 5 0,6 4 0,-6 3 0,0 3 0,-3 0 0,0-4 0,-1 3 0,6-8 0,0 5 0,7-6 0,-2 1 0,6-3 0,8-3 0,10-2 0,11 0 0,8-3 0,5 3 0,1-4 0,2 0 0,-3 0 0,1 2 0,-7 0 0,-4 2 0,-1 0 0,1-2 0,6 0 0,5-2 0,2 0 0,2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8:21:2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1974 1195 24575,'-13'-16'0,"-42"-40"0,13 19 0,-8-4 0,-7-3 0,-7-3 0,-3-1 0,-5-1 0,-3 0 0,-1 0-621,-5-1 1,-2 0 0,3 1 620,7 3 0,2 2 0,4 0 0,-17-11 0,6 3 224,20 9 1,3 2-225,6 4 0,2 5 0,-31-13 0,16 8 0,-6 14 0,20-1 1412,-3 8-1412,5 2 0,2 8 0,3-3 0,-2-1 0,14 3 0,3-4 0,9 5 0,6 3 0,2-1 0,7 4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12:55:2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24575,'3'52'0,"11"-5"0,12 27 0,10-17 0,6 0 0,-6-5 0,3-15 0,-4 6 0,4-13 0,0 10 0,8 5 0,-1-1 0,1 1 0,-3-4 0,-5-4 0,0 1 0,1 2 0,6 6 0,-5-2 0,5 2 0,-12-14 0,-4-5 0,-11-11 0,-1-3 0,-4-3 0,7 2 0,18 13 0,8 6 0,17 11 0,13 3 0,-2-1 0,3-4 0,-18-4 0,-16-11 0,-17-9 0,-13-6 0,-8-8 0,-6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12:55:2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24575,'9'1'0,"36"37"0,3 4 0,-3-3 0,4 4 0,-2 2 0,0 0 0,1-1 0,-1-2 0,-5 1 0,-1-1 0,20 17 0,-17-18 0,-12-14 0,-10-4 0,1-5 0,-6-1 0,1 1 0,4-3 0,1 1 0,5 0 0,0-3 0,5 5 0,-4-8 0,3 4 0,1 0 0,7-3 0,35 17 0,-16-4 0,21 8 0,-27-3 0,4-2 0,2 4 0,33 3 0,-39-15 0,3-2 0,5 0 0,2-2 0,2 2 0,-1-2 0,27 0 0,-25-3 0,-28-10 0,-18-2 0,-3 0 0,5 0 0,1 0 0,1 0 0,-2 4 0,-4-3 0,0 3 0,5 0 0,12 6 0,7 1 0,10 12 0,4 1 0,-16 4 0,-2-2 0,-17-9 0,-9-6 0,-1-7 0,-8-2 0,4-2 0,10 0 0,2 0 0,13 0 0,-9 0 0,-3 0 0,-10 0 0,-4 0 0,-2 0 0,1 0 0,1 0 0,4-1 0,0-3 0,3-4 0,-4-2 0,5-1 0,-1 2 0,2 4 0,-4-3 0,-2 6 0,-3-5 0,2 6 0,-1-5 0,0 4 0,-3-1 0,-2 2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12:55:2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66 24575,'0'-5'0,"0"-1"0,-9-1 0,2-5 0,-11-3 0,8 2 0,-2 6 0,8 6 0,1 9 0,3 5 0,0 4 0,4-7 0,-2-2 0,4-8 0,-2 0 0,1 1 0,-3 2 0,-1 3 0,-1-2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12:55:2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24575,'0'5'0,"0"-2"0,0 13 0,-1-8 0,-6 3 0,-1 2 0,-5 1 0,0 4 0,4-4 0,-3-3 0,8-3 0,-3-6 0,6 4 0,-3-4 0,4 3 0,0-2 0,0 2 0,0-2 0,0 4 0,0-2 0,-1 3 0,-6 5 0,0 0 0,-1 5 0,1-2 0,6-6 0,-3-4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12:55:2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97 24575,'0'9'0,"0"10"0,0-3 0,0 8 0,-4-6 0,0-1 0,-9 5 0,4-3 0,-1 3 0,2-4 0,2-1 0,-2 1 0,3-5 0,1 0 0,4-12 0,0-1 0,0-19 0,0-11 0,6-14 0,10-6 0,7 3 0,3 3 0,6 8 0,-5 2 0,10 14 0,-3 6 0,0 9 0,-6 5 0,-6 1 0,-5 3 0,-5 3 0,-4 5 0,-1 2 0,-5 9 0,2 6 0,-4 5 0,0-5 0,0-2 0,0-4 0,0 5 0,0 1 0,0 1 0,0-7 0,0-8 0,-3-7 0,2-7 0,-2-4 0,2-8 0,2-3 0,9-5 0,5-4 0,4 6 0,3-2 0,-5 8 0,0 6 0,-5 1 0,-2 4 0,-4 0 0,-1 3 0,-2 2 0,2 10 0,-3 6 0,1 6 0,-2 1 0,-1-4 0,0-2 0,0-11 0,0-1 0,0-4 0,0 6 0,0 2 0,0 1 0,-2 0 0,0 0 0,-5 0 0,4-3 0,-1-4 0,4-6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12:55:2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24575,'0'10'0,"0"20"0,0 7 0,0 21 0,-2 3 0,-3-8 0,0-8 0,-3-8 0,3-6 0,-5-7 0,5 1 0,-3-5 0,4 1 0,-1 7 0,0-7 0,-4 9 0,8-12 0,-3-2 0,4-12 0,0-5 0,1-23 0,9-14 0,4-30 0,9-17 0,-1 3 0,0 10 0,-1 20 0,-6 21 0,2 6 0,-3 7 0,0 4 0,-2 5 0,1 5 0,-2 3 0,2 1 0,0 0 0,-5 0 0,1 0 0,1 0 0,2-4 0,3 3 0,2-2 0,-3 3 0,2 0 0,-5 0 0,5 5 0,-8 5 0,3 5 0,-8-1 0,1-1 0,-4 0 0,0 8 0,0 7 0,-7 6 0,-8 0 0,-8-4 0,4-6 0,1-6 0,7-9 0,3-5 0,-1-4 0,3 0 0,1 0 0,-1 0 0,-10 0 0,-6 0 0,-7 0 0,-3 0 0,7-2 0,3-3 0,9 0 0,6 1 0,4 2 0,2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3EB8-F02F-B674-8161-5B94A34C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2204C-0633-E5BF-D993-0735A6ECB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4590-EAA1-A016-10E1-093D67A4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21CD-E8B6-1645-9571-69FECC30CC91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43DF2-A4CB-82A9-EB06-9C8B53EB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FE0C-8877-441B-D1E9-3FBB96C4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119-9A9B-834F-B3A4-8D64EE17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E85B-8343-4162-7614-A64DF0DC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ED9ED-17DE-DECE-5A2C-5EBD9979F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1778-0F09-FBB3-71D2-8140950B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21CD-E8B6-1645-9571-69FECC30CC91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ADFC-C053-4DE0-9A3B-63743307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771A-7095-798D-A8A8-8FEF6FFF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119-9A9B-834F-B3A4-8D64EE17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6FC89-1A09-AC1D-9D04-AEF473721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98552-C16B-725C-91EB-1935CA016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5C18-AE1E-D646-34D0-6563AFEC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21CD-E8B6-1645-9571-69FECC30CC91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084F8-4EDF-9665-E3FD-74AD0E82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B3B6-236C-B997-7E6C-D2C01368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119-9A9B-834F-B3A4-8D64EE17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6E28-D9DB-EE46-126C-1AF6D963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143F-EA81-0E5F-A4CE-8C902947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9740-6A5C-1925-8B2E-DFB93875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21CD-E8B6-1645-9571-69FECC30CC91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AE4A-A78E-67A0-4B4F-F0E9BEEF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F497F-1660-B838-03CD-7FDBA34A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119-9A9B-834F-B3A4-8D64EE17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6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982A-087A-93E0-0675-6B408528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8197C-9D16-2F1C-4A9F-730C286A5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5273-246A-AD18-CFC4-FDDDD11D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21CD-E8B6-1645-9571-69FECC30CC91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395C3-9F5E-E75B-1F25-7DAD79E6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AB520-E285-DE24-99A6-8CE89C88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119-9A9B-834F-B3A4-8D64EE17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3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FA94-F555-85E1-109D-D5CA9148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E714-6CA6-260D-F701-F0874EF4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0254B-71B1-BF0D-9639-474BF126E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87885-E498-59DD-14F7-99BDAC38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21CD-E8B6-1645-9571-69FECC30CC91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ADF7A-8F78-5361-66F3-7E79F740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997F2-7DE7-83EB-1F24-ED88105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119-9A9B-834F-B3A4-8D64EE17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E0AE-1FE3-3CD5-5231-41BC1F9A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F10E5-1680-0006-D498-9AB71C64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2F3EC-919C-2C6C-5F9A-F339DF5A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F6A21-4068-093B-6F6E-0EA50758A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02262-EDD3-6B15-4262-E9FF63ECC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EA919-DF60-4E90-52CE-516830CE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21CD-E8B6-1645-9571-69FECC30CC91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1F92D-3933-8F8C-362B-4B3B312F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04BC0-449D-D8CE-3BAE-1E0997FC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119-9A9B-834F-B3A4-8D64EE17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EA2E-4523-2998-FB93-49736FE4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7140C-1484-9250-CA1D-4E1557D0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21CD-E8B6-1645-9571-69FECC30CC91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C6D6D-2AD6-A236-2B1A-F87439C7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A67F4-68D6-986D-BCA7-3CCE8031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119-9A9B-834F-B3A4-8D64EE17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C12F1-69D4-509A-4D91-E16780FC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21CD-E8B6-1645-9571-69FECC30CC91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F794B-0035-4E69-FD65-4557F699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8C2C9-82DF-B1A1-3B78-28F4BEFD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119-9A9B-834F-B3A4-8D64EE17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4669-7799-9485-829C-FBEA8EBB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ACCA-3EFD-162E-8EE7-17596D5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D9FD0-631E-4BF9-F74C-7A737A593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FD852-249A-0CCB-2FD7-731F7E51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21CD-E8B6-1645-9571-69FECC30CC91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0F550-AB30-2B54-BC4F-FD823663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8B38F-18C2-364C-C253-FFE6208B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119-9A9B-834F-B3A4-8D64EE17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9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BEA7-DB6A-CCE3-886B-AB46AB1D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0E434-4A4D-7814-776C-DB02DBCF7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9DF05-2F1D-EE37-D2A6-47E2FD8F4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5E1F0-FC3B-B700-C64C-D0E15E8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21CD-E8B6-1645-9571-69FECC30CC91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65FB4-B02F-7855-65B7-F807DB1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05F8-50D3-57E8-6026-54E0A7EE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119-9A9B-834F-B3A4-8D64EE17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AFCA1-FE5A-1B01-B613-53B5CE91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42D5D-589F-AD6B-1DB7-C84D0A027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EAE9-4FA5-B30A-3DF1-1F1232367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21CD-E8B6-1645-9571-69FECC30CC91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6127F-E1AA-404A-2E8A-15B1CF965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9DEB-229B-9739-F6D8-2BDFE989E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6119-9A9B-834F-B3A4-8D64EE17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22.xml"/><Relationship Id="rId18" Type="http://schemas.openxmlformats.org/officeDocument/2006/relationships/image" Target="../media/image12.png"/><Relationship Id="rId26" Type="http://schemas.openxmlformats.org/officeDocument/2006/relationships/image" Target="../media/image15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9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21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16.png"/><Relationship Id="rId10" Type="http://schemas.openxmlformats.org/officeDocument/2006/relationships/image" Target="../media/image8.png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" Type="http://schemas.openxmlformats.org/officeDocument/2006/relationships/image" Target="../media/image6.png"/><Relationship Id="rId9" Type="http://schemas.openxmlformats.org/officeDocument/2006/relationships/customXml" Target="../ink/ink20.xml"/><Relationship Id="rId14" Type="http://schemas.openxmlformats.org/officeDocument/2006/relationships/image" Target="../media/image10.png"/><Relationship Id="rId22" Type="http://schemas.openxmlformats.org/officeDocument/2006/relationships/image" Target="../media/image20.png"/><Relationship Id="rId27" Type="http://schemas.openxmlformats.org/officeDocument/2006/relationships/customXml" Target="../ink/ink29.xml"/><Relationship Id="rId30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37.xml"/><Relationship Id="rId18" Type="http://schemas.openxmlformats.org/officeDocument/2006/relationships/image" Target="../media/image28.png"/><Relationship Id="rId3" Type="http://schemas.openxmlformats.org/officeDocument/2006/relationships/customXml" Target="../ink/ink32.xml"/><Relationship Id="rId21" Type="http://schemas.openxmlformats.org/officeDocument/2006/relationships/customXml" Target="../ink/ink41.xml"/><Relationship Id="rId7" Type="http://schemas.openxmlformats.org/officeDocument/2006/relationships/customXml" Target="../ink/ink34.xml"/><Relationship Id="rId12" Type="http://schemas.openxmlformats.org/officeDocument/2006/relationships/image" Target="../media/image25.png"/><Relationship Id="rId17" Type="http://schemas.openxmlformats.org/officeDocument/2006/relationships/customXml" Target="../ink/ink39.xml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36.xml"/><Relationship Id="rId24" Type="http://schemas.openxmlformats.org/officeDocument/2006/relationships/image" Target="../media/image31.png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10" Type="http://schemas.openxmlformats.org/officeDocument/2006/relationships/image" Target="../media/image24.png"/><Relationship Id="rId19" Type="http://schemas.openxmlformats.org/officeDocument/2006/relationships/customXml" Target="../ink/ink40.xml"/><Relationship Id="rId4" Type="http://schemas.openxmlformats.org/officeDocument/2006/relationships/image" Target="../media/image21.png"/><Relationship Id="rId9" Type="http://schemas.openxmlformats.org/officeDocument/2006/relationships/customXml" Target="../ink/ink35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44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50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customXml" Target="../ink/ink45.xml"/><Relationship Id="rId21" Type="http://schemas.openxmlformats.org/officeDocument/2006/relationships/customXml" Target="../ink/ink54.xml"/><Relationship Id="rId7" Type="http://schemas.openxmlformats.org/officeDocument/2006/relationships/customXml" Target="../ink/ink47.xml"/><Relationship Id="rId12" Type="http://schemas.openxmlformats.org/officeDocument/2006/relationships/image" Target="../media/image36.png"/><Relationship Id="rId17" Type="http://schemas.openxmlformats.org/officeDocument/2006/relationships/customXml" Target="../ink/ink52.xml"/><Relationship Id="rId25" Type="http://schemas.openxmlformats.org/officeDocument/2006/relationships/customXml" Target="../ink/ink56.xml"/><Relationship Id="rId2" Type="http://schemas.openxmlformats.org/officeDocument/2006/relationships/image" Target="../media/image4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49.xml"/><Relationship Id="rId24" Type="http://schemas.openxmlformats.org/officeDocument/2006/relationships/image" Target="../media/image42.png"/><Relationship Id="rId5" Type="http://schemas.openxmlformats.org/officeDocument/2006/relationships/customXml" Target="../ink/ink46.xml"/><Relationship Id="rId15" Type="http://schemas.openxmlformats.org/officeDocument/2006/relationships/customXml" Target="../ink/ink51.xml"/><Relationship Id="rId23" Type="http://schemas.openxmlformats.org/officeDocument/2006/relationships/customXml" Target="../ink/ink55.xml"/><Relationship Id="rId28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customXml" Target="../ink/ink53.xml"/><Relationship Id="rId4" Type="http://schemas.openxmlformats.org/officeDocument/2006/relationships/image" Target="../media/image32.png"/><Relationship Id="rId9" Type="http://schemas.openxmlformats.org/officeDocument/2006/relationships/customXml" Target="../ink/ink48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59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67.xml"/><Relationship Id="rId3" Type="http://schemas.openxmlformats.org/officeDocument/2006/relationships/customXml" Target="../ink/ink62.xml"/><Relationship Id="rId7" Type="http://schemas.openxmlformats.org/officeDocument/2006/relationships/customXml" Target="../ink/ink64.xml"/><Relationship Id="rId12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customXml" Target="../ink/ink66.xml"/><Relationship Id="rId5" Type="http://schemas.openxmlformats.org/officeDocument/2006/relationships/customXml" Target="../ink/ink63.xml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customXml" Target="../ink/ink65.xml"/><Relationship Id="rId1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customXml" Target="../ink/ink74.xml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customXml" Target="../ink/ink73.xml"/><Relationship Id="rId5" Type="http://schemas.openxmlformats.org/officeDocument/2006/relationships/customXml" Target="../ink/ink70.xml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customXml" Target="../ink/ink72.xml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customXml" Target="../ink/ink80.xml"/><Relationship Id="rId3" Type="http://schemas.openxmlformats.org/officeDocument/2006/relationships/customXml" Target="../ink/ink75.xml"/><Relationship Id="rId7" Type="http://schemas.openxmlformats.org/officeDocument/2006/relationships/customXml" Target="../ink/ink77.xml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customXml" Target="../ink/ink79.xml"/><Relationship Id="rId5" Type="http://schemas.openxmlformats.org/officeDocument/2006/relationships/customXml" Target="../ink/ink76.xml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customXml" Target="../ink/ink78.xml"/><Relationship Id="rId1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customXml" Target="../ink/ink82.xml"/><Relationship Id="rId7" Type="http://schemas.openxmlformats.org/officeDocument/2006/relationships/customXml" Target="../ink/ink84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customXml" Target="../ink/ink83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5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customXml" Target="../ink/ink91.xml"/><Relationship Id="rId3" Type="http://schemas.openxmlformats.org/officeDocument/2006/relationships/customXml" Target="../ink/ink86.xml"/><Relationship Id="rId7" Type="http://schemas.openxmlformats.org/officeDocument/2006/relationships/customXml" Target="../ink/ink88.xml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90.xml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customXml" Target="../ink/ink89.xml"/><Relationship Id="rId1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98.xml"/><Relationship Id="rId18" Type="http://schemas.openxmlformats.org/officeDocument/2006/relationships/image" Target="../media/image75.png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12" Type="http://schemas.openxmlformats.org/officeDocument/2006/relationships/image" Target="../media/image72.png"/><Relationship Id="rId17" Type="http://schemas.openxmlformats.org/officeDocument/2006/relationships/customXml" Target="../ink/ink100.xml"/><Relationship Id="rId2" Type="http://schemas.openxmlformats.org/officeDocument/2006/relationships/image" Target="../media/image63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97.xml"/><Relationship Id="rId5" Type="http://schemas.openxmlformats.org/officeDocument/2006/relationships/customXml" Target="../ink/ink94.xml"/><Relationship Id="rId15" Type="http://schemas.openxmlformats.org/officeDocument/2006/relationships/customXml" Target="../ink/ink99.xml"/><Relationship Id="rId10" Type="http://schemas.openxmlformats.org/officeDocument/2006/relationships/image" Target="../media/image71.png"/><Relationship Id="rId4" Type="http://schemas.openxmlformats.org/officeDocument/2006/relationships/image" Target="../media/image76.png"/><Relationship Id="rId9" Type="http://schemas.openxmlformats.org/officeDocument/2006/relationships/customXml" Target="../ink/ink96.xml"/><Relationship Id="rId1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customXml" Target="../ink/ink106.xml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12" Type="http://schemas.openxmlformats.org/officeDocument/2006/relationships/image" Target="../media/image80.png"/><Relationship Id="rId2" Type="http://schemas.openxmlformats.org/officeDocument/2006/relationships/image" Target="../media/image63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customXml" Target="../ink/ink105.xml"/><Relationship Id="rId5" Type="http://schemas.openxmlformats.org/officeDocument/2006/relationships/customXml" Target="../ink/ink102.xml"/><Relationship Id="rId15" Type="http://schemas.openxmlformats.org/officeDocument/2006/relationships/customXml" Target="../ink/ink107.xml"/><Relationship Id="rId10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customXml" Target="../ink/ink104.xml"/><Relationship Id="rId1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4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0A77-6E99-9C06-29C2-AC85F87BB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Craniotomy and </a:t>
            </a:r>
            <a:r>
              <a:rPr lang="en-US" dirty="0" err="1"/>
              <a:t>Bonework</a:t>
            </a:r>
            <a:r>
              <a:rPr lang="en-US" dirty="0"/>
              <a:t> via Milling, Force Sensing, and Impedance Sensing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27548-CE72-E0AA-26CA-63E258F59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r>
              <a:rPr lang="en-US" dirty="0"/>
              <a:t>, US 2023/0165594, 6/1/2023</a:t>
            </a:r>
          </a:p>
          <a:p>
            <a:r>
              <a:rPr lang="en-US" dirty="0"/>
              <a:t>4/18/2024</a:t>
            </a:r>
          </a:p>
        </p:txBody>
      </p:sp>
    </p:spTree>
    <p:extLst>
      <p:ext uri="{BB962C8B-B14F-4D97-AF65-F5344CB8AC3E}">
        <p14:creationId xmlns:p14="http://schemas.microsoft.com/office/powerpoint/2010/main" val="170637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4767-9A61-2788-268C-552AC12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of craniotomy milling system – axial force implementation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9B717-A36E-3633-5E56-48712D2E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88" y="1875944"/>
            <a:ext cx="486289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Input </a:t>
            </a:r>
            <a:r>
              <a:rPr lang="en-US" b="1" dirty="0"/>
              <a:t>recent</a:t>
            </a:r>
            <a:r>
              <a:rPr lang="en-US" dirty="0"/>
              <a:t> </a:t>
            </a:r>
            <a:r>
              <a:rPr lang="en-US" b="1" dirty="0"/>
              <a:t>axial force sensor data </a:t>
            </a:r>
            <a:r>
              <a:rPr lang="en-US" b="1" i="1" dirty="0"/>
              <a:t>(a)</a:t>
            </a:r>
            <a:r>
              <a:rPr lang="en-US" dirty="0"/>
              <a:t> to </a:t>
            </a:r>
            <a:r>
              <a:rPr lang="en-US" b="1" dirty="0"/>
              <a:t>processor</a:t>
            </a:r>
            <a:r>
              <a:rPr lang="en-US" dirty="0"/>
              <a:t> via cable</a:t>
            </a:r>
          </a:p>
          <a:p>
            <a:r>
              <a:rPr lang="en-US" dirty="0"/>
              <a:t>Pass </a:t>
            </a:r>
            <a:r>
              <a:rPr lang="en-US" b="1" i="1" dirty="0"/>
              <a:t>a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dirty="0"/>
              <a:t>memory</a:t>
            </a:r>
          </a:p>
          <a:p>
            <a:r>
              <a:rPr lang="en-US" b="1" dirty="0"/>
              <a:t>Memory</a:t>
            </a:r>
            <a:r>
              <a:rPr lang="en-US" dirty="0"/>
              <a:t> stores:</a:t>
            </a:r>
          </a:p>
          <a:p>
            <a:pPr lvl="1"/>
            <a:r>
              <a:rPr lang="en-US" b="1" dirty="0"/>
              <a:t>Historical</a:t>
            </a:r>
            <a:r>
              <a:rPr lang="en-US" dirty="0"/>
              <a:t> axial force data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i="1" dirty="0" err="1"/>
              <a:t>a_h</a:t>
            </a:r>
            <a:r>
              <a:rPr lang="en-US" dirty="0"/>
              <a:t>) from </a:t>
            </a:r>
            <a:r>
              <a:rPr lang="en-US" b="1" dirty="0"/>
              <a:t>other patients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range [</a:t>
            </a:r>
            <a:r>
              <a:rPr lang="en-US" b="1" dirty="0" err="1"/>
              <a:t>a_min</a:t>
            </a:r>
            <a:r>
              <a:rPr lang="en-US" b="1" dirty="0"/>
              <a:t>, </a:t>
            </a:r>
            <a:r>
              <a:rPr lang="en-US" b="1" dirty="0" err="1"/>
              <a:t>a_max</a:t>
            </a:r>
            <a:r>
              <a:rPr lang="en-US" b="1" dirty="0"/>
              <a:t>] </a:t>
            </a:r>
            <a:r>
              <a:rPr lang="en-US" dirty="0"/>
              <a:t>from </a:t>
            </a:r>
            <a:r>
              <a:rPr lang="en-US" b="1" dirty="0"/>
              <a:t>current</a:t>
            </a:r>
            <a:r>
              <a:rPr lang="en-US" dirty="0"/>
              <a:t> operation </a:t>
            </a:r>
            <a:endParaRPr lang="en-US" b="1" dirty="0"/>
          </a:p>
          <a:p>
            <a:r>
              <a:rPr lang="en-US" b="1" dirty="0"/>
              <a:t>Processor</a:t>
            </a:r>
            <a:r>
              <a:rPr lang="en-US" dirty="0"/>
              <a:t> calculates </a:t>
            </a:r>
            <a:r>
              <a:rPr lang="en-US" b="1" dirty="0"/>
              <a:t>range</a:t>
            </a:r>
            <a:r>
              <a:rPr lang="en-US" dirty="0"/>
              <a:t> of axial force data </a:t>
            </a:r>
            <a:r>
              <a:rPr lang="en-US" b="1" dirty="0"/>
              <a:t>[</a:t>
            </a:r>
            <a:r>
              <a:rPr lang="en-US" b="1" dirty="0" err="1"/>
              <a:t>a_min</a:t>
            </a:r>
            <a:r>
              <a:rPr lang="en-US" b="1" dirty="0"/>
              <a:t>, </a:t>
            </a:r>
            <a:r>
              <a:rPr lang="en-US" b="1" dirty="0" err="1"/>
              <a:t>a_max</a:t>
            </a:r>
            <a:r>
              <a:rPr lang="en-US" b="1" dirty="0"/>
              <a:t>] </a:t>
            </a:r>
            <a:r>
              <a:rPr lang="en-US" dirty="0"/>
              <a:t>in </a:t>
            </a:r>
            <a:r>
              <a:rPr lang="en-US" b="1" dirty="0"/>
              <a:t>current milling </a:t>
            </a:r>
            <a:r>
              <a:rPr lang="en-US" dirty="0"/>
              <a:t>action</a:t>
            </a:r>
          </a:p>
          <a:p>
            <a:r>
              <a:rPr lang="en-US" b="1" dirty="0"/>
              <a:t>Stop CNC milling (adjust milling params) </a:t>
            </a:r>
            <a:r>
              <a:rPr lang="en-US" dirty="0"/>
              <a:t>when </a:t>
            </a:r>
            <a:r>
              <a:rPr lang="en-US" b="1" dirty="0"/>
              <a:t>a &lt; 80-90% of </a:t>
            </a:r>
            <a:r>
              <a:rPr lang="en-US" b="1" dirty="0" err="1"/>
              <a:t>a_max</a:t>
            </a:r>
            <a:r>
              <a:rPr lang="en-US" b="1" dirty="0"/>
              <a:t> OR</a:t>
            </a:r>
            <a:r>
              <a:rPr lang="en-US" dirty="0"/>
              <a:t> when </a:t>
            </a:r>
            <a:r>
              <a:rPr lang="en-US" b="1" dirty="0"/>
              <a:t>a  &lt; </a:t>
            </a:r>
            <a:r>
              <a:rPr lang="en-US" b="1" dirty="0" err="1"/>
              <a:t>a_min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07F122E-D676-C8C6-7D65-9AB49B93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38" y="1573599"/>
            <a:ext cx="6248312" cy="34452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33D2E8C-40EC-CE6E-682A-CC9565461A42}"/>
                  </a:ext>
                </a:extLst>
              </p14:cNvPr>
              <p14:cNvContentPartPr/>
              <p14:nvPr/>
            </p14:nvContentPartPr>
            <p14:xfrm>
              <a:off x="8528421" y="2594808"/>
              <a:ext cx="66960" cy="28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3D2E8C-40EC-CE6E-682A-CC9565461A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9781" y="2586168"/>
                <a:ext cx="846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77BCEC-B325-AEC8-0DBD-9FEDCAA00AB1}"/>
                  </a:ext>
                </a:extLst>
              </p14:cNvPr>
              <p14:cNvContentPartPr/>
              <p14:nvPr/>
            </p14:nvContentPartPr>
            <p14:xfrm>
              <a:off x="8794417" y="2540628"/>
              <a:ext cx="97920" cy="389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77BCEC-B325-AEC8-0DBD-9FEDCAA00A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85777" y="2531988"/>
                <a:ext cx="1155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A6C6B54-3710-4D0B-9534-0ABD01FCEE1A}"/>
                  </a:ext>
                </a:extLst>
              </p14:cNvPr>
              <p14:cNvContentPartPr/>
              <p14:nvPr/>
            </p14:nvContentPartPr>
            <p14:xfrm>
              <a:off x="9812831" y="2050298"/>
              <a:ext cx="1332720" cy="243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A6C6B54-3710-4D0B-9534-0ABD01FCEE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3831" y="2041658"/>
                <a:ext cx="13503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37447E-9DF2-BFC0-9229-3E8BB06F0DA1}"/>
                  </a:ext>
                </a:extLst>
              </p14:cNvPr>
              <p14:cNvContentPartPr/>
              <p14:nvPr/>
            </p14:nvContentPartPr>
            <p14:xfrm>
              <a:off x="8351460" y="2644740"/>
              <a:ext cx="122040" cy="133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37447E-9DF2-BFC0-9229-3E8BB06F0D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42820" y="2636100"/>
                <a:ext cx="13968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ADBEDC1-B017-1DA3-F940-006CD4FB8716}"/>
              </a:ext>
            </a:extLst>
          </p:cNvPr>
          <p:cNvGrpSpPr/>
          <p:nvPr/>
        </p:nvGrpSpPr>
        <p:grpSpPr>
          <a:xfrm>
            <a:off x="8091311" y="2350751"/>
            <a:ext cx="779400" cy="163440"/>
            <a:chOff x="8091311" y="2350751"/>
            <a:chExt cx="77940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D3DC98B-F441-F169-226F-4D32F5392B92}"/>
                    </a:ext>
                  </a:extLst>
                </p14:cNvPr>
                <p14:cNvContentPartPr/>
                <p14:nvPr/>
              </p14:nvContentPartPr>
              <p14:xfrm>
                <a:off x="8091311" y="2386391"/>
                <a:ext cx="131400" cy="7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D3DC98B-F441-F169-226F-4D32F5392B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82671" y="2377391"/>
                  <a:ext cx="149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ABCA2B-1E6C-F2A9-6C82-A5A8D3DB1C21}"/>
                    </a:ext>
                  </a:extLst>
                </p14:cNvPr>
                <p14:cNvContentPartPr/>
                <p14:nvPr/>
              </p14:nvContentPartPr>
              <p14:xfrm>
                <a:off x="8303351" y="2411951"/>
                <a:ext cx="92160" cy="102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ABCA2B-1E6C-F2A9-6C82-A5A8D3DB1C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94351" y="2402951"/>
                  <a:ext cx="109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29AB19-5851-330B-18EC-06242300A275}"/>
                    </a:ext>
                  </a:extLst>
                </p14:cNvPr>
                <p14:cNvContentPartPr/>
                <p14:nvPr/>
              </p14:nvContentPartPr>
              <p14:xfrm>
                <a:off x="8435831" y="2429951"/>
                <a:ext cx="87120" cy="53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29AB19-5851-330B-18EC-06242300A2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27191" y="2421311"/>
                  <a:ext cx="104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237830-7D6A-BD5C-D332-6261E4D08CE4}"/>
                    </a:ext>
                  </a:extLst>
                </p14:cNvPr>
                <p14:cNvContentPartPr/>
                <p14:nvPr/>
              </p14:nvContentPartPr>
              <p14:xfrm>
                <a:off x="8747591" y="2350751"/>
                <a:ext cx="123120" cy="123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237830-7D6A-BD5C-D332-6261E4D08C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38951" y="2341751"/>
                  <a:ext cx="14076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EF71ED9-E3E1-6938-144E-DC79B4C7E693}"/>
                  </a:ext>
                </a:extLst>
              </p14:cNvPr>
              <p14:cNvContentPartPr/>
              <p14:nvPr/>
            </p14:nvContentPartPr>
            <p14:xfrm>
              <a:off x="6849671" y="2278031"/>
              <a:ext cx="894240" cy="108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EF71ED9-E3E1-6938-144E-DC79B4C7E69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41031" y="2269391"/>
                <a:ext cx="9118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0718761-2D92-C30A-128A-BBED3CAF9567}"/>
                  </a:ext>
                </a:extLst>
              </p14:cNvPr>
              <p14:cNvContentPartPr/>
              <p14:nvPr/>
            </p14:nvContentPartPr>
            <p14:xfrm>
              <a:off x="9511577" y="1979578"/>
              <a:ext cx="177480" cy="136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0718761-2D92-C30A-128A-BBED3CAF956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02577" y="1970578"/>
                <a:ext cx="19512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C20DA7C0-443C-F732-1AAA-CF50BE00CD7E}"/>
              </a:ext>
            </a:extLst>
          </p:cNvPr>
          <p:cNvGrpSpPr/>
          <p:nvPr/>
        </p:nvGrpSpPr>
        <p:grpSpPr>
          <a:xfrm>
            <a:off x="8914415" y="2701535"/>
            <a:ext cx="305280" cy="215640"/>
            <a:chOff x="8976060" y="2681820"/>
            <a:chExt cx="30528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2ABD2B-2C2C-E8D5-64FA-51F18C05940B}"/>
                    </a:ext>
                  </a:extLst>
                </p14:cNvPr>
                <p14:cNvContentPartPr/>
                <p14:nvPr/>
              </p14:nvContentPartPr>
              <p14:xfrm>
                <a:off x="8976060" y="2681820"/>
                <a:ext cx="144000" cy="11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2ABD2B-2C2C-E8D5-64FA-51F18C05940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67420" y="2672820"/>
                  <a:ext cx="161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A1F7F7-1704-A670-D70A-3F9D5A8F3736}"/>
                    </a:ext>
                  </a:extLst>
                </p14:cNvPr>
                <p14:cNvContentPartPr/>
                <p14:nvPr/>
              </p14:nvContentPartPr>
              <p14:xfrm>
                <a:off x="9195660" y="2771820"/>
                <a:ext cx="85680" cy="12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A1F7F7-1704-A670-D70A-3F9D5A8F373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86660" y="2762820"/>
                  <a:ext cx="10332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D620DB-F635-CC13-611A-5020AC89F0AC}"/>
              </a:ext>
            </a:extLst>
          </p:cNvPr>
          <p:cNvGrpSpPr/>
          <p:nvPr/>
        </p:nvGrpSpPr>
        <p:grpSpPr>
          <a:xfrm>
            <a:off x="8959893" y="2376524"/>
            <a:ext cx="391320" cy="193680"/>
            <a:chOff x="8959893" y="2376524"/>
            <a:chExt cx="39132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EF7B7D-9424-8E9D-8076-5844B7367196}"/>
                    </a:ext>
                  </a:extLst>
                </p14:cNvPr>
                <p14:cNvContentPartPr/>
                <p14:nvPr/>
              </p14:nvContentPartPr>
              <p14:xfrm>
                <a:off x="8959893" y="2424764"/>
                <a:ext cx="128880" cy="93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EF7B7D-9424-8E9D-8076-5844B73671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51253" y="2416124"/>
                  <a:ext cx="146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FC9624F-19B9-47A2-A262-43EB5F0A1767}"/>
                    </a:ext>
                  </a:extLst>
                </p14:cNvPr>
                <p14:cNvContentPartPr/>
                <p14:nvPr/>
              </p14:nvContentPartPr>
              <p14:xfrm>
                <a:off x="9110013" y="2406764"/>
                <a:ext cx="110160" cy="87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FC9624F-19B9-47A2-A262-43EB5F0A176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01013" y="2397764"/>
                  <a:ext cx="127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0A04E9-23CB-66E1-B552-F345FBDDA6EA}"/>
                    </a:ext>
                  </a:extLst>
                </p14:cNvPr>
                <p14:cNvContentPartPr/>
                <p14:nvPr/>
              </p14:nvContentPartPr>
              <p14:xfrm>
                <a:off x="9241773" y="2376524"/>
                <a:ext cx="109440" cy="193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0A04E9-23CB-66E1-B552-F345FBDDA6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32773" y="2367524"/>
                  <a:ext cx="127080" cy="21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764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CCF2-33DB-B841-E037-1266709B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of craniotomy milling system – bio-impedance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DE71-6490-3719-29EA-8E102AC3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657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Input </a:t>
            </a:r>
            <a:r>
              <a:rPr lang="en-US" b="1" dirty="0"/>
              <a:t>recent</a:t>
            </a:r>
            <a:r>
              <a:rPr lang="en-US" dirty="0"/>
              <a:t> </a:t>
            </a:r>
            <a:r>
              <a:rPr lang="en-US" b="1" dirty="0"/>
              <a:t>bio-impedance sensor data </a:t>
            </a:r>
            <a:r>
              <a:rPr lang="en-US" b="1" i="1" dirty="0"/>
              <a:t>(</a:t>
            </a:r>
            <a:r>
              <a:rPr lang="en-US" b="1" i="1" dirty="0" err="1"/>
              <a:t>i</a:t>
            </a:r>
            <a:r>
              <a:rPr lang="en-US" b="1" i="1" dirty="0"/>
              <a:t>)</a:t>
            </a:r>
            <a:r>
              <a:rPr lang="en-US" i="1" dirty="0"/>
              <a:t> </a:t>
            </a:r>
            <a:r>
              <a:rPr lang="en-US" dirty="0"/>
              <a:t>from bio-impedance measuring system to </a:t>
            </a:r>
            <a:r>
              <a:rPr lang="en-US" b="1" dirty="0"/>
              <a:t>processor</a:t>
            </a:r>
            <a:r>
              <a:rPr lang="en-US" dirty="0"/>
              <a:t> </a:t>
            </a:r>
          </a:p>
          <a:p>
            <a:r>
              <a:rPr lang="en-US" dirty="0"/>
              <a:t>Pass</a:t>
            </a:r>
            <a:r>
              <a:rPr lang="zh-CN" altLang="en-US" dirty="0"/>
              <a:t> </a:t>
            </a:r>
            <a:r>
              <a:rPr lang="en-US" altLang="zh-CN" b="1" i="1" dirty="0" err="1"/>
              <a:t>i</a:t>
            </a:r>
            <a:r>
              <a:rPr lang="en-US" altLang="zh-CN" dirty="0"/>
              <a:t> to </a:t>
            </a:r>
            <a:r>
              <a:rPr lang="en-US" altLang="zh-CN" b="1" dirty="0"/>
              <a:t>memory</a:t>
            </a:r>
          </a:p>
          <a:p>
            <a:r>
              <a:rPr lang="en-US" b="1" dirty="0"/>
              <a:t>Memory </a:t>
            </a:r>
            <a:r>
              <a:rPr lang="en-US" dirty="0"/>
              <a:t>stores</a:t>
            </a:r>
          </a:p>
          <a:p>
            <a:pPr lvl="1"/>
            <a:r>
              <a:rPr lang="en-US" b="1" dirty="0"/>
              <a:t>Historical</a:t>
            </a:r>
            <a:r>
              <a:rPr lang="en-US" dirty="0"/>
              <a:t> impedance data (</a:t>
            </a:r>
            <a:r>
              <a:rPr lang="en-US" b="1" i="1" dirty="0" err="1"/>
              <a:t>i_h</a:t>
            </a:r>
            <a:r>
              <a:rPr lang="en-US" dirty="0"/>
              <a:t>) from </a:t>
            </a:r>
            <a:r>
              <a:rPr lang="en-US" b="1" dirty="0"/>
              <a:t>other patients  </a:t>
            </a:r>
          </a:p>
          <a:p>
            <a:pPr lvl="1"/>
            <a:r>
              <a:rPr lang="en-US" b="1" dirty="0"/>
              <a:t>Current </a:t>
            </a:r>
            <a:r>
              <a:rPr lang="en-US" dirty="0"/>
              <a:t>impedance data </a:t>
            </a:r>
            <a:r>
              <a:rPr lang="en-US" b="1" i="1" dirty="0"/>
              <a:t>(</a:t>
            </a:r>
            <a:r>
              <a:rPr lang="en-US" b="1" i="1" dirty="0" err="1"/>
              <a:t>i</a:t>
            </a:r>
            <a:r>
              <a:rPr lang="en-US" b="1" i="1" dirty="0"/>
              <a:t>)</a:t>
            </a:r>
            <a:r>
              <a:rPr lang="en-US" dirty="0"/>
              <a:t> for </a:t>
            </a:r>
            <a:r>
              <a:rPr lang="en-US" b="1" dirty="0"/>
              <a:t>current operation</a:t>
            </a:r>
          </a:p>
          <a:p>
            <a:r>
              <a:rPr lang="en-US" b="1" dirty="0"/>
              <a:t>Processor</a:t>
            </a:r>
            <a:r>
              <a:rPr lang="en-US" dirty="0"/>
              <a:t> </a:t>
            </a:r>
            <a:r>
              <a:rPr lang="en-US" b="1" dirty="0"/>
              <a:t>appends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dirty="0"/>
              <a:t>to </a:t>
            </a:r>
            <a:r>
              <a:rPr lang="en-US" b="1" dirty="0"/>
              <a:t>current</a:t>
            </a:r>
            <a:r>
              <a:rPr lang="en-US" dirty="0"/>
              <a:t> impedance data</a:t>
            </a:r>
          </a:p>
          <a:p>
            <a:r>
              <a:rPr lang="en-US" dirty="0"/>
              <a:t>Compare </a:t>
            </a:r>
            <a:r>
              <a:rPr lang="en-US" b="1" i="1" dirty="0" err="1"/>
              <a:t>i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i="1" dirty="0" err="1"/>
              <a:t>i_h</a:t>
            </a:r>
            <a:r>
              <a:rPr lang="en-US" dirty="0"/>
              <a:t> OR </a:t>
            </a:r>
            <a:r>
              <a:rPr lang="en-US" b="1" i="1" dirty="0" err="1"/>
              <a:t>i</a:t>
            </a:r>
            <a:r>
              <a:rPr lang="en-US" dirty="0"/>
              <a:t> from </a:t>
            </a:r>
            <a:r>
              <a:rPr lang="en-US" b="1" dirty="0"/>
              <a:t>previous iteration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Determine </a:t>
            </a:r>
            <a:r>
              <a:rPr lang="en-US" b="1" dirty="0">
                <a:sym typeface="Wingdings" pitchFamily="2" charset="2"/>
              </a:rPr>
              <a:t>depth </a:t>
            </a:r>
            <a:r>
              <a:rPr lang="en-US" b="1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of end mill</a:t>
            </a:r>
          </a:p>
          <a:p>
            <a:r>
              <a:rPr lang="en-US" b="1" dirty="0"/>
              <a:t>Stop CNC milling (adjust milling params) </a:t>
            </a:r>
            <a:r>
              <a:rPr lang="en-US" dirty="0"/>
              <a:t>when </a:t>
            </a:r>
            <a:r>
              <a:rPr lang="en-US" b="1" dirty="0"/>
              <a:t>desired depth </a:t>
            </a:r>
            <a:r>
              <a:rPr lang="en-US" b="1" i="1" dirty="0"/>
              <a:t>d is </a:t>
            </a:r>
            <a:r>
              <a:rPr lang="en-US" dirty="0"/>
              <a:t>reached</a:t>
            </a:r>
            <a:endParaRPr lang="en-US" i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333B1A9-01D7-BF91-BA40-959A4840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047" y="1634366"/>
            <a:ext cx="5494753" cy="30297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462C9B-F1AB-1E39-B048-7C87F536EAE0}"/>
                  </a:ext>
                </a:extLst>
              </p14:cNvPr>
              <p14:cNvContentPartPr/>
              <p14:nvPr/>
            </p14:nvContentPartPr>
            <p14:xfrm>
              <a:off x="9604260" y="2285247"/>
              <a:ext cx="1242360" cy="245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462C9B-F1AB-1E39-B048-7C87F536EA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5620" y="2276247"/>
                <a:ext cx="12600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5C4AAE-DF82-969B-9849-ED5F3108B794}"/>
                  </a:ext>
                </a:extLst>
              </p14:cNvPr>
              <p14:cNvContentPartPr/>
              <p14:nvPr/>
            </p14:nvContentPartPr>
            <p14:xfrm>
              <a:off x="9102093" y="2299124"/>
              <a:ext cx="482760" cy="89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5C4AAE-DF82-969B-9849-ED5F3108B7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93093" y="2290484"/>
                <a:ext cx="500400" cy="10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B0202C9-343A-9EBA-4F95-5C6E8EA02696}"/>
              </a:ext>
            </a:extLst>
          </p:cNvPr>
          <p:cNvGrpSpPr/>
          <p:nvPr/>
        </p:nvGrpSpPr>
        <p:grpSpPr>
          <a:xfrm>
            <a:off x="8440756" y="2527985"/>
            <a:ext cx="168480" cy="269280"/>
            <a:chOff x="8440756" y="2527985"/>
            <a:chExt cx="16848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081B16-E579-1654-22E2-07853B73F22A}"/>
                    </a:ext>
                  </a:extLst>
                </p14:cNvPr>
                <p14:cNvContentPartPr/>
                <p14:nvPr/>
              </p14:nvContentPartPr>
              <p14:xfrm>
                <a:off x="8538316" y="2527985"/>
                <a:ext cx="70920" cy="269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081B16-E579-1654-22E2-07853B73F2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29316" y="2519345"/>
                  <a:ext cx="885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905811-F3A9-363C-CAB5-44CC85AEFE83}"/>
                    </a:ext>
                  </a:extLst>
                </p14:cNvPr>
                <p14:cNvContentPartPr/>
                <p14:nvPr/>
              </p14:nvContentPartPr>
              <p14:xfrm>
                <a:off x="8459116" y="2624465"/>
                <a:ext cx="360" cy="88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905811-F3A9-363C-CAB5-44CC85AEFE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50476" y="2615465"/>
                  <a:ext cx="18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E1BD78-0353-5199-22A7-CC914623F954}"/>
                    </a:ext>
                  </a:extLst>
                </p14:cNvPr>
                <p14:cNvContentPartPr/>
                <p14:nvPr/>
              </p14:nvContentPartPr>
              <p14:xfrm>
                <a:off x="8440756" y="2545985"/>
                <a:ext cx="16200" cy="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E1BD78-0353-5199-22A7-CC914623F9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32116" y="2536985"/>
                  <a:ext cx="338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E1C5BF-CC2B-C36D-ABA1-A46BC213FF39}"/>
                  </a:ext>
                </a:extLst>
              </p14:cNvPr>
              <p14:cNvContentPartPr/>
              <p14:nvPr/>
            </p14:nvContentPartPr>
            <p14:xfrm>
              <a:off x="8833156" y="2473625"/>
              <a:ext cx="67680" cy="374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E1C5BF-CC2B-C36D-ABA1-A46BC213FF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4156" y="2464985"/>
                <a:ext cx="85320" cy="3920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512CE7D-DAA4-3F48-15A4-0DB23E9F5856}"/>
              </a:ext>
            </a:extLst>
          </p:cNvPr>
          <p:cNvSpPr txBox="1"/>
          <p:nvPr/>
        </p:nvSpPr>
        <p:spPr>
          <a:xfrm>
            <a:off x="7619064" y="4851503"/>
            <a:ext cx="256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Bio-impedance sensor data</a:t>
            </a:r>
            <a:r>
              <a:rPr lang="en-US" b="1" i="1" dirty="0"/>
              <a:t> </a:t>
            </a:r>
            <a:r>
              <a:rPr lang="en-US" i="1" dirty="0"/>
              <a:t>– </a:t>
            </a:r>
            <a:r>
              <a:rPr lang="en-US" dirty="0"/>
              <a:t>between </a:t>
            </a:r>
            <a:r>
              <a:rPr lang="en-US" b="1" dirty="0"/>
              <a:t>return contact </a:t>
            </a:r>
            <a:r>
              <a:rPr lang="en-US" dirty="0"/>
              <a:t>and </a:t>
            </a:r>
            <a:r>
              <a:rPr lang="en-US" b="1" dirty="0"/>
              <a:t>supply contact </a:t>
            </a:r>
            <a:r>
              <a:rPr lang="en-US" dirty="0"/>
              <a:t>on end effector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CDE7F-278B-FF69-3D15-2EBF82BA2826}"/>
              </a:ext>
            </a:extLst>
          </p:cNvPr>
          <p:cNvGrpSpPr/>
          <p:nvPr/>
        </p:nvGrpSpPr>
        <p:grpSpPr>
          <a:xfrm>
            <a:off x="8975520" y="2595514"/>
            <a:ext cx="13680" cy="202320"/>
            <a:chOff x="8975520" y="2595514"/>
            <a:chExt cx="1368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B86CC8-C4B7-3DFF-00B5-140E4AE685BB}"/>
                    </a:ext>
                  </a:extLst>
                </p14:cNvPr>
                <p14:cNvContentPartPr/>
                <p14:nvPr/>
              </p14:nvContentPartPr>
              <p14:xfrm>
                <a:off x="8988840" y="2689834"/>
                <a:ext cx="360" cy="108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B86CC8-C4B7-3DFF-00B5-140E4AE685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80200" y="2680834"/>
                  <a:ext cx="18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CD44B6-B1C9-B349-B142-D62719106C73}"/>
                    </a:ext>
                  </a:extLst>
                </p14:cNvPr>
                <p14:cNvContentPartPr/>
                <p14:nvPr/>
              </p14:nvContentPartPr>
              <p14:xfrm>
                <a:off x="8975520" y="2595514"/>
                <a:ext cx="10800" cy="24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CD44B6-B1C9-B349-B142-D62719106C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66520" y="2586874"/>
                  <a:ext cx="2844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04DFDE3-C7C0-5E3B-AD05-DEB484896828}"/>
                  </a:ext>
                </a:extLst>
              </p14:cNvPr>
              <p14:cNvContentPartPr/>
              <p14:nvPr/>
            </p14:nvContentPartPr>
            <p14:xfrm>
              <a:off x="9053640" y="2751394"/>
              <a:ext cx="105120" cy="123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04DFDE3-C7C0-5E3B-AD05-DEB4848968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45000" y="2742394"/>
                <a:ext cx="12276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1C1B284C-2E92-CC0D-57E9-EB011383404C}"/>
              </a:ext>
            </a:extLst>
          </p:cNvPr>
          <p:cNvGrpSpPr/>
          <p:nvPr/>
        </p:nvGrpSpPr>
        <p:grpSpPr>
          <a:xfrm>
            <a:off x="7046280" y="2275834"/>
            <a:ext cx="780840" cy="142200"/>
            <a:chOff x="7046280" y="2275834"/>
            <a:chExt cx="78084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117AD10-B4F8-0F68-E561-25D26617FD08}"/>
                    </a:ext>
                  </a:extLst>
                </p14:cNvPr>
                <p14:cNvContentPartPr/>
                <p14:nvPr/>
              </p14:nvContentPartPr>
              <p14:xfrm>
                <a:off x="7046280" y="2275834"/>
                <a:ext cx="92160" cy="142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117AD10-B4F8-0F68-E561-25D26617FD0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7640" y="2267194"/>
                  <a:ext cx="109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058E12-C507-C292-A6DA-57B4509108D2}"/>
                    </a:ext>
                  </a:extLst>
                </p14:cNvPr>
                <p14:cNvContentPartPr/>
                <p14:nvPr/>
              </p14:nvContentPartPr>
              <p14:xfrm>
                <a:off x="7096320" y="2340994"/>
                <a:ext cx="7308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058E12-C507-C292-A6DA-57B4509108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87680" y="2331994"/>
                  <a:ext cx="74844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246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CCF2-33DB-B841-E037-1266709B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of craniotomy milling system – Overall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DE71-6490-3719-29EA-8E102AC3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287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Scan data </a:t>
            </a:r>
            <a:r>
              <a:rPr lang="en-US" dirty="0"/>
              <a:t>- performed as a </a:t>
            </a:r>
            <a:r>
              <a:rPr lang="en-US" b="1" dirty="0"/>
              <a:t>scan</a:t>
            </a:r>
            <a:r>
              <a:rPr lang="en-US" dirty="0"/>
              <a:t> </a:t>
            </a:r>
            <a:r>
              <a:rPr lang="en-US" b="1" dirty="0"/>
              <a:t>BEFORE craniotomy </a:t>
            </a:r>
            <a:r>
              <a:rPr lang="en-US" dirty="0"/>
              <a:t>on the </a:t>
            </a:r>
            <a:r>
              <a:rPr lang="en-US" b="1" dirty="0"/>
              <a:t>patient</a:t>
            </a:r>
            <a:r>
              <a:rPr lang="en-US" dirty="0"/>
              <a:t> (</a:t>
            </a:r>
            <a:r>
              <a:rPr lang="en-US" b="1" dirty="0"/>
              <a:t>patient-specific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CT scan, ultrasound, etc.</a:t>
            </a:r>
          </a:p>
          <a:p>
            <a:r>
              <a:rPr lang="en-US" b="1" dirty="0"/>
              <a:t>User input data </a:t>
            </a:r>
            <a:r>
              <a:rPr lang="en-US" dirty="0"/>
              <a:t>- from </a:t>
            </a:r>
            <a:r>
              <a:rPr lang="en-US" b="1" dirty="0"/>
              <a:t>physician</a:t>
            </a:r>
            <a:r>
              <a:rPr lang="en-US" dirty="0"/>
              <a:t> </a:t>
            </a:r>
            <a:r>
              <a:rPr lang="en-US" b="1" dirty="0"/>
              <a:t>/ doctor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inputted </a:t>
            </a:r>
            <a:r>
              <a:rPr lang="en-US" b="1" dirty="0"/>
              <a:t>before</a:t>
            </a:r>
            <a:r>
              <a:rPr lang="en-US" dirty="0"/>
              <a:t> OR </a:t>
            </a:r>
            <a:r>
              <a:rPr lang="en-US" b="1" dirty="0"/>
              <a:t>during</a:t>
            </a:r>
            <a:r>
              <a:rPr lang="en-US" dirty="0"/>
              <a:t> </a:t>
            </a:r>
            <a:r>
              <a:rPr lang="en-US" b="1" dirty="0"/>
              <a:t>craniotomy</a:t>
            </a:r>
          </a:p>
          <a:p>
            <a:pPr lvl="1"/>
            <a:r>
              <a:rPr lang="en-US" dirty="0"/>
              <a:t>e.g., milling params, historical axial force / bio-impedance from previous procedures, CNC machine params like end mill type &amp; size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333B1A9-01D7-BF91-BA40-959A4840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047" y="1634366"/>
            <a:ext cx="5494753" cy="30297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1A219F-6677-0AFB-6B8F-EB50349013A6}"/>
                  </a:ext>
                </a:extLst>
              </p14:cNvPr>
              <p14:cNvContentPartPr/>
              <p14:nvPr/>
            </p14:nvContentPartPr>
            <p14:xfrm>
              <a:off x="9551980" y="2736109"/>
              <a:ext cx="1303200" cy="296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1A219F-6677-0AFB-6B8F-EB50349013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2980" y="2727109"/>
                <a:ext cx="13208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00F138-5DC5-2315-18A0-CACD1CE106B0}"/>
                  </a:ext>
                </a:extLst>
              </p14:cNvPr>
              <p14:cNvContentPartPr/>
              <p14:nvPr/>
            </p14:nvContentPartPr>
            <p14:xfrm>
              <a:off x="9598060" y="2998909"/>
              <a:ext cx="1222560" cy="220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00F138-5DC5-2315-18A0-CACD1CE106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89420" y="2990269"/>
                <a:ext cx="124020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23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CCF2-33DB-B841-E037-1266709B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of craniotomy milling system – Overall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DE71-6490-3719-29EA-8E102AC3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0847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Input patient’s </a:t>
            </a:r>
            <a:r>
              <a:rPr lang="en-US" b="1" dirty="0"/>
              <a:t>scan data, user input data </a:t>
            </a:r>
            <a:r>
              <a:rPr lang="en-US" dirty="0"/>
              <a:t>into memory</a:t>
            </a:r>
          </a:p>
          <a:p>
            <a:r>
              <a:rPr lang="en-US" dirty="0"/>
              <a:t>Input </a:t>
            </a:r>
            <a:r>
              <a:rPr lang="en-US" b="1" dirty="0"/>
              <a:t>axial force sensor data (a) </a:t>
            </a:r>
            <a:r>
              <a:rPr lang="en-US" dirty="0"/>
              <a:t>&amp; </a:t>
            </a:r>
            <a:r>
              <a:rPr lang="en-US" b="1" dirty="0"/>
              <a:t>bio-impedance sensor data (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into processor</a:t>
            </a:r>
            <a:endParaRPr lang="en-US" b="1" dirty="0"/>
          </a:p>
          <a:p>
            <a:r>
              <a:rPr lang="en-US" b="1" dirty="0"/>
              <a:t>Memory stores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Historical</a:t>
            </a:r>
            <a:r>
              <a:rPr lang="en-US" dirty="0"/>
              <a:t> axial force data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i="1" dirty="0" err="1"/>
              <a:t>a_h</a:t>
            </a:r>
            <a:r>
              <a:rPr lang="en-US" dirty="0"/>
              <a:t>) from </a:t>
            </a:r>
            <a:r>
              <a:rPr lang="en-US" b="1" dirty="0"/>
              <a:t>other patients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range [</a:t>
            </a:r>
            <a:r>
              <a:rPr lang="en-US" b="1" dirty="0" err="1"/>
              <a:t>a_min</a:t>
            </a:r>
            <a:r>
              <a:rPr lang="en-US" b="1" dirty="0"/>
              <a:t>, </a:t>
            </a:r>
            <a:r>
              <a:rPr lang="en-US" b="1" dirty="0" err="1"/>
              <a:t>a_max</a:t>
            </a:r>
            <a:r>
              <a:rPr lang="en-US" b="1" dirty="0"/>
              <a:t>] </a:t>
            </a:r>
            <a:r>
              <a:rPr lang="en-US" dirty="0"/>
              <a:t>from </a:t>
            </a:r>
            <a:r>
              <a:rPr lang="en-US" b="1" dirty="0"/>
              <a:t>current</a:t>
            </a:r>
            <a:r>
              <a:rPr lang="en-US" dirty="0"/>
              <a:t> operation </a:t>
            </a:r>
            <a:endParaRPr lang="en-US" b="1" dirty="0"/>
          </a:p>
          <a:p>
            <a:pPr lvl="1"/>
            <a:r>
              <a:rPr lang="en-US" b="1" dirty="0"/>
              <a:t>Historical</a:t>
            </a:r>
            <a:r>
              <a:rPr lang="en-US" dirty="0"/>
              <a:t> impedance data (</a:t>
            </a:r>
            <a:r>
              <a:rPr lang="en-US" b="1" i="1" dirty="0" err="1"/>
              <a:t>i_h</a:t>
            </a:r>
            <a:r>
              <a:rPr lang="en-US" dirty="0"/>
              <a:t>) from </a:t>
            </a:r>
            <a:r>
              <a:rPr lang="en-US" b="1" dirty="0"/>
              <a:t>other patients  </a:t>
            </a:r>
          </a:p>
          <a:p>
            <a:pPr lvl="1"/>
            <a:r>
              <a:rPr lang="en-US" b="1" dirty="0"/>
              <a:t>Current </a:t>
            </a:r>
            <a:r>
              <a:rPr lang="en-US" dirty="0"/>
              <a:t>impedance data </a:t>
            </a:r>
            <a:r>
              <a:rPr lang="en-US" b="1" i="1" dirty="0"/>
              <a:t>(</a:t>
            </a:r>
            <a:r>
              <a:rPr lang="en-US" b="1" i="1" dirty="0" err="1"/>
              <a:t>i</a:t>
            </a:r>
            <a:r>
              <a:rPr lang="en-US" b="1" i="1" dirty="0"/>
              <a:t>)</a:t>
            </a:r>
            <a:r>
              <a:rPr lang="en-US" dirty="0"/>
              <a:t> for </a:t>
            </a:r>
            <a:r>
              <a:rPr lang="en-US" b="1" dirty="0"/>
              <a:t>current operation</a:t>
            </a:r>
            <a:endParaRPr lang="en-US" dirty="0"/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ANY</a:t>
            </a:r>
            <a:r>
              <a:rPr lang="en-US" dirty="0"/>
              <a:t> of these conditions are </a:t>
            </a:r>
            <a:r>
              <a:rPr lang="en-US" b="1" dirty="0"/>
              <a:t>satisfied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Axial force out of specified range of current milling</a:t>
            </a:r>
          </a:p>
          <a:p>
            <a:pPr lvl="1"/>
            <a:r>
              <a:rPr lang="en-US" dirty="0"/>
              <a:t>LARGE change of axial force</a:t>
            </a:r>
          </a:p>
          <a:p>
            <a:pPr lvl="1"/>
            <a:r>
              <a:rPr lang="en-US" dirty="0"/>
              <a:t>Axial force has reached desired depth</a:t>
            </a:r>
          </a:p>
          <a:p>
            <a:pPr lvl="1"/>
            <a:r>
              <a:rPr lang="en-US" dirty="0"/>
              <a:t>Bio-impedance has reached desired depth</a:t>
            </a:r>
          </a:p>
          <a:p>
            <a:pPr lvl="1"/>
            <a:r>
              <a:rPr lang="en-US" dirty="0"/>
              <a:t>Bio-impedance very different from historical data</a:t>
            </a:r>
          </a:p>
          <a:p>
            <a:pPr lvl="1"/>
            <a:r>
              <a:rPr lang="en-US" dirty="0"/>
              <a:t>LARGE change of bio-impedance</a:t>
            </a:r>
          </a:p>
          <a:p>
            <a:pPr>
              <a:buFont typeface="Wingdings" pitchFamily="2" charset="2"/>
              <a:buChar char="à"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STOP</a:t>
            </a:r>
            <a:r>
              <a:rPr lang="en-US" dirty="0">
                <a:sym typeface="Wingdings" pitchFamily="2" charset="2"/>
              </a:rPr>
              <a:t> the milling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333B1A9-01D7-BF91-BA40-959A4840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047" y="1634366"/>
            <a:ext cx="5494753" cy="30297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0E8CBE-EF4F-5859-17DA-2E2E135CCE12}"/>
                  </a:ext>
                </a:extLst>
              </p14:cNvPr>
              <p14:cNvContentPartPr/>
              <p14:nvPr/>
            </p14:nvContentPartPr>
            <p14:xfrm>
              <a:off x="9551980" y="2736109"/>
              <a:ext cx="1303200" cy="29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0E8CBE-EF4F-5859-17DA-2E2E135CC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2980" y="2727109"/>
                <a:ext cx="13208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445E2C-965C-C9AB-C79B-4CC1DB9C6180}"/>
                  </a:ext>
                </a:extLst>
              </p14:cNvPr>
              <p14:cNvContentPartPr/>
              <p14:nvPr/>
            </p14:nvContentPartPr>
            <p14:xfrm>
              <a:off x="9096580" y="2893789"/>
              <a:ext cx="446400" cy="4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445E2C-965C-C9AB-C79B-4CC1DB9C61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87580" y="2884789"/>
                <a:ext cx="4640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E09A04-0987-C48A-B17F-1F0E08CB37CD}"/>
                  </a:ext>
                </a:extLst>
              </p14:cNvPr>
              <p14:cNvContentPartPr/>
              <p14:nvPr/>
            </p14:nvContentPartPr>
            <p14:xfrm>
              <a:off x="9061300" y="2874709"/>
              <a:ext cx="99360" cy="12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E09A04-0987-C48A-B17F-1F0E08CB37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52660" y="2865709"/>
                <a:ext cx="1170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990C1A-AED7-8880-9DE9-DBCD0D23FB9A}"/>
                  </a:ext>
                </a:extLst>
              </p14:cNvPr>
              <p14:cNvContentPartPr/>
              <p14:nvPr/>
            </p14:nvContentPartPr>
            <p14:xfrm>
              <a:off x="9598060" y="2998909"/>
              <a:ext cx="1222560" cy="220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990C1A-AED7-8880-9DE9-DBCD0D23FB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89420" y="2990269"/>
                <a:ext cx="124020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6C8EAD2-DE6D-D314-8E7F-FB0D715E4D5B}"/>
              </a:ext>
            </a:extLst>
          </p:cNvPr>
          <p:cNvGrpSpPr/>
          <p:nvPr/>
        </p:nvGrpSpPr>
        <p:grpSpPr>
          <a:xfrm>
            <a:off x="9068057" y="3035606"/>
            <a:ext cx="576720" cy="81000"/>
            <a:chOff x="9068057" y="3035606"/>
            <a:chExt cx="57672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9EA8BD-0F70-21FA-4156-D537E5409680}"/>
                    </a:ext>
                  </a:extLst>
                </p14:cNvPr>
                <p14:cNvContentPartPr/>
                <p14:nvPr/>
              </p14:nvContentPartPr>
              <p14:xfrm>
                <a:off x="9068057" y="3035606"/>
                <a:ext cx="95760" cy="81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9EA8BD-0F70-21FA-4156-D537E54096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59417" y="3026966"/>
                  <a:ext cx="113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8AAE1A-F6C6-53D9-EDDF-EA32D73AC212}"/>
                    </a:ext>
                  </a:extLst>
                </p14:cNvPr>
                <p14:cNvContentPartPr/>
                <p14:nvPr/>
              </p14:nvContentPartPr>
              <p14:xfrm>
                <a:off x="9111257" y="3062966"/>
                <a:ext cx="533520" cy="5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8AAE1A-F6C6-53D9-EDDF-EA32D73AC2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02617" y="3053966"/>
                  <a:ext cx="55116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70CB1A-6F6D-9561-0F2D-C0EE6DBB7736}"/>
                  </a:ext>
                </a:extLst>
              </p14:cNvPr>
              <p14:cNvContentPartPr/>
              <p14:nvPr/>
            </p14:nvContentPartPr>
            <p14:xfrm>
              <a:off x="9125901" y="2182966"/>
              <a:ext cx="432720" cy="117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70CB1A-6F6D-9561-0F2D-C0EE6DBB77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16901" y="2173966"/>
                <a:ext cx="450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545085-0EBF-DC8F-92BF-D442623FBD18}"/>
                  </a:ext>
                </a:extLst>
              </p14:cNvPr>
              <p14:cNvContentPartPr/>
              <p14:nvPr/>
            </p14:nvContentPartPr>
            <p14:xfrm>
              <a:off x="9101781" y="2347486"/>
              <a:ext cx="511560" cy="7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545085-0EBF-DC8F-92BF-D442623FBD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92781" y="2338486"/>
                <a:ext cx="5292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EF985D-B851-D2BB-8128-85532E1B91E8}"/>
                  </a:ext>
                </a:extLst>
              </p14:cNvPr>
              <p14:cNvContentPartPr/>
              <p14:nvPr/>
            </p14:nvContentPartPr>
            <p14:xfrm>
              <a:off x="9612981" y="2085766"/>
              <a:ext cx="1190880" cy="146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EF985D-B851-D2BB-8128-85532E1B91E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04341" y="2077126"/>
                <a:ext cx="1208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8F466F-24C6-5BEA-BD01-2717D1CF0903}"/>
                  </a:ext>
                </a:extLst>
              </p14:cNvPr>
              <p14:cNvContentPartPr/>
              <p14:nvPr/>
            </p14:nvContentPartPr>
            <p14:xfrm>
              <a:off x="9632421" y="2305006"/>
              <a:ext cx="1263600" cy="204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8F466F-24C6-5BEA-BD01-2717D1CF090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23781" y="2296006"/>
                <a:ext cx="1281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CB0491-38A6-7E38-CE28-7128D366A255}"/>
                  </a:ext>
                </a:extLst>
              </p14:cNvPr>
              <p14:cNvContentPartPr/>
              <p14:nvPr/>
            </p14:nvContentPartPr>
            <p14:xfrm>
              <a:off x="9328800" y="2021934"/>
              <a:ext cx="117360" cy="119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CB0491-38A6-7E38-CE28-7128D366A25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19800" y="2012934"/>
                <a:ext cx="13500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CDEDC3E-473D-0417-027A-DA6646E99E63}"/>
              </a:ext>
            </a:extLst>
          </p:cNvPr>
          <p:cNvGrpSpPr/>
          <p:nvPr/>
        </p:nvGrpSpPr>
        <p:grpSpPr>
          <a:xfrm>
            <a:off x="9409080" y="2469414"/>
            <a:ext cx="16920" cy="189720"/>
            <a:chOff x="9409080" y="2469414"/>
            <a:chExt cx="1692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7E9C56-ACC5-4348-0AA8-D9AFA80B215F}"/>
                    </a:ext>
                  </a:extLst>
                </p14:cNvPr>
                <p14:cNvContentPartPr/>
                <p14:nvPr/>
              </p14:nvContentPartPr>
              <p14:xfrm>
                <a:off x="9409080" y="2541054"/>
                <a:ext cx="360" cy="11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7E9C56-ACC5-4348-0AA8-D9AFA80B21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00440" y="2532054"/>
                  <a:ext cx="18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A4EB30-3AC0-F1E1-F5FE-3E1FC4D5C57D}"/>
                    </a:ext>
                  </a:extLst>
                </p14:cNvPr>
                <p14:cNvContentPartPr/>
                <p14:nvPr/>
              </p14:nvContentPartPr>
              <p14:xfrm>
                <a:off x="9411600" y="2469414"/>
                <a:ext cx="14400" cy="1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A4EB30-3AC0-F1E1-F5FE-3E1FC4D5C5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02600" y="2460414"/>
                  <a:ext cx="320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748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3FE7-2F1F-0E11-4E0F-74935A8E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view of a milling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D8A4-6330-F567-ACFC-4271C266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3225" cy="4351338"/>
          </a:xfrm>
        </p:spPr>
        <p:txBody>
          <a:bodyPr/>
          <a:lstStyle/>
          <a:p>
            <a:r>
              <a:rPr lang="en-US" dirty="0"/>
              <a:t>Need </a:t>
            </a:r>
            <a:r>
              <a:rPr lang="en-US" b="1" dirty="0"/>
              <a:t>multiple milling tasks </a:t>
            </a:r>
            <a:r>
              <a:rPr lang="en-US" dirty="0"/>
              <a:t>to ensure better precision &amp; accuracy (allowing varying depths at various locations)</a:t>
            </a:r>
          </a:p>
          <a:p>
            <a:r>
              <a:rPr lang="en-US" b="1" dirty="0"/>
              <a:t># of boreholes, # of milling operations</a:t>
            </a:r>
            <a:r>
              <a:rPr lang="en-US" dirty="0"/>
              <a:t>, </a:t>
            </a:r>
            <a:r>
              <a:rPr lang="en-US" b="1" dirty="0"/>
              <a:t>radius</a:t>
            </a:r>
            <a:r>
              <a:rPr lang="en-US" dirty="0"/>
              <a:t> from craniotomy center – </a:t>
            </a:r>
            <a:r>
              <a:rPr lang="en-US" b="1" dirty="0"/>
              <a:t>preselected</a:t>
            </a:r>
            <a:r>
              <a:rPr lang="en-US" dirty="0"/>
              <a:t> via </a:t>
            </a:r>
            <a:r>
              <a:rPr lang="en-US" b="1" dirty="0"/>
              <a:t>user input data</a:t>
            </a:r>
          </a:p>
          <a:p>
            <a:r>
              <a:rPr lang="en-US" dirty="0"/>
              <a:t>Face mill path shape can also be oval, rectangular, etc.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682005-D9F6-C1B6-CA20-1BBF4EE7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5" y="1825625"/>
            <a:ext cx="5244954" cy="40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8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A367-787D-0BE3-965F-3B55FAD5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view of a milling operation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3E4480-C556-05C6-926A-11E3A20CE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4112" cy="4351338"/>
          </a:xfrm>
        </p:spPr>
        <p:txBody>
          <a:bodyPr/>
          <a:lstStyle/>
          <a:p>
            <a:r>
              <a:rPr lang="en-US" dirty="0"/>
              <a:t>Boreholes form borehole paths with borehole final depths</a:t>
            </a:r>
          </a:p>
          <a:p>
            <a:r>
              <a:rPr lang="en-US" dirty="0"/>
              <a:t>Borehole final depths – determined by processor based on input data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2437C3F-643C-8315-C5B6-3BC8E7F5D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57" t="9483" r="557" b="24469"/>
          <a:stretch/>
        </p:blipFill>
        <p:spPr>
          <a:xfrm>
            <a:off x="4513180" y="2048370"/>
            <a:ext cx="6477365" cy="27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0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9F9E-6215-226A-23CF-BE505683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performing a craniotomy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8A6CD-F4DF-9994-83C0-5CD131D02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78800"/>
            <a:ext cx="3536801" cy="4351338"/>
          </a:xfrm>
        </p:spPr>
      </p:pic>
    </p:spTree>
    <p:extLst>
      <p:ext uri="{BB962C8B-B14F-4D97-AF65-F5344CB8AC3E}">
        <p14:creationId xmlns:p14="http://schemas.microsoft.com/office/powerpoint/2010/main" val="91283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2039-18AA-EC75-6619-3E8CEE63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C9A5D-3AD2-E853-834A-4EEF6CB1B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8" t="10347" b="60291"/>
          <a:stretch/>
        </p:blipFill>
        <p:spPr>
          <a:xfrm>
            <a:off x="3018774" y="242714"/>
            <a:ext cx="4221270" cy="1582911"/>
          </a:xfrm>
          <a:prstGeom prst="rect">
            <a:avLst/>
          </a:prstGeom>
        </p:spPr>
      </p:pic>
      <p:sp>
        <p:nvSpPr>
          <p:cNvPr id="7" name="Multiply 6">
            <a:extLst>
              <a:ext uri="{FF2B5EF4-FFF2-40B4-BE49-F238E27FC236}">
                <a16:creationId xmlns:a16="http://schemas.microsoft.com/office/drawing/2014/main" id="{C6C09194-0E66-E459-CD33-CA9506606AD6}"/>
              </a:ext>
            </a:extLst>
          </p:cNvPr>
          <p:cNvSpPr/>
          <p:nvPr/>
        </p:nvSpPr>
        <p:spPr>
          <a:xfrm>
            <a:off x="5142014" y="2470068"/>
            <a:ext cx="486889" cy="49876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20C8A06A-C5E6-7833-A651-ADC4D72EB21B}"/>
              </a:ext>
            </a:extLst>
          </p:cNvPr>
          <p:cNvSpPr/>
          <p:nvPr/>
        </p:nvSpPr>
        <p:spPr>
          <a:xfrm>
            <a:off x="4081948" y="2883725"/>
            <a:ext cx="486889" cy="49876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723B54DD-C67C-C151-6BE7-FEE779964CA3}"/>
              </a:ext>
            </a:extLst>
          </p:cNvPr>
          <p:cNvSpPr/>
          <p:nvPr/>
        </p:nvSpPr>
        <p:spPr>
          <a:xfrm>
            <a:off x="6202080" y="2848282"/>
            <a:ext cx="486889" cy="49876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8DAAF78B-9BF7-B9A6-613E-DA8A8A07D765}"/>
              </a:ext>
            </a:extLst>
          </p:cNvPr>
          <p:cNvSpPr/>
          <p:nvPr/>
        </p:nvSpPr>
        <p:spPr>
          <a:xfrm>
            <a:off x="3712029" y="3889169"/>
            <a:ext cx="486889" cy="49876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22888DE8-3152-8509-471C-321DC9B973A1}"/>
              </a:ext>
            </a:extLst>
          </p:cNvPr>
          <p:cNvSpPr/>
          <p:nvPr/>
        </p:nvSpPr>
        <p:spPr>
          <a:xfrm>
            <a:off x="6603670" y="3845810"/>
            <a:ext cx="486889" cy="49876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651C871D-8B79-3B72-86AE-85F6E7E5701B}"/>
              </a:ext>
            </a:extLst>
          </p:cNvPr>
          <p:cNvSpPr/>
          <p:nvPr/>
        </p:nvSpPr>
        <p:spPr>
          <a:xfrm>
            <a:off x="4081948" y="4895108"/>
            <a:ext cx="486889" cy="49876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FFF618AF-0B6B-6DCE-A33D-39ACA8B5242D}"/>
              </a:ext>
            </a:extLst>
          </p:cNvPr>
          <p:cNvSpPr/>
          <p:nvPr/>
        </p:nvSpPr>
        <p:spPr>
          <a:xfrm>
            <a:off x="6276304" y="4852555"/>
            <a:ext cx="486889" cy="49876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A98F2B0C-E92B-E0E9-2B35-1266F5DC5846}"/>
              </a:ext>
            </a:extLst>
          </p:cNvPr>
          <p:cNvSpPr/>
          <p:nvPr/>
        </p:nvSpPr>
        <p:spPr>
          <a:xfrm>
            <a:off x="5216238" y="5308023"/>
            <a:ext cx="486889" cy="49876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B57D5C-12FE-B708-7C7A-8EF76215B933}"/>
                  </a:ext>
                </a:extLst>
              </p14:cNvPr>
              <p14:cNvContentPartPr/>
              <p14:nvPr/>
            </p14:nvContentPartPr>
            <p14:xfrm>
              <a:off x="6750290" y="3060468"/>
              <a:ext cx="1698120" cy="879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B57D5C-12FE-B708-7C7A-8EF76215B9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1290" y="3051828"/>
                <a:ext cx="1715760" cy="8971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B6F0D0B-1D72-2DC5-86CC-F55118D7DA4F}"/>
              </a:ext>
            </a:extLst>
          </p:cNvPr>
          <p:cNvSpPr txBox="1"/>
          <p:nvPr/>
        </p:nvSpPr>
        <p:spPr>
          <a:xfrm>
            <a:off x="8509731" y="3197823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Drill locations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CF52FC-7F38-D828-9AFA-0367A2CDEA85}"/>
                  </a:ext>
                </a:extLst>
              </p14:cNvPr>
              <p14:cNvContentPartPr/>
              <p14:nvPr/>
            </p14:nvContentPartPr>
            <p14:xfrm>
              <a:off x="5608010" y="4192668"/>
              <a:ext cx="2144520" cy="442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CF52FC-7F38-D828-9AFA-0367A2CDEA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9010" y="4184028"/>
                <a:ext cx="2162160" cy="4604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8563C3F-BC2C-4E56-F519-71E6A9F80E15}"/>
              </a:ext>
            </a:extLst>
          </p:cNvPr>
          <p:cNvSpPr txBox="1"/>
          <p:nvPr/>
        </p:nvSpPr>
        <p:spPr>
          <a:xfrm>
            <a:off x="7717697" y="4479487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Craniotomy center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5FC30-8413-DE99-817E-FCF85F69A8E2}"/>
              </a:ext>
            </a:extLst>
          </p:cNvPr>
          <p:cNvSpPr txBox="1"/>
          <p:nvPr/>
        </p:nvSpPr>
        <p:spPr>
          <a:xfrm>
            <a:off x="5225990" y="3933908"/>
            <a:ext cx="3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9488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43D8-5695-9026-D75C-64FCC8FD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31F245D-29CA-A916-209D-ED0399EC5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35" t="39997" b="33520"/>
          <a:stretch/>
        </p:blipFill>
        <p:spPr>
          <a:xfrm>
            <a:off x="3858017" y="184101"/>
            <a:ext cx="4659682" cy="16876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45E8B7C-889D-FFBA-36EC-4319B94BED88}"/>
                  </a:ext>
                </a:extLst>
              </p14:cNvPr>
              <p14:cNvContentPartPr/>
              <p14:nvPr/>
            </p14:nvContentPartPr>
            <p14:xfrm>
              <a:off x="6612189" y="3082555"/>
              <a:ext cx="1698120" cy="879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45E8B7C-889D-FFBA-36EC-4319B94BED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3189" y="3073915"/>
                <a:ext cx="1715760" cy="8971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3224DEA-7044-1FA4-DBA5-C65BA2985ABB}"/>
              </a:ext>
            </a:extLst>
          </p:cNvPr>
          <p:cNvSpPr txBox="1"/>
          <p:nvPr/>
        </p:nvSpPr>
        <p:spPr>
          <a:xfrm>
            <a:off x="8310309" y="317695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Holes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CAAA0D0-B20C-86F8-25FC-6F7A4F0CF426}"/>
              </a:ext>
            </a:extLst>
          </p:cNvPr>
          <p:cNvSpPr/>
          <p:nvPr/>
        </p:nvSpPr>
        <p:spPr>
          <a:xfrm>
            <a:off x="6167251" y="2975876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87FAC2-F715-846A-E205-28CBA16FFEFD}"/>
              </a:ext>
            </a:extLst>
          </p:cNvPr>
          <p:cNvSpPr/>
          <p:nvPr/>
        </p:nvSpPr>
        <p:spPr>
          <a:xfrm>
            <a:off x="5221126" y="2602218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4969DA-3E24-7A43-5192-4E4674D82634}"/>
              </a:ext>
            </a:extLst>
          </p:cNvPr>
          <p:cNvSpPr/>
          <p:nvPr/>
        </p:nvSpPr>
        <p:spPr>
          <a:xfrm>
            <a:off x="6482944" y="3830880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8C02FA-C9E9-F7B8-2F48-343CC59F1FB8}"/>
              </a:ext>
            </a:extLst>
          </p:cNvPr>
          <p:cNvSpPr/>
          <p:nvPr/>
        </p:nvSpPr>
        <p:spPr>
          <a:xfrm>
            <a:off x="4306725" y="3057546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EB547C8-808D-8E81-2352-03DFAF67B11F}"/>
              </a:ext>
            </a:extLst>
          </p:cNvPr>
          <p:cNvSpPr/>
          <p:nvPr/>
        </p:nvSpPr>
        <p:spPr>
          <a:xfrm>
            <a:off x="4001509" y="3909817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D16FDDE-A38D-4148-08C8-10D01005F2A0}"/>
              </a:ext>
            </a:extLst>
          </p:cNvPr>
          <p:cNvSpPr/>
          <p:nvPr/>
        </p:nvSpPr>
        <p:spPr>
          <a:xfrm>
            <a:off x="4253899" y="4758176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AFA441-B10B-969E-BBC8-764A7C27D830}"/>
              </a:ext>
            </a:extLst>
          </p:cNvPr>
          <p:cNvSpPr/>
          <p:nvPr/>
        </p:nvSpPr>
        <p:spPr>
          <a:xfrm>
            <a:off x="5250279" y="5223190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44D340-0598-2D11-7F9A-B35F81FF7451}"/>
              </a:ext>
            </a:extLst>
          </p:cNvPr>
          <p:cNvSpPr/>
          <p:nvPr/>
        </p:nvSpPr>
        <p:spPr>
          <a:xfrm>
            <a:off x="6208251" y="4758175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26C809-BCEA-52E7-C428-90F0BF23AE5E}"/>
              </a:ext>
            </a:extLst>
          </p:cNvPr>
          <p:cNvSpPr txBox="1"/>
          <p:nvPr/>
        </p:nvSpPr>
        <p:spPr>
          <a:xfrm>
            <a:off x="5250279" y="3912549"/>
            <a:ext cx="355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8164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C2FB-F5E6-0A3E-5054-1D8D83CB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31C76C-2841-5AEC-C524-D769A565A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9" t="66192"/>
          <a:stretch/>
        </p:blipFill>
        <p:spPr>
          <a:xfrm>
            <a:off x="3782860" y="0"/>
            <a:ext cx="4146115" cy="1924441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468E00F-C107-C39E-3811-76DA4B434A79}"/>
              </a:ext>
            </a:extLst>
          </p:cNvPr>
          <p:cNvSpPr/>
          <p:nvPr/>
        </p:nvSpPr>
        <p:spPr>
          <a:xfrm>
            <a:off x="6167251" y="2975876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B19E95-2CED-6DD7-FE91-06068010E7DF}"/>
              </a:ext>
            </a:extLst>
          </p:cNvPr>
          <p:cNvSpPr/>
          <p:nvPr/>
        </p:nvSpPr>
        <p:spPr>
          <a:xfrm>
            <a:off x="5221126" y="2602218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76D1D5-C490-5DDA-8570-841EFEC6CA89}"/>
              </a:ext>
            </a:extLst>
          </p:cNvPr>
          <p:cNvSpPr/>
          <p:nvPr/>
        </p:nvSpPr>
        <p:spPr>
          <a:xfrm>
            <a:off x="6482944" y="3830880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D35CD-2AED-D095-D0C7-88C7CE9414C3}"/>
              </a:ext>
            </a:extLst>
          </p:cNvPr>
          <p:cNvSpPr/>
          <p:nvPr/>
        </p:nvSpPr>
        <p:spPr>
          <a:xfrm>
            <a:off x="4306725" y="3057546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9334B7-EE7E-4710-6694-351A8EE8290D}"/>
              </a:ext>
            </a:extLst>
          </p:cNvPr>
          <p:cNvSpPr/>
          <p:nvPr/>
        </p:nvSpPr>
        <p:spPr>
          <a:xfrm>
            <a:off x="4001509" y="3909817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AE39A7-88FA-EFE4-400B-72DA5F7C5A7D}"/>
              </a:ext>
            </a:extLst>
          </p:cNvPr>
          <p:cNvSpPr/>
          <p:nvPr/>
        </p:nvSpPr>
        <p:spPr>
          <a:xfrm>
            <a:off x="4253899" y="4758176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BCFCE9-05CA-C73F-6B29-A103E3741719}"/>
              </a:ext>
            </a:extLst>
          </p:cNvPr>
          <p:cNvSpPr/>
          <p:nvPr/>
        </p:nvSpPr>
        <p:spPr>
          <a:xfrm>
            <a:off x="5250279" y="5223190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C8DABB-110B-C340-BA08-F3811931CD58}"/>
              </a:ext>
            </a:extLst>
          </p:cNvPr>
          <p:cNvSpPr/>
          <p:nvPr/>
        </p:nvSpPr>
        <p:spPr>
          <a:xfrm>
            <a:off x="6208251" y="4758175"/>
            <a:ext cx="403938" cy="37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1CD871-601F-4284-EC4D-F0C018454D5C}"/>
              </a:ext>
            </a:extLst>
          </p:cNvPr>
          <p:cNvSpPr txBox="1"/>
          <p:nvPr/>
        </p:nvSpPr>
        <p:spPr>
          <a:xfrm>
            <a:off x="5250279" y="3912549"/>
            <a:ext cx="355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DC5E2C-4B17-A0C4-F697-302363340DDA}"/>
              </a:ext>
            </a:extLst>
          </p:cNvPr>
          <p:cNvSpPr/>
          <p:nvPr/>
        </p:nvSpPr>
        <p:spPr>
          <a:xfrm>
            <a:off x="4508694" y="3165231"/>
            <a:ext cx="1871003" cy="18639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99AE43-4DAB-B127-14B4-87AD4035824A}"/>
              </a:ext>
            </a:extLst>
          </p:cNvPr>
          <p:cNvSpPr/>
          <p:nvPr/>
        </p:nvSpPr>
        <p:spPr>
          <a:xfrm>
            <a:off x="3882683" y="2412608"/>
            <a:ext cx="3165232" cy="33832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AE5782-EA67-263B-811A-B63B30A9E0C8}"/>
                  </a:ext>
                </a:extLst>
              </p14:cNvPr>
              <p14:cNvContentPartPr/>
              <p14:nvPr/>
            </p14:nvContentPartPr>
            <p14:xfrm>
              <a:off x="6774508" y="4522098"/>
              <a:ext cx="1002240" cy="5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AE5782-EA67-263B-811A-B63B30A9E0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5508" y="4513098"/>
                <a:ext cx="101988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F2BBB07-6126-39CC-0BA8-B913E52E1DF8}"/>
              </a:ext>
            </a:extLst>
          </p:cNvPr>
          <p:cNvSpPr txBox="1"/>
          <p:nvPr/>
        </p:nvSpPr>
        <p:spPr>
          <a:xfrm>
            <a:off x="7776748" y="4337432"/>
            <a:ext cx="148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mill path</a:t>
            </a:r>
          </a:p>
        </p:txBody>
      </p:sp>
    </p:spTree>
    <p:extLst>
      <p:ext uri="{BB962C8B-B14F-4D97-AF65-F5344CB8AC3E}">
        <p14:creationId xmlns:p14="http://schemas.microsoft.com/office/powerpoint/2010/main" val="121124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4E26-4611-E3A5-A86A-46BC55A2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Craniotomy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59ED-F868-F1AA-0A80-8A4C8339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Craniotomy</a:t>
            </a:r>
            <a:r>
              <a:rPr lang="en-US" dirty="0"/>
              <a:t> – neurosurgical procedure of creating surgical perforation of cranium to access intracranial structures (brain)</a:t>
            </a:r>
          </a:p>
          <a:p>
            <a:r>
              <a:rPr lang="en-US" b="1" dirty="0"/>
              <a:t>Very time-consuming </a:t>
            </a:r>
            <a:r>
              <a:rPr lang="en-US" dirty="0"/>
              <a:t>&amp; </a:t>
            </a:r>
            <a:r>
              <a:rPr lang="en-US" b="1" dirty="0"/>
              <a:t>high risk </a:t>
            </a:r>
            <a:r>
              <a:rPr lang="en-US" dirty="0"/>
              <a:t>– requires manual cutting or drilling by a physician</a:t>
            </a:r>
          </a:p>
          <a:p>
            <a:r>
              <a:rPr lang="en-US" b="1" dirty="0"/>
              <a:t>Safety risks </a:t>
            </a:r>
            <a:r>
              <a:rPr lang="en-US" dirty="0"/>
              <a:t>– requires perforation to be close to intracranial structures, causing damage to the intracranial structures</a:t>
            </a:r>
          </a:p>
          <a:p>
            <a:r>
              <a:rPr lang="en-US" b="1" dirty="0"/>
              <a:t>Accuracy</a:t>
            </a:r>
            <a:r>
              <a:rPr lang="en-US" dirty="0"/>
              <a:t> – craniotomy not deep enough means insufficient access for signal </a:t>
            </a:r>
          </a:p>
          <a:p>
            <a:r>
              <a:rPr lang="en-US" b="1" dirty="0"/>
              <a:t>Consistency</a:t>
            </a:r>
            <a:r>
              <a:rPr lang="en-US" dirty="0"/>
              <a:t> – irregular drilling surface may cause dimensions &amp; angle of perforation relative to cranium </a:t>
            </a:r>
          </a:p>
          <a:p>
            <a:r>
              <a:rPr lang="en-US" dirty="0"/>
              <a:t>Very </a:t>
            </a:r>
            <a:r>
              <a:rPr lang="en-US" b="1" dirty="0"/>
              <a:t>costly</a:t>
            </a:r>
            <a:r>
              <a:rPr lang="en-US" dirty="0"/>
              <a:t> to hire physicians highly skilled physicians</a:t>
            </a:r>
          </a:p>
        </p:txBody>
      </p:sp>
    </p:spTree>
    <p:extLst>
      <p:ext uri="{BB962C8B-B14F-4D97-AF65-F5344CB8AC3E}">
        <p14:creationId xmlns:p14="http://schemas.microsoft.com/office/powerpoint/2010/main" val="59414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F1D9-F264-862A-56D7-78A241C8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Flowchart of plunge milling a plurality of holes in cranium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E36AE-C57E-4EA4-E3A7-602596777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388" y="1253330"/>
            <a:ext cx="3401941" cy="5263749"/>
          </a:xfrm>
        </p:spPr>
      </p:pic>
    </p:spTree>
    <p:extLst>
      <p:ext uri="{BB962C8B-B14F-4D97-AF65-F5344CB8AC3E}">
        <p14:creationId xmlns:p14="http://schemas.microsoft.com/office/powerpoint/2010/main" val="411788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7EE7-7DE1-7178-7C8C-8FD1E527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518F88-F88E-2FCE-6093-BDEF50B44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68" t="8309" b="73961"/>
          <a:stretch/>
        </p:blipFill>
        <p:spPr>
          <a:xfrm>
            <a:off x="6096000" y="96573"/>
            <a:ext cx="4823792" cy="17290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4A4B61-04A1-54FC-D295-28C68BC42271}"/>
              </a:ext>
            </a:extLst>
          </p:cNvPr>
          <p:cNvSpPr/>
          <p:nvPr/>
        </p:nvSpPr>
        <p:spPr>
          <a:xfrm>
            <a:off x="2200689" y="3078933"/>
            <a:ext cx="7048500" cy="623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E7CE90-D097-16D1-6983-D83AC15AA40E}"/>
              </a:ext>
            </a:extLst>
          </p:cNvPr>
          <p:cNvSpPr/>
          <p:nvPr/>
        </p:nvSpPr>
        <p:spPr>
          <a:xfrm>
            <a:off x="2200689" y="3707744"/>
            <a:ext cx="7048500" cy="997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01EE3-0D78-0633-D859-DD9F0B36908F}"/>
              </a:ext>
            </a:extLst>
          </p:cNvPr>
          <p:cNvSpPr/>
          <p:nvPr/>
        </p:nvSpPr>
        <p:spPr>
          <a:xfrm>
            <a:off x="2200689" y="4710671"/>
            <a:ext cx="7048500" cy="601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4DB20-ABC8-8BF5-0095-29BECFB9E936}"/>
              </a:ext>
            </a:extLst>
          </p:cNvPr>
          <p:cNvSpPr/>
          <p:nvPr/>
        </p:nvSpPr>
        <p:spPr>
          <a:xfrm>
            <a:off x="2200689" y="5312266"/>
            <a:ext cx="7048500" cy="9974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C82D8DE-0018-4EFA-9C89-CBDE57058793}"/>
              </a:ext>
            </a:extLst>
          </p:cNvPr>
          <p:cNvSpPr/>
          <p:nvPr/>
        </p:nvSpPr>
        <p:spPr>
          <a:xfrm rot="5400000">
            <a:off x="4531365" y="2235430"/>
            <a:ext cx="1603376" cy="7837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3B2C66-FFE8-8A92-3FBF-F4B47E6F7125}"/>
              </a:ext>
            </a:extLst>
          </p:cNvPr>
          <p:cNvSpPr/>
          <p:nvPr/>
        </p:nvSpPr>
        <p:spPr>
          <a:xfrm>
            <a:off x="2783528" y="2748150"/>
            <a:ext cx="524933" cy="2154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343AF-1934-BBDF-193C-C4AEC7A3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EDFF67B-21AE-B989-8CD6-9C054720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09" t="26039" b="58667"/>
          <a:stretch/>
        </p:blipFill>
        <p:spPr>
          <a:xfrm>
            <a:off x="3299793" y="272237"/>
            <a:ext cx="4903303" cy="14859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F4F87E-DF69-D5CE-807F-10C54246E1AB}"/>
              </a:ext>
            </a:extLst>
          </p:cNvPr>
          <p:cNvSpPr/>
          <p:nvPr/>
        </p:nvSpPr>
        <p:spPr>
          <a:xfrm>
            <a:off x="2200689" y="3078933"/>
            <a:ext cx="7048500" cy="623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D0B355-16F9-158F-4DBE-E9CF44500C84}"/>
              </a:ext>
            </a:extLst>
          </p:cNvPr>
          <p:cNvSpPr/>
          <p:nvPr/>
        </p:nvSpPr>
        <p:spPr>
          <a:xfrm>
            <a:off x="2200689" y="3707744"/>
            <a:ext cx="7048500" cy="997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95653-E7A8-3E21-AEC0-01481934DC39}"/>
              </a:ext>
            </a:extLst>
          </p:cNvPr>
          <p:cNvSpPr/>
          <p:nvPr/>
        </p:nvSpPr>
        <p:spPr>
          <a:xfrm>
            <a:off x="2200689" y="4710671"/>
            <a:ext cx="7048500" cy="601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A815729D-91D1-EEF8-436C-53ED8EFE8942}"/>
              </a:ext>
            </a:extLst>
          </p:cNvPr>
          <p:cNvSpPr/>
          <p:nvPr/>
        </p:nvSpPr>
        <p:spPr>
          <a:xfrm rot="5400000">
            <a:off x="4397911" y="2368883"/>
            <a:ext cx="1876673" cy="79016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A0813-D397-C244-9C44-B89C4A1AE08C}"/>
              </a:ext>
            </a:extLst>
          </p:cNvPr>
          <p:cNvSpPr/>
          <p:nvPr/>
        </p:nvSpPr>
        <p:spPr>
          <a:xfrm>
            <a:off x="2200689" y="5312266"/>
            <a:ext cx="7048500" cy="9974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600EDDE-E64B-2000-B452-D9C4984A3312}"/>
              </a:ext>
            </a:extLst>
          </p:cNvPr>
          <p:cNvSpPr/>
          <p:nvPr/>
        </p:nvSpPr>
        <p:spPr>
          <a:xfrm>
            <a:off x="2319867" y="2269067"/>
            <a:ext cx="1676400" cy="804333"/>
          </a:xfrm>
          <a:custGeom>
            <a:avLst/>
            <a:gdLst>
              <a:gd name="connsiteX0" fmla="*/ 194733 w 1676400"/>
              <a:gd name="connsiteY0" fmla="*/ 804333 h 804333"/>
              <a:gd name="connsiteX1" fmla="*/ 1532466 w 1676400"/>
              <a:gd name="connsiteY1" fmla="*/ 804333 h 804333"/>
              <a:gd name="connsiteX2" fmla="*/ 1676400 w 1676400"/>
              <a:gd name="connsiteY2" fmla="*/ 491066 h 804333"/>
              <a:gd name="connsiteX3" fmla="*/ 1549400 w 1676400"/>
              <a:gd name="connsiteY3" fmla="*/ 220133 h 804333"/>
              <a:gd name="connsiteX4" fmla="*/ 982133 w 1676400"/>
              <a:gd name="connsiteY4" fmla="*/ 0 h 804333"/>
              <a:gd name="connsiteX5" fmla="*/ 245533 w 1676400"/>
              <a:gd name="connsiteY5" fmla="*/ 8466 h 804333"/>
              <a:gd name="connsiteX6" fmla="*/ 0 w 1676400"/>
              <a:gd name="connsiteY6" fmla="*/ 220133 h 804333"/>
              <a:gd name="connsiteX7" fmla="*/ 431800 w 1676400"/>
              <a:gd name="connsiteY7" fmla="*/ 364066 h 804333"/>
              <a:gd name="connsiteX8" fmla="*/ 1236133 w 1676400"/>
              <a:gd name="connsiteY8" fmla="*/ 372533 h 804333"/>
              <a:gd name="connsiteX9" fmla="*/ 1151466 w 1676400"/>
              <a:gd name="connsiteY9" fmla="*/ 584200 h 804333"/>
              <a:gd name="connsiteX10" fmla="*/ 84666 w 1676400"/>
              <a:gd name="connsiteY10" fmla="*/ 609600 h 804333"/>
              <a:gd name="connsiteX11" fmla="*/ 194733 w 1676400"/>
              <a:gd name="connsiteY1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804333">
                <a:moveTo>
                  <a:pt x="194733" y="804333"/>
                </a:moveTo>
                <a:lnTo>
                  <a:pt x="1532466" y="804333"/>
                </a:lnTo>
                <a:lnTo>
                  <a:pt x="1676400" y="491066"/>
                </a:lnTo>
                <a:lnTo>
                  <a:pt x="1549400" y="220133"/>
                </a:lnTo>
                <a:lnTo>
                  <a:pt x="982133" y="0"/>
                </a:lnTo>
                <a:lnTo>
                  <a:pt x="245533" y="8466"/>
                </a:lnTo>
                <a:lnTo>
                  <a:pt x="0" y="220133"/>
                </a:lnTo>
                <a:lnTo>
                  <a:pt x="431800" y="364066"/>
                </a:lnTo>
                <a:lnTo>
                  <a:pt x="1236133" y="372533"/>
                </a:lnTo>
                <a:lnTo>
                  <a:pt x="1151466" y="584200"/>
                </a:lnTo>
                <a:lnTo>
                  <a:pt x="84666" y="609600"/>
                </a:lnTo>
                <a:lnTo>
                  <a:pt x="194733" y="80433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837189-D0D4-5838-BD68-C905A5373BA8}"/>
              </a:ext>
            </a:extLst>
          </p:cNvPr>
          <p:cNvSpPr/>
          <p:nvPr/>
        </p:nvSpPr>
        <p:spPr>
          <a:xfrm rot="1150585">
            <a:off x="3612002" y="3293920"/>
            <a:ext cx="736600" cy="364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F5B87D-7CE1-26A8-9B31-2B24024D7B3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07267" y="2963647"/>
            <a:ext cx="525171" cy="39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55E819-4D38-C3A8-84E4-84784FBDACAB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4328166" y="3528652"/>
            <a:ext cx="1008082" cy="17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3976D20-E772-1E76-849D-6B598EB92AFA}"/>
                  </a:ext>
                </a:extLst>
              </p14:cNvPr>
              <p14:cNvContentPartPr/>
              <p14:nvPr/>
            </p14:nvContentPartPr>
            <p14:xfrm>
              <a:off x="3285840" y="3102400"/>
              <a:ext cx="333000" cy="24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3976D20-E772-1E76-849D-6B598EB92A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40" y="3093760"/>
                <a:ext cx="3506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3E5456-0260-3451-AA47-5C0C39D315C5}"/>
                  </a:ext>
                </a:extLst>
              </p14:cNvPr>
              <p14:cNvContentPartPr/>
              <p14:nvPr/>
            </p14:nvContentPartPr>
            <p14:xfrm>
              <a:off x="4361160" y="3533680"/>
              <a:ext cx="977400" cy="18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3E5456-0260-3451-AA47-5C0C39D315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2160" y="3524680"/>
                <a:ext cx="9950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30C305F-34C4-55AB-0928-FBA78C3FA441}"/>
                  </a:ext>
                </a:extLst>
              </p14:cNvPr>
              <p14:cNvContentPartPr/>
              <p14:nvPr/>
            </p14:nvContentPartPr>
            <p14:xfrm>
              <a:off x="3695300" y="3410376"/>
              <a:ext cx="29520" cy="89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30C305F-34C4-55AB-0928-FBA78C3FA4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6660" y="3401376"/>
                <a:ext cx="471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3DCB676-8ED8-FB4B-A679-39138B23AC77}"/>
                  </a:ext>
                </a:extLst>
              </p14:cNvPr>
              <p14:cNvContentPartPr/>
              <p14:nvPr/>
            </p14:nvContentPartPr>
            <p14:xfrm>
              <a:off x="3744260" y="3292296"/>
              <a:ext cx="3600" cy="20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3DCB676-8ED8-FB4B-A679-39138B23AC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35620" y="3283656"/>
                <a:ext cx="212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64C491FB-F6CB-A400-3A27-B37EE880EBD5}"/>
              </a:ext>
            </a:extLst>
          </p:cNvPr>
          <p:cNvGrpSpPr/>
          <p:nvPr/>
        </p:nvGrpSpPr>
        <p:grpSpPr>
          <a:xfrm>
            <a:off x="3809420" y="3417216"/>
            <a:ext cx="398520" cy="341280"/>
            <a:chOff x="3809420" y="3417216"/>
            <a:chExt cx="3985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A01E1D-A561-3C14-CC88-6FDE929BB5FB}"/>
                    </a:ext>
                  </a:extLst>
                </p14:cNvPr>
                <p14:cNvContentPartPr/>
                <p14:nvPr/>
              </p14:nvContentPartPr>
              <p14:xfrm>
                <a:off x="3809420" y="3417216"/>
                <a:ext cx="194400" cy="18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A01E1D-A561-3C14-CC88-6FDE929BB5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00780" y="3408216"/>
                  <a:ext cx="212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B453AE-8830-1DDB-A638-43F370741ED6}"/>
                    </a:ext>
                  </a:extLst>
                </p14:cNvPr>
                <p14:cNvContentPartPr/>
                <p14:nvPr/>
              </p14:nvContentPartPr>
              <p14:xfrm>
                <a:off x="4039460" y="3522696"/>
                <a:ext cx="168480" cy="235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B453AE-8830-1DDB-A638-43F370741E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30460" y="3513696"/>
                  <a:ext cx="186120" cy="253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2B9DE6-796A-3FDA-DC82-D10479A9CAB2}"/>
              </a:ext>
            </a:extLst>
          </p:cNvPr>
          <p:cNvCxnSpPr/>
          <p:nvPr/>
        </p:nvCxnSpPr>
        <p:spPr>
          <a:xfrm flipH="1">
            <a:off x="1128713" y="3533680"/>
            <a:ext cx="2566587" cy="43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762D07-806E-08F1-80F8-F95353259071}"/>
              </a:ext>
            </a:extLst>
          </p:cNvPr>
          <p:cNvSpPr txBox="1"/>
          <p:nvPr/>
        </p:nvSpPr>
        <p:spPr>
          <a:xfrm>
            <a:off x="435931" y="3971925"/>
            <a:ext cx="147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Bio-impedance</a:t>
            </a:r>
          </a:p>
        </p:txBody>
      </p:sp>
    </p:spTree>
    <p:extLst>
      <p:ext uri="{BB962C8B-B14F-4D97-AF65-F5344CB8AC3E}">
        <p14:creationId xmlns:p14="http://schemas.microsoft.com/office/powerpoint/2010/main" val="299367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5427DBF-6EAC-BA37-2E6C-DDC89C161649}"/>
              </a:ext>
            </a:extLst>
          </p:cNvPr>
          <p:cNvSpPr/>
          <p:nvPr/>
        </p:nvSpPr>
        <p:spPr>
          <a:xfrm>
            <a:off x="4815094" y="2279655"/>
            <a:ext cx="1349828" cy="9796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68F94-AD80-CE8E-A6B4-23CDBFD1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19A713-B452-A061-5113-CA65172CB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68" t="41333" b="37708"/>
          <a:stretch/>
        </p:blipFill>
        <p:spPr>
          <a:xfrm>
            <a:off x="3591338" y="103292"/>
            <a:ext cx="4174436" cy="17688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EE2A20-5A54-92AF-1D33-18707D3AB253}"/>
              </a:ext>
            </a:extLst>
          </p:cNvPr>
          <p:cNvSpPr/>
          <p:nvPr/>
        </p:nvSpPr>
        <p:spPr>
          <a:xfrm>
            <a:off x="3029364" y="3262058"/>
            <a:ext cx="7048500" cy="623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D5DB0-6ADD-4E7A-179A-E88FD87E9097}"/>
              </a:ext>
            </a:extLst>
          </p:cNvPr>
          <p:cNvSpPr/>
          <p:nvPr/>
        </p:nvSpPr>
        <p:spPr>
          <a:xfrm>
            <a:off x="3029364" y="3890869"/>
            <a:ext cx="7048500" cy="997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EDD5C-DF5A-0CD7-AA2D-6B0754AFF81E}"/>
              </a:ext>
            </a:extLst>
          </p:cNvPr>
          <p:cNvSpPr/>
          <p:nvPr/>
        </p:nvSpPr>
        <p:spPr>
          <a:xfrm>
            <a:off x="3029364" y="4893796"/>
            <a:ext cx="7048500" cy="601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C9E87BC2-9169-2C12-97B6-E8A8AA3522FD}"/>
              </a:ext>
            </a:extLst>
          </p:cNvPr>
          <p:cNvSpPr/>
          <p:nvPr/>
        </p:nvSpPr>
        <p:spPr>
          <a:xfrm rot="5400000">
            <a:off x="5226586" y="2552008"/>
            <a:ext cx="1876673" cy="79016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008093E-7A75-BE60-2E0F-8884E68005DE}"/>
              </a:ext>
            </a:extLst>
          </p:cNvPr>
          <p:cNvSpPr/>
          <p:nvPr/>
        </p:nvSpPr>
        <p:spPr>
          <a:xfrm>
            <a:off x="2657475" y="2586225"/>
            <a:ext cx="2503654" cy="541175"/>
          </a:xfrm>
          <a:custGeom>
            <a:avLst/>
            <a:gdLst>
              <a:gd name="connsiteX0" fmla="*/ 886409 w 933062"/>
              <a:gd name="connsiteY0" fmla="*/ 46653 h 541175"/>
              <a:gd name="connsiteX1" fmla="*/ 895739 w 933062"/>
              <a:gd name="connsiteY1" fmla="*/ 27991 h 541175"/>
              <a:gd name="connsiteX2" fmla="*/ 877078 w 933062"/>
              <a:gd name="connsiteY2" fmla="*/ 139959 h 541175"/>
              <a:gd name="connsiteX3" fmla="*/ 821094 w 933062"/>
              <a:gd name="connsiteY3" fmla="*/ 177281 h 541175"/>
              <a:gd name="connsiteX4" fmla="*/ 793102 w 933062"/>
              <a:gd name="connsiteY4" fmla="*/ 195942 h 541175"/>
              <a:gd name="connsiteX5" fmla="*/ 755780 w 933062"/>
              <a:gd name="connsiteY5" fmla="*/ 242596 h 541175"/>
              <a:gd name="connsiteX6" fmla="*/ 718457 w 933062"/>
              <a:gd name="connsiteY6" fmla="*/ 251926 h 541175"/>
              <a:gd name="connsiteX7" fmla="*/ 625151 w 933062"/>
              <a:gd name="connsiteY7" fmla="*/ 298579 h 541175"/>
              <a:gd name="connsiteX8" fmla="*/ 550506 w 933062"/>
              <a:gd name="connsiteY8" fmla="*/ 345232 h 541175"/>
              <a:gd name="connsiteX9" fmla="*/ 466531 w 933062"/>
              <a:gd name="connsiteY9" fmla="*/ 438538 h 541175"/>
              <a:gd name="connsiteX10" fmla="*/ 447870 w 933062"/>
              <a:gd name="connsiteY10" fmla="*/ 457200 h 541175"/>
              <a:gd name="connsiteX11" fmla="*/ 354564 w 933062"/>
              <a:gd name="connsiteY11" fmla="*/ 513183 h 541175"/>
              <a:gd name="connsiteX12" fmla="*/ 242596 w 933062"/>
              <a:gd name="connsiteY12" fmla="*/ 522514 h 541175"/>
              <a:gd name="connsiteX13" fmla="*/ 186613 w 933062"/>
              <a:gd name="connsiteY13" fmla="*/ 531845 h 541175"/>
              <a:gd name="connsiteX14" fmla="*/ 139960 w 933062"/>
              <a:gd name="connsiteY14" fmla="*/ 541175 h 541175"/>
              <a:gd name="connsiteX15" fmla="*/ 65315 w 933062"/>
              <a:gd name="connsiteY15" fmla="*/ 531845 h 541175"/>
              <a:gd name="connsiteX16" fmla="*/ 37323 w 933062"/>
              <a:gd name="connsiteY16" fmla="*/ 522514 h 541175"/>
              <a:gd name="connsiteX17" fmla="*/ 0 w 933062"/>
              <a:gd name="connsiteY17" fmla="*/ 466530 h 541175"/>
              <a:gd name="connsiteX18" fmla="*/ 37323 w 933062"/>
              <a:gd name="connsiteY18" fmla="*/ 363894 h 541175"/>
              <a:gd name="connsiteX19" fmla="*/ 65315 w 933062"/>
              <a:gd name="connsiteY19" fmla="*/ 373224 h 541175"/>
              <a:gd name="connsiteX20" fmla="*/ 289249 w 933062"/>
              <a:gd name="connsiteY20" fmla="*/ 363894 h 541175"/>
              <a:gd name="connsiteX21" fmla="*/ 354564 w 933062"/>
              <a:gd name="connsiteY21" fmla="*/ 345232 h 541175"/>
              <a:gd name="connsiteX22" fmla="*/ 391886 w 933062"/>
              <a:gd name="connsiteY22" fmla="*/ 335902 h 541175"/>
              <a:gd name="connsiteX23" fmla="*/ 438539 w 933062"/>
              <a:gd name="connsiteY23" fmla="*/ 298579 h 541175"/>
              <a:gd name="connsiteX24" fmla="*/ 503853 w 933062"/>
              <a:gd name="connsiteY24" fmla="*/ 270587 h 541175"/>
              <a:gd name="connsiteX25" fmla="*/ 522515 w 933062"/>
              <a:gd name="connsiteY25" fmla="*/ 251926 h 541175"/>
              <a:gd name="connsiteX26" fmla="*/ 550506 w 933062"/>
              <a:gd name="connsiteY26" fmla="*/ 233265 h 541175"/>
              <a:gd name="connsiteX27" fmla="*/ 587829 w 933062"/>
              <a:gd name="connsiteY27" fmla="*/ 195942 h 541175"/>
              <a:gd name="connsiteX28" fmla="*/ 625151 w 933062"/>
              <a:gd name="connsiteY28" fmla="*/ 177281 h 541175"/>
              <a:gd name="connsiteX29" fmla="*/ 643813 w 933062"/>
              <a:gd name="connsiteY29" fmla="*/ 158620 h 541175"/>
              <a:gd name="connsiteX30" fmla="*/ 709127 w 933062"/>
              <a:gd name="connsiteY30" fmla="*/ 111967 h 541175"/>
              <a:gd name="connsiteX31" fmla="*/ 737119 w 933062"/>
              <a:gd name="connsiteY31" fmla="*/ 102636 h 541175"/>
              <a:gd name="connsiteX32" fmla="*/ 765111 w 933062"/>
              <a:gd name="connsiteY32" fmla="*/ 74645 h 541175"/>
              <a:gd name="connsiteX33" fmla="*/ 793102 w 933062"/>
              <a:gd name="connsiteY33" fmla="*/ 55983 h 541175"/>
              <a:gd name="connsiteX34" fmla="*/ 830425 w 933062"/>
              <a:gd name="connsiteY34" fmla="*/ 0 h 541175"/>
              <a:gd name="connsiteX35" fmla="*/ 895739 w 933062"/>
              <a:gd name="connsiteY35" fmla="*/ 65314 h 541175"/>
              <a:gd name="connsiteX36" fmla="*/ 923731 w 933062"/>
              <a:gd name="connsiteY36" fmla="*/ 93306 h 541175"/>
              <a:gd name="connsiteX37" fmla="*/ 933062 w 933062"/>
              <a:gd name="connsiteY37" fmla="*/ 74645 h 541175"/>
              <a:gd name="connsiteX38" fmla="*/ 886409 w 933062"/>
              <a:gd name="connsiteY38" fmla="*/ 46653 h 54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33062" h="541175">
                <a:moveTo>
                  <a:pt x="886409" y="46653"/>
                </a:moveTo>
                <a:lnTo>
                  <a:pt x="895739" y="27991"/>
                </a:lnTo>
                <a:cubicBezTo>
                  <a:pt x="889519" y="65314"/>
                  <a:pt x="893999" y="106116"/>
                  <a:pt x="877078" y="139959"/>
                </a:cubicBezTo>
                <a:cubicBezTo>
                  <a:pt x="867048" y="160019"/>
                  <a:pt x="839755" y="164840"/>
                  <a:pt x="821094" y="177281"/>
                </a:cubicBezTo>
                <a:lnTo>
                  <a:pt x="793102" y="195942"/>
                </a:lnTo>
                <a:cubicBezTo>
                  <a:pt x="786510" y="205829"/>
                  <a:pt x="769074" y="235949"/>
                  <a:pt x="755780" y="242596"/>
                </a:cubicBezTo>
                <a:cubicBezTo>
                  <a:pt x="744310" y="248331"/>
                  <a:pt x="730898" y="248816"/>
                  <a:pt x="718457" y="251926"/>
                </a:cubicBezTo>
                <a:cubicBezTo>
                  <a:pt x="687355" y="267477"/>
                  <a:pt x="654084" y="279290"/>
                  <a:pt x="625151" y="298579"/>
                </a:cubicBezTo>
                <a:cubicBezTo>
                  <a:pt x="582070" y="327300"/>
                  <a:pt x="606776" y="311471"/>
                  <a:pt x="550506" y="345232"/>
                </a:cubicBezTo>
                <a:cubicBezTo>
                  <a:pt x="506679" y="403671"/>
                  <a:pt x="533515" y="371554"/>
                  <a:pt x="466531" y="438538"/>
                </a:cubicBezTo>
                <a:lnTo>
                  <a:pt x="447870" y="457200"/>
                </a:lnTo>
                <a:cubicBezTo>
                  <a:pt x="414367" y="490703"/>
                  <a:pt x="407416" y="508778"/>
                  <a:pt x="354564" y="513183"/>
                </a:cubicBezTo>
                <a:lnTo>
                  <a:pt x="242596" y="522514"/>
                </a:lnTo>
                <a:lnTo>
                  <a:pt x="186613" y="531845"/>
                </a:lnTo>
                <a:cubicBezTo>
                  <a:pt x="171010" y="534682"/>
                  <a:pt x="155819" y="541175"/>
                  <a:pt x="139960" y="541175"/>
                </a:cubicBezTo>
                <a:cubicBezTo>
                  <a:pt x="114885" y="541175"/>
                  <a:pt x="90197" y="534955"/>
                  <a:pt x="65315" y="531845"/>
                </a:cubicBezTo>
                <a:cubicBezTo>
                  <a:pt x="55984" y="528735"/>
                  <a:pt x="44278" y="529469"/>
                  <a:pt x="37323" y="522514"/>
                </a:cubicBezTo>
                <a:cubicBezTo>
                  <a:pt x="21464" y="506655"/>
                  <a:pt x="0" y="466530"/>
                  <a:pt x="0" y="466530"/>
                </a:cubicBezTo>
                <a:cubicBezTo>
                  <a:pt x="12948" y="298218"/>
                  <a:pt x="-25172" y="332646"/>
                  <a:pt x="37323" y="363894"/>
                </a:cubicBezTo>
                <a:cubicBezTo>
                  <a:pt x="46120" y="368292"/>
                  <a:pt x="55984" y="370114"/>
                  <a:pt x="65315" y="373224"/>
                </a:cubicBezTo>
                <a:cubicBezTo>
                  <a:pt x="139960" y="370114"/>
                  <a:pt x="214729" y="369217"/>
                  <a:pt x="289249" y="363894"/>
                </a:cubicBezTo>
                <a:cubicBezTo>
                  <a:pt x="308697" y="362505"/>
                  <a:pt x="335434" y="350698"/>
                  <a:pt x="354564" y="345232"/>
                </a:cubicBezTo>
                <a:cubicBezTo>
                  <a:pt x="366894" y="341709"/>
                  <a:pt x="379445" y="339012"/>
                  <a:pt x="391886" y="335902"/>
                </a:cubicBezTo>
                <a:cubicBezTo>
                  <a:pt x="409244" y="318544"/>
                  <a:pt x="414997" y="310350"/>
                  <a:pt x="438539" y="298579"/>
                </a:cubicBezTo>
                <a:cubicBezTo>
                  <a:pt x="488307" y="273696"/>
                  <a:pt x="445599" y="309423"/>
                  <a:pt x="503853" y="270587"/>
                </a:cubicBezTo>
                <a:cubicBezTo>
                  <a:pt x="511173" y="265707"/>
                  <a:pt x="515646" y="257421"/>
                  <a:pt x="522515" y="251926"/>
                </a:cubicBezTo>
                <a:cubicBezTo>
                  <a:pt x="531271" y="244921"/>
                  <a:pt x="541992" y="240563"/>
                  <a:pt x="550506" y="233265"/>
                </a:cubicBezTo>
                <a:cubicBezTo>
                  <a:pt x="563864" y="221815"/>
                  <a:pt x="572092" y="203810"/>
                  <a:pt x="587829" y="195942"/>
                </a:cubicBezTo>
                <a:cubicBezTo>
                  <a:pt x="600270" y="189722"/>
                  <a:pt x="613578" y="184996"/>
                  <a:pt x="625151" y="177281"/>
                </a:cubicBezTo>
                <a:cubicBezTo>
                  <a:pt x="632471" y="172401"/>
                  <a:pt x="637055" y="164252"/>
                  <a:pt x="643813" y="158620"/>
                </a:cubicBezTo>
                <a:cubicBezTo>
                  <a:pt x="650156" y="153334"/>
                  <a:pt x="697004" y="118028"/>
                  <a:pt x="709127" y="111967"/>
                </a:cubicBezTo>
                <a:cubicBezTo>
                  <a:pt x="717924" y="107568"/>
                  <a:pt x="727788" y="105746"/>
                  <a:pt x="737119" y="102636"/>
                </a:cubicBezTo>
                <a:cubicBezTo>
                  <a:pt x="746450" y="93306"/>
                  <a:pt x="754974" y="83092"/>
                  <a:pt x="765111" y="74645"/>
                </a:cubicBezTo>
                <a:cubicBezTo>
                  <a:pt x="773726" y="67466"/>
                  <a:pt x="785718" y="64422"/>
                  <a:pt x="793102" y="55983"/>
                </a:cubicBezTo>
                <a:cubicBezTo>
                  <a:pt x="807871" y="39104"/>
                  <a:pt x="830425" y="0"/>
                  <a:pt x="830425" y="0"/>
                </a:cubicBezTo>
                <a:cubicBezTo>
                  <a:pt x="880604" y="33452"/>
                  <a:pt x="841438" y="3255"/>
                  <a:pt x="895739" y="65314"/>
                </a:cubicBezTo>
                <a:cubicBezTo>
                  <a:pt x="904428" y="75245"/>
                  <a:pt x="910929" y="90106"/>
                  <a:pt x="923731" y="93306"/>
                </a:cubicBezTo>
                <a:cubicBezTo>
                  <a:pt x="930478" y="94993"/>
                  <a:pt x="929952" y="80865"/>
                  <a:pt x="933062" y="74645"/>
                </a:cubicBezTo>
                <a:lnTo>
                  <a:pt x="886409" y="46653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6BA6C-12ED-A985-FA31-9E3666744AE8}"/>
              </a:ext>
            </a:extLst>
          </p:cNvPr>
          <p:cNvSpPr/>
          <p:nvPr/>
        </p:nvSpPr>
        <p:spPr>
          <a:xfrm>
            <a:off x="4942570" y="2525471"/>
            <a:ext cx="233265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A99DFD-675D-1C73-AECF-D50040168894}"/>
              </a:ext>
            </a:extLst>
          </p:cNvPr>
          <p:cNvSpPr/>
          <p:nvPr/>
        </p:nvSpPr>
        <p:spPr>
          <a:xfrm>
            <a:off x="3029364" y="5495391"/>
            <a:ext cx="7048500" cy="9974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465C967-0301-F9CF-EF31-314CD84CBD72}"/>
                  </a:ext>
                </a:extLst>
              </p14:cNvPr>
              <p14:cNvContentPartPr/>
              <p14:nvPr/>
            </p14:nvContentPartPr>
            <p14:xfrm>
              <a:off x="4684050" y="1975385"/>
              <a:ext cx="711360" cy="456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465C967-0301-F9CF-EF31-314CD84CBD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5410" y="1966385"/>
                <a:ext cx="729000" cy="4744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084D1A5-072F-2EAB-2C90-683FE2580F7B}"/>
              </a:ext>
            </a:extLst>
          </p:cNvPr>
          <p:cNvSpPr txBox="1"/>
          <p:nvPr/>
        </p:nvSpPr>
        <p:spPr>
          <a:xfrm>
            <a:off x="3263646" y="1586971"/>
            <a:ext cx="21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Axial force sensor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903E586-7704-84D1-C0A7-5B78B4AD68FF}"/>
              </a:ext>
            </a:extLst>
          </p:cNvPr>
          <p:cNvSpPr/>
          <p:nvPr/>
        </p:nvSpPr>
        <p:spPr>
          <a:xfrm>
            <a:off x="699320" y="1931035"/>
            <a:ext cx="2119313" cy="16367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C38F79-8FCE-0192-B4DA-BBA08DDA10AC}"/>
              </a:ext>
            </a:extLst>
          </p:cNvPr>
          <p:cNvSpPr txBox="1"/>
          <p:nvPr/>
        </p:nvSpPr>
        <p:spPr>
          <a:xfrm>
            <a:off x="1147055" y="3623456"/>
            <a:ext cx="12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416602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2FD0-4DA6-B459-42B5-F340B01D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120BD0C-F544-C0A3-FF3D-885D3C276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73" t="61789" b="18826"/>
          <a:stretch/>
        </p:blipFill>
        <p:spPr>
          <a:xfrm>
            <a:off x="3371198" y="114650"/>
            <a:ext cx="4797286" cy="197044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63D4A1-82CC-EEBB-C7D2-927D911C1211}"/>
              </a:ext>
            </a:extLst>
          </p:cNvPr>
          <p:cNvSpPr/>
          <p:nvPr/>
        </p:nvSpPr>
        <p:spPr>
          <a:xfrm>
            <a:off x="4815094" y="2279655"/>
            <a:ext cx="1349828" cy="9796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933C6-9A32-F70D-0E93-4A9700E9C1BF}"/>
              </a:ext>
            </a:extLst>
          </p:cNvPr>
          <p:cNvSpPr/>
          <p:nvPr/>
        </p:nvSpPr>
        <p:spPr>
          <a:xfrm>
            <a:off x="3029364" y="3262058"/>
            <a:ext cx="7048500" cy="623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AB623-491B-5505-EE98-253FDE4129FC}"/>
              </a:ext>
            </a:extLst>
          </p:cNvPr>
          <p:cNvSpPr/>
          <p:nvPr/>
        </p:nvSpPr>
        <p:spPr>
          <a:xfrm>
            <a:off x="3029364" y="3890869"/>
            <a:ext cx="7048500" cy="997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685AFC-821F-5C0E-288D-13B9B805F11E}"/>
              </a:ext>
            </a:extLst>
          </p:cNvPr>
          <p:cNvSpPr/>
          <p:nvPr/>
        </p:nvSpPr>
        <p:spPr>
          <a:xfrm>
            <a:off x="3029364" y="4893796"/>
            <a:ext cx="7048500" cy="601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8F86385-809C-225C-CD21-E76917FA29BE}"/>
              </a:ext>
            </a:extLst>
          </p:cNvPr>
          <p:cNvSpPr/>
          <p:nvPr/>
        </p:nvSpPr>
        <p:spPr>
          <a:xfrm rot="5400000">
            <a:off x="4421603" y="3356992"/>
            <a:ext cx="3486640" cy="79016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527772D-20BE-8579-54F3-E281E5611E84}"/>
              </a:ext>
            </a:extLst>
          </p:cNvPr>
          <p:cNvSpPr/>
          <p:nvPr/>
        </p:nvSpPr>
        <p:spPr>
          <a:xfrm>
            <a:off x="2657475" y="2586225"/>
            <a:ext cx="2503654" cy="541175"/>
          </a:xfrm>
          <a:custGeom>
            <a:avLst/>
            <a:gdLst>
              <a:gd name="connsiteX0" fmla="*/ 886409 w 933062"/>
              <a:gd name="connsiteY0" fmla="*/ 46653 h 541175"/>
              <a:gd name="connsiteX1" fmla="*/ 895739 w 933062"/>
              <a:gd name="connsiteY1" fmla="*/ 27991 h 541175"/>
              <a:gd name="connsiteX2" fmla="*/ 877078 w 933062"/>
              <a:gd name="connsiteY2" fmla="*/ 139959 h 541175"/>
              <a:gd name="connsiteX3" fmla="*/ 821094 w 933062"/>
              <a:gd name="connsiteY3" fmla="*/ 177281 h 541175"/>
              <a:gd name="connsiteX4" fmla="*/ 793102 w 933062"/>
              <a:gd name="connsiteY4" fmla="*/ 195942 h 541175"/>
              <a:gd name="connsiteX5" fmla="*/ 755780 w 933062"/>
              <a:gd name="connsiteY5" fmla="*/ 242596 h 541175"/>
              <a:gd name="connsiteX6" fmla="*/ 718457 w 933062"/>
              <a:gd name="connsiteY6" fmla="*/ 251926 h 541175"/>
              <a:gd name="connsiteX7" fmla="*/ 625151 w 933062"/>
              <a:gd name="connsiteY7" fmla="*/ 298579 h 541175"/>
              <a:gd name="connsiteX8" fmla="*/ 550506 w 933062"/>
              <a:gd name="connsiteY8" fmla="*/ 345232 h 541175"/>
              <a:gd name="connsiteX9" fmla="*/ 466531 w 933062"/>
              <a:gd name="connsiteY9" fmla="*/ 438538 h 541175"/>
              <a:gd name="connsiteX10" fmla="*/ 447870 w 933062"/>
              <a:gd name="connsiteY10" fmla="*/ 457200 h 541175"/>
              <a:gd name="connsiteX11" fmla="*/ 354564 w 933062"/>
              <a:gd name="connsiteY11" fmla="*/ 513183 h 541175"/>
              <a:gd name="connsiteX12" fmla="*/ 242596 w 933062"/>
              <a:gd name="connsiteY12" fmla="*/ 522514 h 541175"/>
              <a:gd name="connsiteX13" fmla="*/ 186613 w 933062"/>
              <a:gd name="connsiteY13" fmla="*/ 531845 h 541175"/>
              <a:gd name="connsiteX14" fmla="*/ 139960 w 933062"/>
              <a:gd name="connsiteY14" fmla="*/ 541175 h 541175"/>
              <a:gd name="connsiteX15" fmla="*/ 65315 w 933062"/>
              <a:gd name="connsiteY15" fmla="*/ 531845 h 541175"/>
              <a:gd name="connsiteX16" fmla="*/ 37323 w 933062"/>
              <a:gd name="connsiteY16" fmla="*/ 522514 h 541175"/>
              <a:gd name="connsiteX17" fmla="*/ 0 w 933062"/>
              <a:gd name="connsiteY17" fmla="*/ 466530 h 541175"/>
              <a:gd name="connsiteX18" fmla="*/ 37323 w 933062"/>
              <a:gd name="connsiteY18" fmla="*/ 363894 h 541175"/>
              <a:gd name="connsiteX19" fmla="*/ 65315 w 933062"/>
              <a:gd name="connsiteY19" fmla="*/ 373224 h 541175"/>
              <a:gd name="connsiteX20" fmla="*/ 289249 w 933062"/>
              <a:gd name="connsiteY20" fmla="*/ 363894 h 541175"/>
              <a:gd name="connsiteX21" fmla="*/ 354564 w 933062"/>
              <a:gd name="connsiteY21" fmla="*/ 345232 h 541175"/>
              <a:gd name="connsiteX22" fmla="*/ 391886 w 933062"/>
              <a:gd name="connsiteY22" fmla="*/ 335902 h 541175"/>
              <a:gd name="connsiteX23" fmla="*/ 438539 w 933062"/>
              <a:gd name="connsiteY23" fmla="*/ 298579 h 541175"/>
              <a:gd name="connsiteX24" fmla="*/ 503853 w 933062"/>
              <a:gd name="connsiteY24" fmla="*/ 270587 h 541175"/>
              <a:gd name="connsiteX25" fmla="*/ 522515 w 933062"/>
              <a:gd name="connsiteY25" fmla="*/ 251926 h 541175"/>
              <a:gd name="connsiteX26" fmla="*/ 550506 w 933062"/>
              <a:gd name="connsiteY26" fmla="*/ 233265 h 541175"/>
              <a:gd name="connsiteX27" fmla="*/ 587829 w 933062"/>
              <a:gd name="connsiteY27" fmla="*/ 195942 h 541175"/>
              <a:gd name="connsiteX28" fmla="*/ 625151 w 933062"/>
              <a:gd name="connsiteY28" fmla="*/ 177281 h 541175"/>
              <a:gd name="connsiteX29" fmla="*/ 643813 w 933062"/>
              <a:gd name="connsiteY29" fmla="*/ 158620 h 541175"/>
              <a:gd name="connsiteX30" fmla="*/ 709127 w 933062"/>
              <a:gd name="connsiteY30" fmla="*/ 111967 h 541175"/>
              <a:gd name="connsiteX31" fmla="*/ 737119 w 933062"/>
              <a:gd name="connsiteY31" fmla="*/ 102636 h 541175"/>
              <a:gd name="connsiteX32" fmla="*/ 765111 w 933062"/>
              <a:gd name="connsiteY32" fmla="*/ 74645 h 541175"/>
              <a:gd name="connsiteX33" fmla="*/ 793102 w 933062"/>
              <a:gd name="connsiteY33" fmla="*/ 55983 h 541175"/>
              <a:gd name="connsiteX34" fmla="*/ 830425 w 933062"/>
              <a:gd name="connsiteY34" fmla="*/ 0 h 541175"/>
              <a:gd name="connsiteX35" fmla="*/ 895739 w 933062"/>
              <a:gd name="connsiteY35" fmla="*/ 65314 h 541175"/>
              <a:gd name="connsiteX36" fmla="*/ 923731 w 933062"/>
              <a:gd name="connsiteY36" fmla="*/ 93306 h 541175"/>
              <a:gd name="connsiteX37" fmla="*/ 933062 w 933062"/>
              <a:gd name="connsiteY37" fmla="*/ 74645 h 541175"/>
              <a:gd name="connsiteX38" fmla="*/ 886409 w 933062"/>
              <a:gd name="connsiteY38" fmla="*/ 46653 h 54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33062" h="541175">
                <a:moveTo>
                  <a:pt x="886409" y="46653"/>
                </a:moveTo>
                <a:lnTo>
                  <a:pt x="895739" y="27991"/>
                </a:lnTo>
                <a:cubicBezTo>
                  <a:pt x="889519" y="65314"/>
                  <a:pt x="893999" y="106116"/>
                  <a:pt x="877078" y="139959"/>
                </a:cubicBezTo>
                <a:cubicBezTo>
                  <a:pt x="867048" y="160019"/>
                  <a:pt x="839755" y="164840"/>
                  <a:pt x="821094" y="177281"/>
                </a:cubicBezTo>
                <a:lnTo>
                  <a:pt x="793102" y="195942"/>
                </a:lnTo>
                <a:cubicBezTo>
                  <a:pt x="786510" y="205829"/>
                  <a:pt x="769074" y="235949"/>
                  <a:pt x="755780" y="242596"/>
                </a:cubicBezTo>
                <a:cubicBezTo>
                  <a:pt x="744310" y="248331"/>
                  <a:pt x="730898" y="248816"/>
                  <a:pt x="718457" y="251926"/>
                </a:cubicBezTo>
                <a:cubicBezTo>
                  <a:pt x="687355" y="267477"/>
                  <a:pt x="654084" y="279290"/>
                  <a:pt x="625151" y="298579"/>
                </a:cubicBezTo>
                <a:cubicBezTo>
                  <a:pt x="582070" y="327300"/>
                  <a:pt x="606776" y="311471"/>
                  <a:pt x="550506" y="345232"/>
                </a:cubicBezTo>
                <a:cubicBezTo>
                  <a:pt x="506679" y="403671"/>
                  <a:pt x="533515" y="371554"/>
                  <a:pt x="466531" y="438538"/>
                </a:cubicBezTo>
                <a:lnTo>
                  <a:pt x="447870" y="457200"/>
                </a:lnTo>
                <a:cubicBezTo>
                  <a:pt x="414367" y="490703"/>
                  <a:pt x="407416" y="508778"/>
                  <a:pt x="354564" y="513183"/>
                </a:cubicBezTo>
                <a:lnTo>
                  <a:pt x="242596" y="522514"/>
                </a:lnTo>
                <a:lnTo>
                  <a:pt x="186613" y="531845"/>
                </a:lnTo>
                <a:cubicBezTo>
                  <a:pt x="171010" y="534682"/>
                  <a:pt x="155819" y="541175"/>
                  <a:pt x="139960" y="541175"/>
                </a:cubicBezTo>
                <a:cubicBezTo>
                  <a:pt x="114885" y="541175"/>
                  <a:pt x="90197" y="534955"/>
                  <a:pt x="65315" y="531845"/>
                </a:cubicBezTo>
                <a:cubicBezTo>
                  <a:pt x="55984" y="528735"/>
                  <a:pt x="44278" y="529469"/>
                  <a:pt x="37323" y="522514"/>
                </a:cubicBezTo>
                <a:cubicBezTo>
                  <a:pt x="21464" y="506655"/>
                  <a:pt x="0" y="466530"/>
                  <a:pt x="0" y="466530"/>
                </a:cubicBezTo>
                <a:cubicBezTo>
                  <a:pt x="12948" y="298218"/>
                  <a:pt x="-25172" y="332646"/>
                  <a:pt x="37323" y="363894"/>
                </a:cubicBezTo>
                <a:cubicBezTo>
                  <a:pt x="46120" y="368292"/>
                  <a:pt x="55984" y="370114"/>
                  <a:pt x="65315" y="373224"/>
                </a:cubicBezTo>
                <a:cubicBezTo>
                  <a:pt x="139960" y="370114"/>
                  <a:pt x="214729" y="369217"/>
                  <a:pt x="289249" y="363894"/>
                </a:cubicBezTo>
                <a:cubicBezTo>
                  <a:pt x="308697" y="362505"/>
                  <a:pt x="335434" y="350698"/>
                  <a:pt x="354564" y="345232"/>
                </a:cubicBezTo>
                <a:cubicBezTo>
                  <a:pt x="366894" y="341709"/>
                  <a:pt x="379445" y="339012"/>
                  <a:pt x="391886" y="335902"/>
                </a:cubicBezTo>
                <a:cubicBezTo>
                  <a:pt x="409244" y="318544"/>
                  <a:pt x="414997" y="310350"/>
                  <a:pt x="438539" y="298579"/>
                </a:cubicBezTo>
                <a:cubicBezTo>
                  <a:pt x="488307" y="273696"/>
                  <a:pt x="445599" y="309423"/>
                  <a:pt x="503853" y="270587"/>
                </a:cubicBezTo>
                <a:cubicBezTo>
                  <a:pt x="511173" y="265707"/>
                  <a:pt x="515646" y="257421"/>
                  <a:pt x="522515" y="251926"/>
                </a:cubicBezTo>
                <a:cubicBezTo>
                  <a:pt x="531271" y="244921"/>
                  <a:pt x="541992" y="240563"/>
                  <a:pt x="550506" y="233265"/>
                </a:cubicBezTo>
                <a:cubicBezTo>
                  <a:pt x="563864" y="221815"/>
                  <a:pt x="572092" y="203810"/>
                  <a:pt x="587829" y="195942"/>
                </a:cubicBezTo>
                <a:cubicBezTo>
                  <a:pt x="600270" y="189722"/>
                  <a:pt x="613578" y="184996"/>
                  <a:pt x="625151" y="177281"/>
                </a:cubicBezTo>
                <a:cubicBezTo>
                  <a:pt x="632471" y="172401"/>
                  <a:pt x="637055" y="164252"/>
                  <a:pt x="643813" y="158620"/>
                </a:cubicBezTo>
                <a:cubicBezTo>
                  <a:pt x="650156" y="153334"/>
                  <a:pt x="697004" y="118028"/>
                  <a:pt x="709127" y="111967"/>
                </a:cubicBezTo>
                <a:cubicBezTo>
                  <a:pt x="717924" y="107568"/>
                  <a:pt x="727788" y="105746"/>
                  <a:pt x="737119" y="102636"/>
                </a:cubicBezTo>
                <a:cubicBezTo>
                  <a:pt x="746450" y="93306"/>
                  <a:pt x="754974" y="83092"/>
                  <a:pt x="765111" y="74645"/>
                </a:cubicBezTo>
                <a:cubicBezTo>
                  <a:pt x="773726" y="67466"/>
                  <a:pt x="785718" y="64422"/>
                  <a:pt x="793102" y="55983"/>
                </a:cubicBezTo>
                <a:cubicBezTo>
                  <a:pt x="807871" y="39104"/>
                  <a:pt x="830425" y="0"/>
                  <a:pt x="830425" y="0"/>
                </a:cubicBezTo>
                <a:cubicBezTo>
                  <a:pt x="880604" y="33452"/>
                  <a:pt x="841438" y="3255"/>
                  <a:pt x="895739" y="65314"/>
                </a:cubicBezTo>
                <a:cubicBezTo>
                  <a:pt x="904428" y="75245"/>
                  <a:pt x="910929" y="90106"/>
                  <a:pt x="923731" y="93306"/>
                </a:cubicBezTo>
                <a:cubicBezTo>
                  <a:pt x="930478" y="94993"/>
                  <a:pt x="929952" y="80865"/>
                  <a:pt x="933062" y="74645"/>
                </a:cubicBezTo>
                <a:lnTo>
                  <a:pt x="886409" y="46653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02289E-B60D-C2A9-2DAA-1695A7524EB9}"/>
              </a:ext>
            </a:extLst>
          </p:cNvPr>
          <p:cNvSpPr/>
          <p:nvPr/>
        </p:nvSpPr>
        <p:spPr>
          <a:xfrm>
            <a:off x="4942570" y="2525471"/>
            <a:ext cx="233265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7CCB-9DF8-DDF1-8A20-6C974CC222B0}"/>
              </a:ext>
            </a:extLst>
          </p:cNvPr>
          <p:cNvSpPr/>
          <p:nvPr/>
        </p:nvSpPr>
        <p:spPr>
          <a:xfrm>
            <a:off x="3029364" y="5495391"/>
            <a:ext cx="7048500" cy="9974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7B4F595-A2E7-6CB6-7A87-4F49D1DF9FC5}"/>
              </a:ext>
            </a:extLst>
          </p:cNvPr>
          <p:cNvSpPr/>
          <p:nvPr/>
        </p:nvSpPr>
        <p:spPr>
          <a:xfrm>
            <a:off x="699320" y="1931035"/>
            <a:ext cx="2119313" cy="16367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E5549-6646-66D6-C68A-677C8F62B893}"/>
              </a:ext>
            </a:extLst>
          </p:cNvPr>
          <p:cNvSpPr txBox="1"/>
          <p:nvPr/>
        </p:nvSpPr>
        <p:spPr>
          <a:xfrm>
            <a:off x="1147055" y="3623456"/>
            <a:ext cx="12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868EF-41B0-0D5E-AC1E-D15FC74F4E12}"/>
              </a:ext>
            </a:extLst>
          </p:cNvPr>
          <p:cNvSpPr txBox="1"/>
          <p:nvPr/>
        </p:nvSpPr>
        <p:spPr>
          <a:xfrm>
            <a:off x="792058" y="2008752"/>
            <a:ext cx="1985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Impedance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dirty="0"/>
              <a:t>axial force change </a:t>
            </a:r>
            <a:r>
              <a:rPr lang="en-US" dirty="0"/>
              <a:t>stop condition reached? </a:t>
            </a:r>
          </a:p>
          <a:p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STOP!!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CB931C-CC7D-8EB4-6853-9126C7D17F32}"/>
              </a:ext>
            </a:extLst>
          </p:cNvPr>
          <p:cNvSpPr/>
          <p:nvPr/>
        </p:nvSpPr>
        <p:spPr>
          <a:xfrm>
            <a:off x="3368329" y="2916729"/>
            <a:ext cx="524933" cy="2154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0FDDF61-51F3-0AA0-9D74-A7830FE24859}"/>
              </a:ext>
            </a:extLst>
          </p:cNvPr>
          <p:cNvSpPr/>
          <p:nvPr/>
        </p:nvSpPr>
        <p:spPr>
          <a:xfrm>
            <a:off x="2904668" y="2437646"/>
            <a:ext cx="1676400" cy="804333"/>
          </a:xfrm>
          <a:custGeom>
            <a:avLst/>
            <a:gdLst>
              <a:gd name="connsiteX0" fmla="*/ 194733 w 1676400"/>
              <a:gd name="connsiteY0" fmla="*/ 804333 h 804333"/>
              <a:gd name="connsiteX1" fmla="*/ 1532466 w 1676400"/>
              <a:gd name="connsiteY1" fmla="*/ 804333 h 804333"/>
              <a:gd name="connsiteX2" fmla="*/ 1676400 w 1676400"/>
              <a:gd name="connsiteY2" fmla="*/ 491066 h 804333"/>
              <a:gd name="connsiteX3" fmla="*/ 1549400 w 1676400"/>
              <a:gd name="connsiteY3" fmla="*/ 220133 h 804333"/>
              <a:gd name="connsiteX4" fmla="*/ 982133 w 1676400"/>
              <a:gd name="connsiteY4" fmla="*/ 0 h 804333"/>
              <a:gd name="connsiteX5" fmla="*/ 245533 w 1676400"/>
              <a:gd name="connsiteY5" fmla="*/ 8466 h 804333"/>
              <a:gd name="connsiteX6" fmla="*/ 0 w 1676400"/>
              <a:gd name="connsiteY6" fmla="*/ 220133 h 804333"/>
              <a:gd name="connsiteX7" fmla="*/ 431800 w 1676400"/>
              <a:gd name="connsiteY7" fmla="*/ 364066 h 804333"/>
              <a:gd name="connsiteX8" fmla="*/ 1236133 w 1676400"/>
              <a:gd name="connsiteY8" fmla="*/ 372533 h 804333"/>
              <a:gd name="connsiteX9" fmla="*/ 1151466 w 1676400"/>
              <a:gd name="connsiteY9" fmla="*/ 584200 h 804333"/>
              <a:gd name="connsiteX10" fmla="*/ 84666 w 1676400"/>
              <a:gd name="connsiteY10" fmla="*/ 609600 h 804333"/>
              <a:gd name="connsiteX11" fmla="*/ 194733 w 1676400"/>
              <a:gd name="connsiteY1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804333">
                <a:moveTo>
                  <a:pt x="194733" y="804333"/>
                </a:moveTo>
                <a:lnTo>
                  <a:pt x="1532466" y="804333"/>
                </a:lnTo>
                <a:lnTo>
                  <a:pt x="1676400" y="491066"/>
                </a:lnTo>
                <a:lnTo>
                  <a:pt x="1549400" y="220133"/>
                </a:lnTo>
                <a:lnTo>
                  <a:pt x="982133" y="0"/>
                </a:lnTo>
                <a:lnTo>
                  <a:pt x="245533" y="8466"/>
                </a:lnTo>
                <a:lnTo>
                  <a:pt x="0" y="220133"/>
                </a:lnTo>
                <a:lnTo>
                  <a:pt x="431800" y="364066"/>
                </a:lnTo>
                <a:lnTo>
                  <a:pt x="1236133" y="372533"/>
                </a:lnTo>
                <a:lnTo>
                  <a:pt x="1151466" y="584200"/>
                </a:lnTo>
                <a:lnTo>
                  <a:pt x="84666" y="609600"/>
                </a:lnTo>
                <a:lnTo>
                  <a:pt x="194733" y="80433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C9F569-36CE-E772-BD25-0CEB7505708E}"/>
              </a:ext>
            </a:extLst>
          </p:cNvPr>
          <p:cNvSpPr/>
          <p:nvPr/>
        </p:nvSpPr>
        <p:spPr>
          <a:xfrm rot="1150585">
            <a:off x="4399755" y="3923469"/>
            <a:ext cx="736600" cy="364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1D98ED-1DDD-7C22-2379-C5D12355F6FD}"/>
              </a:ext>
            </a:extLst>
          </p:cNvPr>
          <p:cNvGrpSpPr/>
          <p:nvPr/>
        </p:nvGrpSpPr>
        <p:grpSpPr>
          <a:xfrm>
            <a:off x="4694688" y="4003595"/>
            <a:ext cx="398520" cy="341280"/>
            <a:chOff x="3809420" y="3417216"/>
            <a:chExt cx="3985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829486-0EA9-12D4-08AE-AEE84CCD8D19}"/>
                    </a:ext>
                  </a:extLst>
                </p14:cNvPr>
                <p14:cNvContentPartPr/>
                <p14:nvPr/>
              </p14:nvContentPartPr>
              <p14:xfrm>
                <a:off x="3809420" y="3417216"/>
                <a:ext cx="194400" cy="18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829486-0EA9-12D4-08AE-AEE84CCD8D1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00780" y="3408216"/>
                  <a:ext cx="212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8FF548-8D32-A3F3-7DDD-712B4745F502}"/>
                    </a:ext>
                  </a:extLst>
                </p14:cNvPr>
                <p14:cNvContentPartPr/>
                <p14:nvPr/>
              </p14:nvContentPartPr>
              <p14:xfrm>
                <a:off x="4039460" y="3522696"/>
                <a:ext cx="168480" cy="235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8FF548-8D32-A3F3-7DDD-712B4745F5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30460" y="3513696"/>
                  <a:ext cx="18612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21ACDE-7FAD-2ED4-5572-C76A56D3CA76}"/>
              </a:ext>
            </a:extLst>
          </p:cNvPr>
          <p:cNvGrpSpPr/>
          <p:nvPr/>
        </p:nvGrpSpPr>
        <p:grpSpPr>
          <a:xfrm>
            <a:off x="3600517" y="3052190"/>
            <a:ext cx="1002600" cy="1139400"/>
            <a:chOff x="3600517" y="3052190"/>
            <a:chExt cx="100260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EF2AC5-5243-3BAC-CE40-F947D55E652B}"/>
                    </a:ext>
                  </a:extLst>
                </p14:cNvPr>
                <p14:cNvContentPartPr/>
                <p14:nvPr/>
              </p14:nvContentPartPr>
              <p14:xfrm>
                <a:off x="4602757" y="3898910"/>
                <a:ext cx="360" cy="41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EF2AC5-5243-3BAC-CE40-F947D55E65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3757" y="3890270"/>
                  <a:ext cx="18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CF16D40-4BF9-6413-A6B8-21E95E782FDC}"/>
                    </a:ext>
                  </a:extLst>
                </p14:cNvPr>
                <p14:cNvContentPartPr/>
                <p14:nvPr/>
              </p14:nvContentPartPr>
              <p14:xfrm>
                <a:off x="4562797" y="4060190"/>
                <a:ext cx="39960" cy="131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CF16D40-4BF9-6413-A6B8-21E95E782F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54157" y="4051190"/>
                  <a:ext cx="57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3E1B33-26CB-C805-A12E-4035200B3357}"/>
                    </a:ext>
                  </a:extLst>
                </p14:cNvPr>
                <p14:cNvContentPartPr/>
                <p14:nvPr/>
              </p14:nvContentPartPr>
              <p14:xfrm>
                <a:off x="3600517" y="3052190"/>
                <a:ext cx="794520" cy="958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3E1B33-26CB-C805-A12E-4035200B33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91517" y="3043550"/>
                  <a:ext cx="812160" cy="9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0DDAFFE-B2DF-6541-F64D-D98B27B9CA46}"/>
                  </a:ext>
                </a:extLst>
              </p14:cNvPr>
              <p14:cNvContentPartPr/>
              <p14:nvPr/>
            </p14:nvContentPartPr>
            <p14:xfrm>
              <a:off x="5094517" y="4328750"/>
              <a:ext cx="1076400" cy="1175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0DDAFFE-B2DF-6541-F64D-D98B27B9CA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85877" y="4320110"/>
                <a:ext cx="1094040" cy="11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8491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0861-DB1E-A745-9185-4CC6FFF7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B280909-979B-CD53-900F-F26C1E06E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73" t="81678"/>
          <a:stretch/>
        </p:blipFill>
        <p:spPr>
          <a:xfrm>
            <a:off x="3790122" y="205107"/>
            <a:ext cx="4174435" cy="1620518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E8A890-879D-7E12-B19E-E3BA89F89558}"/>
              </a:ext>
            </a:extLst>
          </p:cNvPr>
          <p:cNvSpPr/>
          <p:nvPr/>
        </p:nvSpPr>
        <p:spPr>
          <a:xfrm>
            <a:off x="4815094" y="2279655"/>
            <a:ext cx="1349828" cy="9796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FC501-B6F9-9DB8-9810-7A696B3CA83E}"/>
              </a:ext>
            </a:extLst>
          </p:cNvPr>
          <p:cNvSpPr/>
          <p:nvPr/>
        </p:nvSpPr>
        <p:spPr>
          <a:xfrm>
            <a:off x="3029364" y="3262058"/>
            <a:ext cx="7048500" cy="623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A3AF1-5215-DBD7-DBC6-CF4B9384FCEA}"/>
              </a:ext>
            </a:extLst>
          </p:cNvPr>
          <p:cNvSpPr/>
          <p:nvPr/>
        </p:nvSpPr>
        <p:spPr>
          <a:xfrm>
            <a:off x="3029364" y="3890869"/>
            <a:ext cx="7048500" cy="997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BDAA5A-DD1F-330E-CDBC-19B40D7D68DC}"/>
              </a:ext>
            </a:extLst>
          </p:cNvPr>
          <p:cNvSpPr/>
          <p:nvPr/>
        </p:nvSpPr>
        <p:spPr>
          <a:xfrm>
            <a:off x="3029364" y="4893796"/>
            <a:ext cx="7048500" cy="601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0D4D865-FE34-4080-49E6-F9F6619E33AB}"/>
              </a:ext>
            </a:extLst>
          </p:cNvPr>
          <p:cNvSpPr/>
          <p:nvPr/>
        </p:nvSpPr>
        <p:spPr>
          <a:xfrm>
            <a:off x="2657475" y="2586225"/>
            <a:ext cx="2503654" cy="541175"/>
          </a:xfrm>
          <a:custGeom>
            <a:avLst/>
            <a:gdLst>
              <a:gd name="connsiteX0" fmla="*/ 886409 w 933062"/>
              <a:gd name="connsiteY0" fmla="*/ 46653 h 541175"/>
              <a:gd name="connsiteX1" fmla="*/ 895739 w 933062"/>
              <a:gd name="connsiteY1" fmla="*/ 27991 h 541175"/>
              <a:gd name="connsiteX2" fmla="*/ 877078 w 933062"/>
              <a:gd name="connsiteY2" fmla="*/ 139959 h 541175"/>
              <a:gd name="connsiteX3" fmla="*/ 821094 w 933062"/>
              <a:gd name="connsiteY3" fmla="*/ 177281 h 541175"/>
              <a:gd name="connsiteX4" fmla="*/ 793102 w 933062"/>
              <a:gd name="connsiteY4" fmla="*/ 195942 h 541175"/>
              <a:gd name="connsiteX5" fmla="*/ 755780 w 933062"/>
              <a:gd name="connsiteY5" fmla="*/ 242596 h 541175"/>
              <a:gd name="connsiteX6" fmla="*/ 718457 w 933062"/>
              <a:gd name="connsiteY6" fmla="*/ 251926 h 541175"/>
              <a:gd name="connsiteX7" fmla="*/ 625151 w 933062"/>
              <a:gd name="connsiteY7" fmla="*/ 298579 h 541175"/>
              <a:gd name="connsiteX8" fmla="*/ 550506 w 933062"/>
              <a:gd name="connsiteY8" fmla="*/ 345232 h 541175"/>
              <a:gd name="connsiteX9" fmla="*/ 466531 w 933062"/>
              <a:gd name="connsiteY9" fmla="*/ 438538 h 541175"/>
              <a:gd name="connsiteX10" fmla="*/ 447870 w 933062"/>
              <a:gd name="connsiteY10" fmla="*/ 457200 h 541175"/>
              <a:gd name="connsiteX11" fmla="*/ 354564 w 933062"/>
              <a:gd name="connsiteY11" fmla="*/ 513183 h 541175"/>
              <a:gd name="connsiteX12" fmla="*/ 242596 w 933062"/>
              <a:gd name="connsiteY12" fmla="*/ 522514 h 541175"/>
              <a:gd name="connsiteX13" fmla="*/ 186613 w 933062"/>
              <a:gd name="connsiteY13" fmla="*/ 531845 h 541175"/>
              <a:gd name="connsiteX14" fmla="*/ 139960 w 933062"/>
              <a:gd name="connsiteY14" fmla="*/ 541175 h 541175"/>
              <a:gd name="connsiteX15" fmla="*/ 65315 w 933062"/>
              <a:gd name="connsiteY15" fmla="*/ 531845 h 541175"/>
              <a:gd name="connsiteX16" fmla="*/ 37323 w 933062"/>
              <a:gd name="connsiteY16" fmla="*/ 522514 h 541175"/>
              <a:gd name="connsiteX17" fmla="*/ 0 w 933062"/>
              <a:gd name="connsiteY17" fmla="*/ 466530 h 541175"/>
              <a:gd name="connsiteX18" fmla="*/ 37323 w 933062"/>
              <a:gd name="connsiteY18" fmla="*/ 363894 h 541175"/>
              <a:gd name="connsiteX19" fmla="*/ 65315 w 933062"/>
              <a:gd name="connsiteY19" fmla="*/ 373224 h 541175"/>
              <a:gd name="connsiteX20" fmla="*/ 289249 w 933062"/>
              <a:gd name="connsiteY20" fmla="*/ 363894 h 541175"/>
              <a:gd name="connsiteX21" fmla="*/ 354564 w 933062"/>
              <a:gd name="connsiteY21" fmla="*/ 345232 h 541175"/>
              <a:gd name="connsiteX22" fmla="*/ 391886 w 933062"/>
              <a:gd name="connsiteY22" fmla="*/ 335902 h 541175"/>
              <a:gd name="connsiteX23" fmla="*/ 438539 w 933062"/>
              <a:gd name="connsiteY23" fmla="*/ 298579 h 541175"/>
              <a:gd name="connsiteX24" fmla="*/ 503853 w 933062"/>
              <a:gd name="connsiteY24" fmla="*/ 270587 h 541175"/>
              <a:gd name="connsiteX25" fmla="*/ 522515 w 933062"/>
              <a:gd name="connsiteY25" fmla="*/ 251926 h 541175"/>
              <a:gd name="connsiteX26" fmla="*/ 550506 w 933062"/>
              <a:gd name="connsiteY26" fmla="*/ 233265 h 541175"/>
              <a:gd name="connsiteX27" fmla="*/ 587829 w 933062"/>
              <a:gd name="connsiteY27" fmla="*/ 195942 h 541175"/>
              <a:gd name="connsiteX28" fmla="*/ 625151 w 933062"/>
              <a:gd name="connsiteY28" fmla="*/ 177281 h 541175"/>
              <a:gd name="connsiteX29" fmla="*/ 643813 w 933062"/>
              <a:gd name="connsiteY29" fmla="*/ 158620 h 541175"/>
              <a:gd name="connsiteX30" fmla="*/ 709127 w 933062"/>
              <a:gd name="connsiteY30" fmla="*/ 111967 h 541175"/>
              <a:gd name="connsiteX31" fmla="*/ 737119 w 933062"/>
              <a:gd name="connsiteY31" fmla="*/ 102636 h 541175"/>
              <a:gd name="connsiteX32" fmla="*/ 765111 w 933062"/>
              <a:gd name="connsiteY32" fmla="*/ 74645 h 541175"/>
              <a:gd name="connsiteX33" fmla="*/ 793102 w 933062"/>
              <a:gd name="connsiteY33" fmla="*/ 55983 h 541175"/>
              <a:gd name="connsiteX34" fmla="*/ 830425 w 933062"/>
              <a:gd name="connsiteY34" fmla="*/ 0 h 541175"/>
              <a:gd name="connsiteX35" fmla="*/ 895739 w 933062"/>
              <a:gd name="connsiteY35" fmla="*/ 65314 h 541175"/>
              <a:gd name="connsiteX36" fmla="*/ 923731 w 933062"/>
              <a:gd name="connsiteY36" fmla="*/ 93306 h 541175"/>
              <a:gd name="connsiteX37" fmla="*/ 933062 w 933062"/>
              <a:gd name="connsiteY37" fmla="*/ 74645 h 541175"/>
              <a:gd name="connsiteX38" fmla="*/ 886409 w 933062"/>
              <a:gd name="connsiteY38" fmla="*/ 46653 h 54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33062" h="541175">
                <a:moveTo>
                  <a:pt x="886409" y="46653"/>
                </a:moveTo>
                <a:lnTo>
                  <a:pt x="895739" y="27991"/>
                </a:lnTo>
                <a:cubicBezTo>
                  <a:pt x="889519" y="65314"/>
                  <a:pt x="893999" y="106116"/>
                  <a:pt x="877078" y="139959"/>
                </a:cubicBezTo>
                <a:cubicBezTo>
                  <a:pt x="867048" y="160019"/>
                  <a:pt x="839755" y="164840"/>
                  <a:pt x="821094" y="177281"/>
                </a:cubicBezTo>
                <a:lnTo>
                  <a:pt x="793102" y="195942"/>
                </a:lnTo>
                <a:cubicBezTo>
                  <a:pt x="786510" y="205829"/>
                  <a:pt x="769074" y="235949"/>
                  <a:pt x="755780" y="242596"/>
                </a:cubicBezTo>
                <a:cubicBezTo>
                  <a:pt x="744310" y="248331"/>
                  <a:pt x="730898" y="248816"/>
                  <a:pt x="718457" y="251926"/>
                </a:cubicBezTo>
                <a:cubicBezTo>
                  <a:pt x="687355" y="267477"/>
                  <a:pt x="654084" y="279290"/>
                  <a:pt x="625151" y="298579"/>
                </a:cubicBezTo>
                <a:cubicBezTo>
                  <a:pt x="582070" y="327300"/>
                  <a:pt x="606776" y="311471"/>
                  <a:pt x="550506" y="345232"/>
                </a:cubicBezTo>
                <a:cubicBezTo>
                  <a:pt x="506679" y="403671"/>
                  <a:pt x="533515" y="371554"/>
                  <a:pt x="466531" y="438538"/>
                </a:cubicBezTo>
                <a:lnTo>
                  <a:pt x="447870" y="457200"/>
                </a:lnTo>
                <a:cubicBezTo>
                  <a:pt x="414367" y="490703"/>
                  <a:pt x="407416" y="508778"/>
                  <a:pt x="354564" y="513183"/>
                </a:cubicBezTo>
                <a:lnTo>
                  <a:pt x="242596" y="522514"/>
                </a:lnTo>
                <a:lnTo>
                  <a:pt x="186613" y="531845"/>
                </a:lnTo>
                <a:cubicBezTo>
                  <a:pt x="171010" y="534682"/>
                  <a:pt x="155819" y="541175"/>
                  <a:pt x="139960" y="541175"/>
                </a:cubicBezTo>
                <a:cubicBezTo>
                  <a:pt x="114885" y="541175"/>
                  <a:pt x="90197" y="534955"/>
                  <a:pt x="65315" y="531845"/>
                </a:cubicBezTo>
                <a:cubicBezTo>
                  <a:pt x="55984" y="528735"/>
                  <a:pt x="44278" y="529469"/>
                  <a:pt x="37323" y="522514"/>
                </a:cubicBezTo>
                <a:cubicBezTo>
                  <a:pt x="21464" y="506655"/>
                  <a:pt x="0" y="466530"/>
                  <a:pt x="0" y="466530"/>
                </a:cubicBezTo>
                <a:cubicBezTo>
                  <a:pt x="12948" y="298218"/>
                  <a:pt x="-25172" y="332646"/>
                  <a:pt x="37323" y="363894"/>
                </a:cubicBezTo>
                <a:cubicBezTo>
                  <a:pt x="46120" y="368292"/>
                  <a:pt x="55984" y="370114"/>
                  <a:pt x="65315" y="373224"/>
                </a:cubicBezTo>
                <a:cubicBezTo>
                  <a:pt x="139960" y="370114"/>
                  <a:pt x="214729" y="369217"/>
                  <a:pt x="289249" y="363894"/>
                </a:cubicBezTo>
                <a:cubicBezTo>
                  <a:pt x="308697" y="362505"/>
                  <a:pt x="335434" y="350698"/>
                  <a:pt x="354564" y="345232"/>
                </a:cubicBezTo>
                <a:cubicBezTo>
                  <a:pt x="366894" y="341709"/>
                  <a:pt x="379445" y="339012"/>
                  <a:pt x="391886" y="335902"/>
                </a:cubicBezTo>
                <a:cubicBezTo>
                  <a:pt x="409244" y="318544"/>
                  <a:pt x="414997" y="310350"/>
                  <a:pt x="438539" y="298579"/>
                </a:cubicBezTo>
                <a:cubicBezTo>
                  <a:pt x="488307" y="273696"/>
                  <a:pt x="445599" y="309423"/>
                  <a:pt x="503853" y="270587"/>
                </a:cubicBezTo>
                <a:cubicBezTo>
                  <a:pt x="511173" y="265707"/>
                  <a:pt x="515646" y="257421"/>
                  <a:pt x="522515" y="251926"/>
                </a:cubicBezTo>
                <a:cubicBezTo>
                  <a:pt x="531271" y="244921"/>
                  <a:pt x="541992" y="240563"/>
                  <a:pt x="550506" y="233265"/>
                </a:cubicBezTo>
                <a:cubicBezTo>
                  <a:pt x="563864" y="221815"/>
                  <a:pt x="572092" y="203810"/>
                  <a:pt x="587829" y="195942"/>
                </a:cubicBezTo>
                <a:cubicBezTo>
                  <a:pt x="600270" y="189722"/>
                  <a:pt x="613578" y="184996"/>
                  <a:pt x="625151" y="177281"/>
                </a:cubicBezTo>
                <a:cubicBezTo>
                  <a:pt x="632471" y="172401"/>
                  <a:pt x="637055" y="164252"/>
                  <a:pt x="643813" y="158620"/>
                </a:cubicBezTo>
                <a:cubicBezTo>
                  <a:pt x="650156" y="153334"/>
                  <a:pt x="697004" y="118028"/>
                  <a:pt x="709127" y="111967"/>
                </a:cubicBezTo>
                <a:cubicBezTo>
                  <a:pt x="717924" y="107568"/>
                  <a:pt x="727788" y="105746"/>
                  <a:pt x="737119" y="102636"/>
                </a:cubicBezTo>
                <a:cubicBezTo>
                  <a:pt x="746450" y="93306"/>
                  <a:pt x="754974" y="83092"/>
                  <a:pt x="765111" y="74645"/>
                </a:cubicBezTo>
                <a:cubicBezTo>
                  <a:pt x="773726" y="67466"/>
                  <a:pt x="785718" y="64422"/>
                  <a:pt x="793102" y="55983"/>
                </a:cubicBezTo>
                <a:cubicBezTo>
                  <a:pt x="807871" y="39104"/>
                  <a:pt x="830425" y="0"/>
                  <a:pt x="830425" y="0"/>
                </a:cubicBezTo>
                <a:cubicBezTo>
                  <a:pt x="880604" y="33452"/>
                  <a:pt x="841438" y="3255"/>
                  <a:pt x="895739" y="65314"/>
                </a:cubicBezTo>
                <a:cubicBezTo>
                  <a:pt x="904428" y="75245"/>
                  <a:pt x="910929" y="90106"/>
                  <a:pt x="923731" y="93306"/>
                </a:cubicBezTo>
                <a:cubicBezTo>
                  <a:pt x="930478" y="94993"/>
                  <a:pt x="929952" y="80865"/>
                  <a:pt x="933062" y="74645"/>
                </a:cubicBezTo>
                <a:lnTo>
                  <a:pt x="886409" y="46653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24E79A-8FD3-835F-F25E-18C451DA850E}"/>
              </a:ext>
            </a:extLst>
          </p:cNvPr>
          <p:cNvSpPr/>
          <p:nvPr/>
        </p:nvSpPr>
        <p:spPr>
          <a:xfrm>
            <a:off x="4942570" y="2525471"/>
            <a:ext cx="233265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C7FD-31E7-1658-8355-5197B1E1B4EA}"/>
              </a:ext>
            </a:extLst>
          </p:cNvPr>
          <p:cNvSpPr/>
          <p:nvPr/>
        </p:nvSpPr>
        <p:spPr>
          <a:xfrm>
            <a:off x="3029364" y="5495391"/>
            <a:ext cx="7048500" cy="9974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F74C3-6433-5850-E9A8-5D0D54B41160}"/>
              </a:ext>
            </a:extLst>
          </p:cNvPr>
          <p:cNvSpPr/>
          <p:nvPr/>
        </p:nvSpPr>
        <p:spPr>
          <a:xfrm>
            <a:off x="3368329" y="2916729"/>
            <a:ext cx="524933" cy="2154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01FEF6F-A5DB-8825-009F-3EEB3CC9758E}"/>
              </a:ext>
            </a:extLst>
          </p:cNvPr>
          <p:cNvSpPr/>
          <p:nvPr/>
        </p:nvSpPr>
        <p:spPr>
          <a:xfrm>
            <a:off x="2904668" y="2437646"/>
            <a:ext cx="1676400" cy="804333"/>
          </a:xfrm>
          <a:custGeom>
            <a:avLst/>
            <a:gdLst>
              <a:gd name="connsiteX0" fmla="*/ 194733 w 1676400"/>
              <a:gd name="connsiteY0" fmla="*/ 804333 h 804333"/>
              <a:gd name="connsiteX1" fmla="*/ 1532466 w 1676400"/>
              <a:gd name="connsiteY1" fmla="*/ 804333 h 804333"/>
              <a:gd name="connsiteX2" fmla="*/ 1676400 w 1676400"/>
              <a:gd name="connsiteY2" fmla="*/ 491066 h 804333"/>
              <a:gd name="connsiteX3" fmla="*/ 1549400 w 1676400"/>
              <a:gd name="connsiteY3" fmla="*/ 220133 h 804333"/>
              <a:gd name="connsiteX4" fmla="*/ 982133 w 1676400"/>
              <a:gd name="connsiteY4" fmla="*/ 0 h 804333"/>
              <a:gd name="connsiteX5" fmla="*/ 245533 w 1676400"/>
              <a:gd name="connsiteY5" fmla="*/ 8466 h 804333"/>
              <a:gd name="connsiteX6" fmla="*/ 0 w 1676400"/>
              <a:gd name="connsiteY6" fmla="*/ 220133 h 804333"/>
              <a:gd name="connsiteX7" fmla="*/ 431800 w 1676400"/>
              <a:gd name="connsiteY7" fmla="*/ 364066 h 804333"/>
              <a:gd name="connsiteX8" fmla="*/ 1236133 w 1676400"/>
              <a:gd name="connsiteY8" fmla="*/ 372533 h 804333"/>
              <a:gd name="connsiteX9" fmla="*/ 1151466 w 1676400"/>
              <a:gd name="connsiteY9" fmla="*/ 584200 h 804333"/>
              <a:gd name="connsiteX10" fmla="*/ 84666 w 1676400"/>
              <a:gd name="connsiteY10" fmla="*/ 609600 h 804333"/>
              <a:gd name="connsiteX11" fmla="*/ 194733 w 1676400"/>
              <a:gd name="connsiteY1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804333">
                <a:moveTo>
                  <a:pt x="194733" y="804333"/>
                </a:moveTo>
                <a:lnTo>
                  <a:pt x="1532466" y="804333"/>
                </a:lnTo>
                <a:lnTo>
                  <a:pt x="1676400" y="491066"/>
                </a:lnTo>
                <a:lnTo>
                  <a:pt x="1549400" y="220133"/>
                </a:lnTo>
                <a:lnTo>
                  <a:pt x="982133" y="0"/>
                </a:lnTo>
                <a:lnTo>
                  <a:pt x="245533" y="8466"/>
                </a:lnTo>
                <a:lnTo>
                  <a:pt x="0" y="220133"/>
                </a:lnTo>
                <a:lnTo>
                  <a:pt x="431800" y="364066"/>
                </a:lnTo>
                <a:lnTo>
                  <a:pt x="1236133" y="372533"/>
                </a:lnTo>
                <a:lnTo>
                  <a:pt x="1151466" y="584200"/>
                </a:lnTo>
                <a:lnTo>
                  <a:pt x="84666" y="609600"/>
                </a:lnTo>
                <a:lnTo>
                  <a:pt x="194733" y="80433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1BB51-C25A-412A-B63D-D70A484D88BB}"/>
              </a:ext>
            </a:extLst>
          </p:cNvPr>
          <p:cNvSpPr/>
          <p:nvPr/>
        </p:nvSpPr>
        <p:spPr>
          <a:xfrm rot="1150585">
            <a:off x="4399755" y="3923469"/>
            <a:ext cx="736600" cy="364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1111CD-A1CF-CD0E-F06D-2CC9CF46749B}"/>
              </a:ext>
            </a:extLst>
          </p:cNvPr>
          <p:cNvGrpSpPr/>
          <p:nvPr/>
        </p:nvGrpSpPr>
        <p:grpSpPr>
          <a:xfrm>
            <a:off x="4694688" y="4003595"/>
            <a:ext cx="398520" cy="341280"/>
            <a:chOff x="3809420" y="3417216"/>
            <a:chExt cx="3985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75A048-9F68-49FF-5F53-09FACF23A7F1}"/>
                    </a:ext>
                  </a:extLst>
                </p14:cNvPr>
                <p14:cNvContentPartPr/>
                <p14:nvPr/>
              </p14:nvContentPartPr>
              <p14:xfrm>
                <a:off x="3809420" y="3417216"/>
                <a:ext cx="194400" cy="18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75A048-9F68-49FF-5F53-09FACF23A7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00780" y="3408216"/>
                  <a:ext cx="212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6902EB-666F-285C-91EF-2FD10DBA807E}"/>
                    </a:ext>
                  </a:extLst>
                </p14:cNvPr>
                <p14:cNvContentPartPr/>
                <p14:nvPr/>
              </p14:nvContentPartPr>
              <p14:xfrm>
                <a:off x="4039460" y="3522696"/>
                <a:ext cx="168480" cy="235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6902EB-666F-285C-91EF-2FD10DBA80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30460" y="3513696"/>
                  <a:ext cx="18612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BA78DE-0948-9641-6BAB-4B3447A98773}"/>
              </a:ext>
            </a:extLst>
          </p:cNvPr>
          <p:cNvGrpSpPr/>
          <p:nvPr/>
        </p:nvGrpSpPr>
        <p:grpSpPr>
          <a:xfrm>
            <a:off x="3600517" y="3052190"/>
            <a:ext cx="1002600" cy="1139400"/>
            <a:chOff x="3600517" y="3052190"/>
            <a:chExt cx="100260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90742F-297C-9F27-A1A2-908D57D8946A}"/>
                    </a:ext>
                  </a:extLst>
                </p14:cNvPr>
                <p14:cNvContentPartPr/>
                <p14:nvPr/>
              </p14:nvContentPartPr>
              <p14:xfrm>
                <a:off x="4602757" y="3898910"/>
                <a:ext cx="360" cy="4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90742F-297C-9F27-A1A2-908D57D894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3757" y="3890270"/>
                  <a:ext cx="18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E8B500-B44A-9D03-9929-CCBD67FD8B31}"/>
                    </a:ext>
                  </a:extLst>
                </p14:cNvPr>
                <p14:cNvContentPartPr/>
                <p14:nvPr/>
              </p14:nvContentPartPr>
              <p14:xfrm>
                <a:off x="4562797" y="4060190"/>
                <a:ext cx="39960" cy="13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E8B500-B44A-9D03-9929-CCBD67FD8B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54157" y="4051190"/>
                  <a:ext cx="57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2A7079-7D6A-2381-C777-C38F051FC4A3}"/>
                    </a:ext>
                  </a:extLst>
                </p14:cNvPr>
                <p14:cNvContentPartPr/>
                <p14:nvPr/>
              </p14:nvContentPartPr>
              <p14:xfrm>
                <a:off x="3600517" y="3052190"/>
                <a:ext cx="794520" cy="95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2A7079-7D6A-2381-C777-C38F051FC4A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91517" y="3043550"/>
                  <a:ext cx="812160" cy="9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46E9A60-BCE5-B930-04AC-4AE95EAEA3FB}"/>
                  </a:ext>
                </a:extLst>
              </p14:cNvPr>
              <p14:cNvContentPartPr/>
              <p14:nvPr/>
            </p14:nvContentPartPr>
            <p14:xfrm>
              <a:off x="5094517" y="4328750"/>
              <a:ext cx="1076400" cy="1175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46E9A60-BCE5-B930-04AC-4AE95EAEA3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85877" y="4320110"/>
                <a:ext cx="1094040" cy="11930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Pentagon 23">
            <a:extLst>
              <a:ext uri="{FF2B5EF4-FFF2-40B4-BE49-F238E27FC236}">
                <a16:creationId xmlns:a16="http://schemas.microsoft.com/office/drawing/2014/main" id="{8DB0251B-7C62-6D13-831D-AF2A97837648}"/>
              </a:ext>
            </a:extLst>
          </p:cNvPr>
          <p:cNvSpPr/>
          <p:nvPr/>
        </p:nvSpPr>
        <p:spPr>
          <a:xfrm rot="5400000">
            <a:off x="4421603" y="3356992"/>
            <a:ext cx="3486640" cy="79016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DCEE17D-244D-850F-518A-029FB1B0CD2D}"/>
              </a:ext>
            </a:extLst>
          </p:cNvPr>
          <p:cNvSpPr/>
          <p:nvPr/>
        </p:nvSpPr>
        <p:spPr>
          <a:xfrm>
            <a:off x="699320" y="1931035"/>
            <a:ext cx="2119313" cy="16367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62B39-4AB6-A965-23AA-E707A966FF80}"/>
              </a:ext>
            </a:extLst>
          </p:cNvPr>
          <p:cNvSpPr txBox="1"/>
          <p:nvPr/>
        </p:nvSpPr>
        <p:spPr>
          <a:xfrm>
            <a:off x="1090849" y="2279655"/>
            <a:ext cx="133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Final depth recorded in memory </a:t>
            </a:r>
          </a:p>
        </p:txBody>
      </p:sp>
    </p:spTree>
    <p:extLst>
      <p:ext uri="{BB962C8B-B14F-4D97-AF65-F5344CB8AC3E}">
        <p14:creationId xmlns:p14="http://schemas.microsoft.com/office/powerpoint/2010/main" val="3219874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7FA-F740-93D1-BE40-3E78CA42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flowchart of performing a craniotomy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054060-B768-0D0D-BBEE-FC7746E0B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563" y="1082454"/>
            <a:ext cx="2867818" cy="5410421"/>
          </a:xfrm>
        </p:spPr>
      </p:pic>
    </p:spTree>
    <p:extLst>
      <p:ext uri="{BB962C8B-B14F-4D97-AF65-F5344CB8AC3E}">
        <p14:creationId xmlns:p14="http://schemas.microsoft.com/office/powerpoint/2010/main" val="737779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CE1A-5678-1B87-169C-C0154A11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DA041630-3DD1-7CDB-E639-0C63B252E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5" b="82882"/>
          <a:stretch/>
        </p:blipFill>
        <p:spPr>
          <a:xfrm>
            <a:off x="3689236" y="153272"/>
            <a:ext cx="4051848" cy="16723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39C53-C4B5-C388-C16C-ADBFCEED86B6}"/>
              </a:ext>
            </a:extLst>
          </p:cNvPr>
          <p:cNvSpPr/>
          <p:nvPr/>
        </p:nvSpPr>
        <p:spPr>
          <a:xfrm>
            <a:off x="2783528" y="2748150"/>
            <a:ext cx="524933" cy="2154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415FE-E815-86FB-3ED4-F1B7C3802A49}"/>
              </a:ext>
            </a:extLst>
          </p:cNvPr>
          <p:cNvSpPr/>
          <p:nvPr/>
        </p:nvSpPr>
        <p:spPr>
          <a:xfrm>
            <a:off x="2200689" y="3078933"/>
            <a:ext cx="7048500" cy="623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CF53C-E4D5-0A12-04C8-5F985CB08B68}"/>
              </a:ext>
            </a:extLst>
          </p:cNvPr>
          <p:cNvSpPr/>
          <p:nvPr/>
        </p:nvSpPr>
        <p:spPr>
          <a:xfrm>
            <a:off x="2200689" y="3707744"/>
            <a:ext cx="7048500" cy="997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CD51A-9C2D-8E9A-DA4D-151A8FA942AC}"/>
              </a:ext>
            </a:extLst>
          </p:cNvPr>
          <p:cNvSpPr/>
          <p:nvPr/>
        </p:nvSpPr>
        <p:spPr>
          <a:xfrm>
            <a:off x="2200689" y="4710671"/>
            <a:ext cx="7048500" cy="601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A7A14-B6CA-4643-98E5-965CC2CA00D1}"/>
              </a:ext>
            </a:extLst>
          </p:cNvPr>
          <p:cNvSpPr/>
          <p:nvPr/>
        </p:nvSpPr>
        <p:spPr>
          <a:xfrm>
            <a:off x="2200689" y="5312266"/>
            <a:ext cx="7048500" cy="9974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21ACCFD-BF66-5BCF-073E-65B4ECBB0A32}"/>
              </a:ext>
            </a:extLst>
          </p:cNvPr>
          <p:cNvSpPr/>
          <p:nvPr/>
        </p:nvSpPr>
        <p:spPr>
          <a:xfrm>
            <a:off x="2319867" y="2269067"/>
            <a:ext cx="1676400" cy="804333"/>
          </a:xfrm>
          <a:custGeom>
            <a:avLst/>
            <a:gdLst>
              <a:gd name="connsiteX0" fmla="*/ 194733 w 1676400"/>
              <a:gd name="connsiteY0" fmla="*/ 804333 h 804333"/>
              <a:gd name="connsiteX1" fmla="*/ 1532466 w 1676400"/>
              <a:gd name="connsiteY1" fmla="*/ 804333 h 804333"/>
              <a:gd name="connsiteX2" fmla="*/ 1676400 w 1676400"/>
              <a:gd name="connsiteY2" fmla="*/ 491066 h 804333"/>
              <a:gd name="connsiteX3" fmla="*/ 1549400 w 1676400"/>
              <a:gd name="connsiteY3" fmla="*/ 220133 h 804333"/>
              <a:gd name="connsiteX4" fmla="*/ 982133 w 1676400"/>
              <a:gd name="connsiteY4" fmla="*/ 0 h 804333"/>
              <a:gd name="connsiteX5" fmla="*/ 245533 w 1676400"/>
              <a:gd name="connsiteY5" fmla="*/ 8466 h 804333"/>
              <a:gd name="connsiteX6" fmla="*/ 0 w 1676400"/>
              <a:gd name="connsiteY6" fmla="*/ 220133 h 804333"/>
              <a:gd name="connsiteX7" fmla="*/ 431800 w 1676400"/>
              <a:gd name="connsiteY7" fmla="*/ 364066 h 804333"/>
              <a:gd name="connsiteX8" fmla="*/ 1236133 w 1676400"/>
              <a:gd name="connsiteY8" fmla="*/ 372533 h 804333"/>
              <a:gd name="connsiteX9" fmla="*/ 1151466 w 1676400"/>
              <a:gd name="connsiteY9" fmla="*/ 584200 h 804333"/>
              <a:gd name="connsiteX10" fmla="*/ 84666 w 1676400"/>
              <a:gd name="connsiteY10" fmla="*/ 609600 h 804333"/>
              <a:gd name="connsiteX11" fmla="*/ 194733 w 1676400"/>
              <a:gd name="connsiteY1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804333">
                <a:moveTo>
                  <a:pt x="194733" y="804333"/>
                </a:moveTo>
                <a:lnTo>
                  <a:pt x="1532466" y="804333"/>
                </a:lnTo>
                <a:lnTo>
                  <a:pt x="1676400" y="491066"/>
                </a:lnTo>
                <a:lnTo>
                  <a:pt x="1549400" y="220133"/>
                </a:lnTo>
                <a:lnTo>
                  <a:pt x="982133" y="0"/>
                </a:lnTo>
                <a:lnTo>
                  <a:pt x="245533" y="8466"/>
                </a:lnTo>
                <a:lnTo>
                  <a:pt x="0" y="220133"/>
                </a:lnTo>
                <a:lnTo>
                  <a:pt x="431800" y="364066"/>
                </a:lnTo>
                <a:lnTo>
                  <a:pt x="1236133" y="372533"/>
                </a:lnTo>
                <a:lnTo>
                  <a:pt x="1151466" y="584200"/>
                </a:lnTo>
                <a:lnTo>
                  <a:pt x="84666" y="609600"/>
                </a:lnTo>
                <a:lnTo>
                  <a:pt x="194733" y="80433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96F0BD8-C19F-3F34-A007-F61AA08B362A}"/>
                  </a:ext>
                </a:extLst>
              </p14:cNvPr>
              <p14:cNvContentPartPr/>
              <p14:nvPr/>
            </p14:nvContentPartPr>
            <p14:xfrm>
              <a:off x="1025798" y="2846819"/>
              <a:ext cx="1939320" cy="449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96F0BD8-C19F-3F34-A007-F61AA08B36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158" y="2838179"/>
                <a:ext cx="1956960" cy="467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E7DF332-161B-C23E-3E51-708B4C0CD024}"/>
              </a:ext>
            </a:extLst>
          </p:cNvPr>
          <p:cNvSpPr txBox="1"/>
          <p:nvPr/>
        </p:nvSpPr>
        <p:spPr>
          <a:xfrm>
            <a:off x="75255" y="3276958"/>
            <a:ext cx="17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Electrical contact</a:t>
            </a:r>
          </a:p>
        </p:txBody>
      </p:sp>
    </p:spTree>
    <p:extLst>
      <p:ext uri="{BB962C8B-B14F-4D97-AF65-F5344CB8AC3E}">
        <p14:creationId xmlns:p14="http://schemas.microsoft.com/office/powerpoint/2010/main" val="541569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59C6-01C6-C262-DF0F-9E5F1CFB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C719237-BFE6-403C-FFF8-AB88EB82A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6" t="17671" b="68379"/>
          <a:stretch/>
        </p:blipFill>
        <p:spPr>
          <a:xfrm>
            <a:off x="3695177" y="230188"/>
            <a:ext cx="4521897" cy="15174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111DA9-7748-79C5-3034-D69CDAFA79C9}"/>
              </a:ext>
            </a:extLst>
          </p:cNvPr>
          <p:cNvSpPr/>
          <p:nvPr/>
        </p:nvSpPr>
        <p:spPr>
          <a:xfrm>
            <a:off x="2783528" y="2748150"/>
            <a:ext cx="524933" cy="2154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90F91-DE22-CAAC-0E1F-889838B5ADE2}"/>
              </a:ext>
            </a:extLst>
          </p:cNvPr>
          <p:cNvSpPr/>
          <p:nvPr/>
        </p:nvSpPr>
        <p:spPr>
          <a:xfrm>
            <a:off x="2200689" y="3078933"/>
            <a:ext cx="7048500" cy="623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063C88-8B5B-35C1-2B2B-A75134726650}"/>
              </a:ext>
            </a:extLst>
          </p:cNvPr>
          <p:cNvSpPr/>
          <p:nvPr/>
        </p:nvSpPr>
        <p:spPr>
          <a:xfrm>
            <a:off x="2200689" y="3707744"/>
            <a:ext cx="7048500" cy="997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71935E-987B-D932-7A46-81E5D784797F}"/>
              </a:ext>
            </a:extLst>
          </p:cNvPr>
          <p:cNvSpPr/>
          <p:nvPr/>
        </p:nvSpPr>
        <p:spPr>
          <a:xfrm>
            <a:off x="2200689" y="4710671"/>
            <a:ext cx="7048500" cy="601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79B1B9-7A1F-D132-B855-0027CDC05DDB}"/>
              </a:ext>
            </a:extLst>
          </p:cNvPr>
          <p:cNvSpPr/>
          <p:nvPr/>
        </p:nvSpPr>
        <p:spPr>
          <a:xfrm>
            <a:off x="2200689" y="5312266"/>
            <a:ext cx="7048500" cy="9974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1D1B5F6-928B-AB1D-CB48-AF18334C0741}"/>
              </a:ext>
            </a:extLst>
          </p:cNvPr>
          <p:cNvSpPr/>
          <p:nvPr/>
        </p:nvSpPr>
        <p:spPr>
          <a:xfrm>
            <a:off x="2319867" y="2269067"/>
            <a:ext cx="1676400" cy="804333"/>
          </a:xfrm>
          <a:custGeom>
            <a:avLst/>
            <a:gdLst>
              <a:gd name="connsiteX0" fmla="*/ 194733 w 1676400"/>
              <a:gd name="connsiteY0" fmla="*/ 804333 h 804333"/>
              <a:gd name="connsiteX1" fmla="*/ 1532466 w 1676400"/>
              <a:gd name="connsiteY1" fmla="*/ 804333 h 804333"/>
              <a:gd name="connsiteX2" fmla="*/ 1676400 w 1676400"/>
              <a:gd name="connsiteY2" fmla="*/ 491066 h 804333"/>
              <a:gd name="connsiteX3" fmla="*/ 1549400 w 1676400"/>
              <a:gd name="connsiteY3" fmla="*/ 220133 h 804333"/>
              <a:gd name="connsiteX4" fmla="*/ 982133 w 1676400"/>
              <a:gd name="connsiteY4" fmla="*/ 0 h 804333"/>
              <a:gd name="connsiteX5" fmla="*/ 245533 w 1676400"/>
              <a:gd name="connsiteY5" fmla="*/ 8466 h 804333"/>
              <a:gd name="connsiteX6" fmla="*/ 0 w 1676400"/>
              <a:gd name="connsiteY6" fmla="*/ 220133 h 804333"/>
              <a:gd name="connsiteX7" fmla="*/ 431800 w 1676400"/>
              <a:gd name="connsiteY7" fmla="*/ 364066 h 804333"/>
              <a:gd name="connsiteX8" fmla="*/ 1236133 w 1676400"/>
              <a:gd name="connsiteY8" fmla="*/ 372533 h 804333"/>
              <a:gd name="connsiteX9" fmla="*/ 1151466 w 1676400"/>
              <a:gd name="connsiteY9" fmla="*/ 584200 h 804333"/>
              <a:gd name="connsiteX10" fmla="*/ 84666 w 1676400"/>
              <a:gd name="connsiteY10" fmla="*/ 609600 h 804333"/>
              <a:gd name="connsiteX11" fmla="*/ 194733 w 1676400"/>
              <a:gd name="connsiteY1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804333">
                <a:moveTo>
                  <a:pt x="194733" y="804333"/>
                </a:moveTo>
                <a:lnTo>
                  <a:pt x="1532466" y="804333"/>
                </a:lnTo>
                <a:lnTo>
                  <a:pt x="1676400" y="491066"/>
                </a:lnTo>
                <a:lnTo>
                  <a:pt x="1549400" y="220133"/>
                </a:lnTo>
                <a:lnTo>
                  <a:pt x="982133" y="0"/>
                </a:lnTo>
                <a:lnTo>
                  <a:pt x="245533" y="8466"/>
                </a:lnTo>
                <a:lnTo>
                  <a:pt x="0" y="220133"/>
                </a:lnTo>
                <a:lnTo>
                  <a:pt x="431800" y="364066"/>
                </a:lnTo>
                <a:lnTo>
                  <a:pt x="1236133" y="372533"/>
                </a:lnTo>
                <a:lnTo>
                  <a:pt x="1151466" y="584200"/>
                </a:lnTo>
                <a:lnTo>
                  <a:pt x="84666" y="609600"/>
                </a:lnTo>
                <a:lnTo>
                  <a:pt x="194733" y="80433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3CAC5291-B2C7-186F-BCAA-F241A34A7C44}"/>
              </a:ext>
            </a:extLst>
          </p:cNvPr>
          <p:cNvSpPr/>
          <p:nvPr/>
        </p:nvSpPr>
        <p:spPr>
          <a:xfrm rot="5400000">
            <a:off x="4731125" y="2079587"/>
            <a:ext cx="1203855" cy="7837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0B0D10-7483-B8C4-1B8F-4716B6DF4C04}"/>
              </a:ext>
            </a:extLst>
          </p:cNvPr>
          <p:cNvGrpSpPr/>
          <p:nvPr/>
        </p:nvGrpSpPr>
        <p:grpSpPr>
          <a:xfrm>
            <a:off x="5288480" y="2419080"/>
            <a:ext cx="3160440" cy="815400"/>
            <a:chOff x="5288480" y="2419080"/>
            <a:chExt cx="3160440" cy="81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3E448E-B155-0707-11F2-7BC3AD62AD04}"/>
                    </a:ext>
                  </a:extLst>
                </p14:cNvPr>
                <p14:cNvContentPartPr/>
                <p14:nvPr/>
              </p14:nvContentPartPr>
              <p14:xfrm>
                <a:off x="5676560" y="2419080"/>
                <a:ext cx="2772360" cy="626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3E448E-B155-0707-11F2-7BC3AD62AD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67560" y="2410080"/>
                  <a:ext cx="279000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730097-CD20-46AC-C61A-4EBD2208954E}"/>
                    </a:ext>
                  </a:extLst>
                </p14:cNvPr>
                <p14:cNvContentPartPr/>
                <p14:nvPr/>
              </p14:nvContentPartPr>
              <p14:xfrm>
                <a:off x="5557400" y="2880960"/>
                <a:ext cx="365760" cy="353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730097-CD20-46AC-C61A-4EBD220895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48760" y="2872320"/>
                  <a:ext cx="3834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C5C883-6FBA-DDB9-F6CC-F76C35F7055D}"/>
                    </a:ext>
                  </a:extLst>
                </p14:cNvPr>
                <p14:cNvContentPartPr/>
                <p14:nvPr/>
              </p14:nvContentPartPr>
              <p14:xfrm>
                <a:off x="5288480" y="3132240"/>
                <a:ext cx="165600" cy="56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C5C883-6FBA-DDB9-F6CC-F76C35F705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79480" y="3123600"/>
                  <a:ext cx="183240" cy="73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A891D7B-81A9-0C3E-025C-039F41DF5196}"/>
              </a:ext>
            </a:extLst>
          </p:cNvPr>
          <p:cNvSpPr txBox="1"/>
          <p:nvPr/>
        </p:nvSpPr>
        <p:spPr>
          <a:xfrm>
            <a:off x="8465416" y="2145218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 surface of cranium</a:t>
            </a:r>
          </a:p>
        </p:txBody>
      </p:sp>
    </p:spTree>
    <p:extLst>
      <p:ext uri="{BB962C8B-B14F-4D97-AF65-F5344CB8AC3E}">
        <p14:creationId xmlns:p14="http://schemas.microsoft.com/office/powerpoint/2010/main" val="40659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5CC8-83B6-CE3D-6517-1D9927CD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1200C6C-E6B2-691A-1C0A-C1291FCF0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3" t="31853" b="51941"/>
          <a:stretch/>
        </p:blipFill>
        <p:spPr>
          <a:xfrm>
            <a:off x="3695176" y="185128"/>
            <a:ext cx="4371585" cy="168555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F43888-6204-AAFC-228B-B99C7CEBDCDB}"/>
              </a:ext>
            </a:extLst>
          </p:cNvPr>
          <p:cNvSpPr/>
          <p:nvPr/>
        </p:nvSpPr>
        <p:spPr>
          <a:xfrm>
            <a:off x="2783528" y="2748150"/>
            <a:ext cx="524933" cy="2154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13F7A9-68B6-D51F-6641-89E9A45212E8}"/>
              </a:ext>
            </a:extLst>
          </p:cNvPr>
          <p:cNvSpPr/>
          <p:nvPr/>
        </p:nvSpPr>
        <p:spPr>
          <a:xfrm>
            <a:off x="2200689" y="3078933"/>
            <a:ext cx="7048500" cy="623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ABA458-3536-5B0D-D7A2-257FD1D05D24}"/>
              </a:ext>
            </a:extLst>
          </p:cNvPr>
          <p:cNvSpPr/>
          <p:nvPr/>
        </p:nvSpPr>
        <p:spPr>
          <a:xfrm>
            <a:off x="2200689" y="3707744"/>
            <a:ext cx="7048500" cy="997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80D9E1-CA91-0D4D-1D77-ABCB7D81B153}"/>
              </a:ext>
            </a:extLst>
          </p:cNvPr>
          <p:cNvSpPr/>
          <p:nvPr/>
        </p:nvSpPr>
        <p:spPr>
          <a:xfrm>
            <a:off x="2200689" y="4710671"/>
            <a:ext cx="7048500" cy="601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4B2CD-1F7C-F346-255A-751553673950}"/>
              </a:ext>
            </a:extLst>
          </p:cNvPr>
          <p:cNvSpPr/>
          <p:nvPr/>
        </p:nvSpPr>
        <p:spPr>
          <a:xfrm>
            <a:off x="2200689" y="5312266"/>
            <a:ext cx="7048500" cy="9974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3EB520A-B4D8-C6ED-3CB5-4822353B0D6F}"/>
              </a:ext>
            </a:extLst>
          </p:cNvPr>
          <p:cNvSpPr/>
          <p:nvPr/>
        </p:nvSpPr>
        <p:spPr>
          <a:xfrm>
            <a:off x="2319867" y="2269067"/>
            <a:ext cx="1676400" cy="804333"/>
          </a:xfrm>
          <a:custGeom>
            <a:avLst/>
            <a:gdLst>
              <a:gd name="connsiteX0" fmla="*/ 194733 w 1676400"/>
              <a:gd name="connsiteY0" fmla="*/ 804333 h 804333"/>
              <a:gd name="connsiteX1" fmla="*/ 1532466 w 1676400"/>
              <a:gd name="connsiteY1" fmla="*/ 804333 h 804333"/>
              <a:gd name="connsiteX2" fmla="*/ 1676400 w 1676400"/>
              <a:gd name="connsiteY2" fmla="*/ 491066 h 804333"/>
              <a:gd name="connsiteX3" fmla="*/ 1549400 w 1676400"/>
              <a:gd name="connsiteY3" fmla="*/ 220133 h 804333"/>
              <a:gd name="connsiteX4" fmla="*/ 982133 w 1676400"/>
              <a:gd name="connsiteY4" fmla="*/ 0 h 804333"/>
              <a:gd name="connsiteX5" fmla="*/ 245533 w 1676400"/>
              <a:gd name="connsiteY5" fmla="*/ 8466 h 804333"/>
              <a:gd name="connsiteX6" fmla="*/ 0 w 1676400"/>
              <a:gd name="connsiteY6" fmla="*/ 220133 h 804333"/>
              <a:gd name="connsiteX7" fmla="*/ 431800 w 1676400"/>
              <a:gd name="connsiteY7" fmla="*/ 364066 h 804333"/>
              <a:gd name="connsiteX8" fmla="*/ 1236133 w 1676400"/>
              <a:gd name="connsiteY8" fmla="*/ 372533 h 804333"/>
              <a:gd name="connsiteX9" fmla="*/ 1151466 w 1676400"/>
              <a:gd name="connsiteY9" fmla="*/ 584200 h 804333"/>
              <a:gd name="connsiteX10" fmla="*/ 84666 w 1676400"/>
              <a:gd name="connsiteY10" fmla="*/ 609600 h 804333"/>
              <a:gd name="connsiteX11" fmla="*/ 194733 w 1676400"/>
              <a:gd name="connsiteY1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804333">
                <a:moveTo>
                  <a:pt x="194733" y="804333"/>
                </a:moveTo>
                <a:lnTo>
                  <a:pt x="1532466" y="804333"/>
                </a:lnTo>
                <a:lnTo>
                  <a:pt x="1676400" y="491066"/>
                </a:lnTo>
                <a:lnTo>
                  <a:pt x="1549400" y="220133"/>
                </a:lnTo>
                <a:lnTo>
                  <a:pt x="982133" y="0"/>
                </a:lnTo>
                <a:lnTo>
                  <a:pt x="245533" y="8466"/>
                </a:lnTo>
                <a:lnTo>
                  <a:pt x="0" y="220133"/>
                </a:lnTo>
                <a:lnTo>
                  <a:pt x="431800" y="364066"/>
                </a:lnTo>
                <a:lnTo>
                  <a:pt x="1236133" y="372533"/>
                </a:lnTo>
                <a:lnTo>
                  <a:pt x="1151466" y="584200"/>
                </a:lnTo>
                <a:lnTo>
                  <a:pt x="84666" y="609600"/>
                </a:lnTo>
                <a:lnTo>
                  <a:pt x="194733" y="80433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7EB659A2-D8E1-3515-599C-FC356322F36D}"/>
              </a:ext>
            </a:extLst>
          </p:cNvPr>
          <p:cNvSpPr/>
          <p:nvPr/>
        </p:nvSpPr>
        <p:spPr>
          <a:xfrm rot="5400000">
            <a:off x="4248524" y="2562189"/>
            <a:ext cx="2169057" cy="7837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8EA1A7A-C01F-A579-D87A-EF38E973DA7F}"/>
                  </a:ext>
                </a:extLst>
              </p14:cNvPr>
              <p14:cNvContentPartPr/>
              <p14:nvPr/>
            </p14:nvContentPartPr>
            <p14:xfrm>
              <a:off x="5972120" y="2670000"/>
              <a:ext cx="574920" cy="1387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8EA1A7A-C01F-A579-D87A-EF38E973DA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3120" y="2661360"/>
                <a:ext cx="592560" cy="14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0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C31C-2732-1D70-E993-E480CC9F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6B01-3BFD-B29D-0CFD-E5F5E63C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Goal: Introduce an </a:t>
            </a:r>
            <a:r>
              <a:rPr lang="en-US" b="1" dirty="0"/>
              <a:t>automatic</a:t>
            </a:r>
            <a:r>
              <a:rPr lang="en-US" dirty="0"/>
              <a:t> craniotomy milling system using a </a:t>
            </a:r>
            <a:r>
              <a:rPr lang="en-US" b="1" dirty="0"/>
              <a:t>computer numerical control (CNC) machine </a:t>
            </a:r>
            <a:r>
              <a:rPr lang="en-US" dirty="0"/>
              <a:t>, via </a:t>
            </a:r>
            <a:r>
              <a:rPr lang="en-US" b="1" dirty="0"/>
              <a:t>instructions</a:t>
            </a:r>
            <a:r>
              <a:rPr lang="en-US" dirty="0"/>
              <a:t> from a controller based on </a:t>
            </a:r>
            <a:r>
              <a:rPr lang="en-US" b="1" dirty="0"/>
              <a:t>input values from sensors </a:t>
            </a:r>
            <a:r>
              <a:rPr lang="en-US" dirty="0"/>
              <a:t>detecting </a:t>
            </a:r>
            <a:r>
              <a:rPr lang="en-US" b="1" dirty="0"/>
              <a:t>axial force </a:t>
            </a:r>
            <a:r>
              <a:rPr lang="en-US" dirty="0"/>
              <a:t>of working tip and</a:t>
            </a:r>
            <a:r>
              <a:rPr lang="en-US" b="1" dirty="0"/>
              <a:t> bio-impedance </a:t>
            </a:r>
            <a:r>
              <a:rPr lang="en-US" dirty="0"/>
              <a:t>of patient</a:t>
            </a:r>
            <a:endParaRPr lang="en-US" b="1" dirty="0"/>
          </a:p>
          <a:p>
            <a:r>
              <a:rPr lang="en-US" dirty="0"/>
              <a:t>Embodiments: </a:t>
            </a:r>
          </a:p>
          <a:p>
            <a:pPr lvl="1"/>
            <a:r>
              <a:rPr lang="en-US" dirty="0"/>
              <a:t>Front perspective view of end effector of CNC machine</a:t>
            </a:r>
          </a:p>
          <a:p>
            <a:pPr lvl="1"/>
            <a:r>
              <a:rPr lang="en-US" dirty="0"/>
              <a:t>Rear perspective view of end effector of CNC machine</a:t>
            </a:r>
          </a:p>
          <a:p>
            <a:pPr lvl="1"/>
            <a:r>
              <a:rPr lang="en-US" dirty="0"/>
              <a:t>Bio-impedance measurement at various depths within cranium </a:t>
            </a:r>
          </a:p>
          <a:p>
            <a:pPr lvl="1"/>
            <a:r>
              <a:rPr lang="en-US" dirty="0"/>
              <a:t>System architecture of craniotomy milling system  </a:t>
            </a:r>
          </a:p>
          <a:p>
            <a:pPr lvl="1"/>
            <a:r>
              <a:rPr lang="en-US" dirty="0"/>
              <a:t>2D view of a milling operation </a:t>
            </a:r>
          </a:p>
          <a:p>
            <a:pPr lvl="1"/>
            <a:r>
              <a:rPr lang="en-US" dirty="0"/>
              <a:t>3D view of a milling operation</a:t>
            </a:r>
          </a:p>
          <a:p>
            <a:pPr lvl="1"/>
            <a:r>
              <a:rPr lang="en-US" dirty="0"/>
              <a:t>Flowchart of performing a craniotomy </a:t>
            </a:r>
          </a:p>
          <a:p>
            <a:pPr lvl="1"/>
            <a:r>
              <a:rPr lang="en-US" dirty="0"/>
              <a:t>Flowchart of plunge milling a plurality of holes in cranium</a:t>
            </a:r>
          </a:p>
          <a:p>
            <a:pPr lvl="1"/>
            <a:r>
              <a:rPr lang="en-US" dirty="0"/>
              <a:t>Another flowchart of performing a craniotomy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A127-37F7-47F5-632B-160CD971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2763D6C-5286-3748-2F1C-E8A0F59D3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4" t="48059" b="34577"/>
          <a:stretch/>
        </p:blipFill>
        <p:spPr>
          <a:xfrm>
            <a:off x="3519813" y="217662"/>
            <a:ext cx="4809995" cy="20549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787973-C018-8518-0ABD-97A8C831FFFF}"/>
              </a:ext>
            </a:extLst>
          </p:cNvPr>
          <p:cNvSpPr/>
          <p:nvPr/>
        </p:nvSpPr>
        <p:spPr>
          <a:xfrm>
            <a:off x="2783528" y="2748150"/>
            <a:ext cx="524933" cy="2154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0E712-46DF-7A3F-B8E2-1CFBA0B9BACA}"/>
              </a:ext>
            </a:extLst>
          </p:cNvPr>
          <p:cNvSpPr/>
          <p:nvPr/>
        </p:nvSpPr>
        <p:spPr>
          <a:xfrm>
            <a:off x="2200689" y="3078933"/>
            <a:ext cx="7048500" cy="623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38FC13-81D4-BAE4-7C69-2AC6B2E40540}"/>
              </a:ext>
            </a:extLst>
          </p:cNvPr>
          <p:cNvSpPr/>
          <p:nvPr/>
        </p:nvSpPr>
        <p:spPr>
          <a:xfrm>
            <a:off x="2200689" y="3707744"/>
            <a:ext cx="7048500" cy="997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F2E6E-F62E-4F05-E479-D54DD72690C3}"/>
              </a:ext>
            </a:extLst>
          </p:cNvPr>
          <p:cNvSpPr/>
          <p:nvPr/>
        </p:nvSpPr>
        <p:spPr>
          <a:xfrm>
            <a:off x="2200689" y="4710671"/>
            <a:ext cx="7048500" cy="601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4F7513-E6F9-2F99-26B6-45F807B51BAC}"/>
              </a:ext>
            </a:extLst>
          </p:cNvPr>
          <p:cNvSpPr/>
          <p:nvPr/>
        </p:nvSpPr>
        <p:spPr>
          <a:xfrm>
            <a:off x="2200689" y="5312266"/>
            <a:ext cx="7048500" cy="9974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E829062-4494-E245-F664-B755CADCAF1D}"/>
              </a:ext>
            </a:extLst>
          </p:cNvPr>
          <p:cNvSpPr/>
          <p:nvPr/>
        </p:nvSpPr>
        <p:spPr>
          <a:xfrm>
            <a:off x="2319867" y="2269067"/>
            <a:ext cx="1676400" cy="804333"/>
          </a:xfrm>
          <a:custGeom>
            <a:avLst/>
            <a:gdLst>
              <a:gd name="connsiteX0" fmla="*/ 194733 w 1676400"/>
              <a:gd name="connsiteY0" fmla="*/ 804333 h 804333"/>
              <a:gd name="connsiteX1" fmla="*/ 1532466 w 1676400"/>
              <a:gd name="connsiteY1" fmla="*/ 804333 h 804333"/>
              <a:gd name="connsiteX2" fmla="*/ 1676400 w 1676400"/>
              <a:gd name="connsiteY2" fmla="*/ 491066 h 804333"/>
              <a:gd name="connsiteX3" fmla="*/ 1549400 w 1676400"/>
              <a:gd name="connsiteY3" fmla="*/ 220133 h 804333"/>
              <a:gd name="connsiteX4" fmla="*/ 982133 w 1676400"/>
              <a:gd name="connsiteY4" fmla="*/ 0 h 804333"/>
              <a:gd name="connsiteX5" fmla="*/ 245533 w 1676400"/>
              <a:gd name="connsiteY5" fmla="*/ 8466 h 804333"/>
              <a:gd name="connsiteX6" fmla="*/ 0 w 1676400"/>
              <a:gd name="connsiteY6" fmla="*/ 220133 h 804333"/>
              <a:gd name="connsiteX7" fmla="*/ 431800 w 1676400"/>
              <a:gd name="connsiteY7" fmla="*/ 364066 h 804333"/>
              <a:gd name="connsiteX8" fmla="*/ 1236133 w 1676400"/>
              <a:gd name="connsiteY8" fmla="*/ 372533 h 804333"/>
              <a:gd name="connsiteX9" fmla="*/ 1151466 w 1676400"/>
              <a:gd name="connsiteY9" fmla="*/ 584200 h 804333"/>
              <a:gd name="connsiteX10" fmla="*/ 84666 w 1676400"/>
              <a:gd name="connsiteY10" fmla="*/ 609600 h 804333"/>
              <a:gd name="connsiteX11" fmla="*/ 194733 w 1676400"/>
              <a:gd name="connsiteY1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804333">
                <a:moveTo>
                  <a:pt x="194733" y="804333"/>
                </a:moveTo>
                <a:lnTo>
                  <a:pt x="1532466" y="804333"/>
                </a:lnTo>
                <a:lnTo>
                  <a:pt x="1676400" y="491066"/>
                </a:lnTo>
                <a:lnTo>
                  <a:pt x="1549400" y="220133"/>
                </a:lnTo>
                <a:lnTo>
                  <a:pt x="982133" y="0"/>
                </a:lnTo>
                <a:lnTo>
                  <a:pt x="245533" y="8466"/>
                </a:lnTo>
                <a:lnTo>
                  <a:pt x="0" y="220133"/>
                </a:lnTo>
                <a:lnTo>
                  <a:pt x="431800" y="364066"/>
                </a:lnTo>
                <a:lnTo>
                  <a:pt x="1236133" y="372533"/>
                </a:lnTo>
                <a:lnTo>
                  <a:pt x="1151466" y="584200"/>
                </a:lnTo>
                <a:lnTo>
                  <a:pt x="84666" y="609600"/>
                </a:lnTo>
                <a:lnTo>
                  <a:pt x="194733" y="80433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E541792-B8FB-B2AA-A38E-A64808774FA4}"/>
              </a:ext>
            </a:extLst>
          </p:cNvPr>
          <p:cNvSpPr/>
          <p:nvPr/>
        </p:nvSpPr>
        <p:spPr>
          <a:xfrm rot="5400000">
            <a:off x="4248524" y="2562189"/>
            <a:ext cx="2169057" cy="7837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DF4FE-7085-EC70-D851-DCFFF1507EEA}"/>
              </a:ext>
            </a:extLst>
          </p:cNvPr>
          <p:cNvSpPr/>
          <p:nvPr/>
        </p:nvSpPr>
        <p:spPr>
          <a:xfrm rot="1150585">
            <a:off x="3612002" y="3293920"/>
            <a:ext cx="736600" cy="364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021427-FAB4-548E-F8FB-ACA830CBC2EE}"/>
              </a:ext>
            </a:extLst>
          </p:cNvPr>
          <p:cNvSpPr txBox="1"/>
          <p:nvPr/>
        </p:nvSpPr>
        <p:spPr>
          <a:xfrm>
            <a:off x="427753" y="452056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Bio-impedance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D3A322-D25F-2443-314E-490FF692B7BA}"/>
              </a:ext>
            </a:extLst>
          </p:cNvPr>
          <p:cNvGrpSpPr/>
          <p:nvPr/>
        </p:nvGrpSpPr>
        <p:grpSpPr>
          <a:xfrm>
            <a:off x="1988072" y="2882027"/>
            <a:ext cx="3355560" cy="1837080"/>
            <a:chOff x="1988072" y="2882027"/>
            <a:chExt cx="3355560" cy="18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77EB35-9B27-3571-5837-A0F189574E2A}"/>
                    </a:ext>
                  </a:extLst>
                </p14:cNvPr>
                <p14:cNvContentPartPr/>
                <p14:nvPr/>
              </p14:nvContentPartPr>
              <p14:xfrm>
                <a:off x="3090752" y="2882027"/>
                <a:ext cx="508320" cy="48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77EB35-9B27-3571-5837-A0F189574E2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1752" y="2873387"/>
                  <a:ext cx="5259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915B80-738C-B38E-8867-2D5B5F31BD47}"/>
                    </a:ext>
                  </a:extLst>
                </p14:cNvPr>
                <p14:cNvContentPartPr/>
                <p14:nvPr/>
              </p14:nvContentPartPr>
              <p14:xfrm>
                <a:off x="4345712" y="3578627"/>
                <a:ext cx="997920" cy="452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915B80-738C-B38E-8867-2D5B5F31BD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37072" y="3569627"/>
                  <a:ext cx="10155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324075-73F0-8306-6FF2-511103517BBE}"/>
                    </a:ext>
                  </a:extLst>
                </p14:cNvPr>
                <p14:cNvContentPartPr/>
                <p14:nvPr/>
              </p14:nvContentPartPr>
              <p14:xfrm>
                <a:off x="3783752" y="3310427"/>
                <a:ext cx="23040" cy="27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324075-73F0-8306-6FF2-511103517B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4752" y="3301427"/>
                  <a:ext cx="40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8F9A78-D24D-87ED-9C7A-A8C789CD5BAD}"/>
                    </a:ext>
                  </a:extLst>
                </p14:cNvPr>
                <p14:cNvContentPartPr/>
                <p14:nvPr/>
              </p14:nvContentPartPr>
              <p14:xfrm>
                <a:off x="3727952" y="3412307"/>
                <a:ext cx="41760" cy="8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8F9A78-D24D-87ED-9C7A-A8C789CD5B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19312" y="3403307"/>
                  <a:ext cx="59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84D511-FB55-E7E8-40A5-6E0E6E4717F2}"/>
                    </a:ext>
                  </a:extLst>
                </p14:cNvPr>
                <p14:cNvContentPartPr/>
                <p14:nvPr/>
              </p14:nvContentPartPr>
              <p14:xfrm>
                <a:off x="3839552" y="3416987"/>
                <a:ext cx="171360" cy="177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84D511-FB55-E7E8-40A5-6E0E6E4717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0912" y="3407987"/>
                  <a:ext cx="189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28544C-5CD6-B387-D1C7-EEE03CB854AE}"/>
                    </a:ext>
                  </a:extLst>
                </p14:cNvPr>
                <p14:cNvContentPartPr/>
                <p14:nvPr/>
              </p14:nvContentPartPr>
              <p14:xfrm>
                <a:off x="4113152" y="3495107"/>
                <a:ext cx="140400" cy="20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28544C-5CD6-B387-D1C7-EEE03CB854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04512" y="3486467"/>
                  <a:ext cx="158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799EF5-6853-6053-963A-AD6C1AAD6B7E}"/>
                    </a:ext>
                  </a:extLst>
                </p14:cNvPr>
                <p14:cNvContentPartPr/>
                <p14:nvPr/>
              </p14:nvContentPartPr>
              <p14:xfrm>
                <a:off x="1988072" y="3746387"/>
                <a:ext cx="1977120" cy="972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799EF5-6853-6053-963A-AD6C1AAD6B7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79072" y="3737747"/>
                  <a:ext cx="1994760" cy="99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4457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1D57B09-33E2-E4E7-F5BB-95C28DE830B3}"/>
              </a:ext>
            </a:extLst>
          </p:cNvPr>
          <p:cNvSpPr/>
          <p:nvPr/>
        </p:nvSpPr>
        <p:spPr>
          <a:xfrm>
            <a:off x="2783528" y="2748150"/>
            <a:ext cx="524933" cy="2154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1A61BD-7865-ACFF-6D9F-6A32981546BB}"/>
              </a:ext>
            </a:extLst>
          </p:cNvPr>
          <p:cNvSpPr/>
          <p:nvPr/>
        </p:nvSpPr>
        <p:spPr>
          <a:xfrm>
            <a:off x="4815094" y="2279655"/>
            <a:ext cx="1349828" cy="9796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8C3A8-AA84-76BE-B255-FF300475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C6B6D55-7157-CE0F-1A55-F17E992CF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6" t="65191" b="17677"/>
          <a:stretch/>
        </p:blipFill>
        <p:spPr>
          <a:xfrm>
            <a:off x="3883066" y="191578"/>
            <a:ext cx="4058435" cy="1672656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F1DC80F2-6805-9B6B-7EF9-D128B25450FA}"/>
              </a:ext>
            </a:extLst>
          </p:cNvPr>
          <p:cNvSpPr/>
          <p:nvPr/>
        </p:nvSpPr>
        <p:spPr>
          <a:xfrm>
            <a:off x="2021305" y="2586225"/>
            <a:ext cx="3139824" cy="541175"/>
          </a:xfrm>
          <a:custGeom>
            <a:avLst/>
            <a:gdLst>
              <a:gd name="connsiteX0" fmla="*/ 886409 w 933062"/>
              <a:gd name="connsiteY0" fmla="*/ 46653 h 541175"/>
              <a:gd name="connsiteX1" fmla="*/ 895739 w 933062"/>
              <a:gd name="connsiteY1" fmla="*/ 27991 h 541175"/>
              <a:gd name="connsiteX2" fmla="*/ 877078 w 933062"/>
              <a:gd name="connsiteY2" fmla="*/ 139959 h 541175"/>
              <a:gd name="connsiteX3" fmla="*/ 821094 w 933062"/>
              <a:gd name="connsiteY3" fmla="*/ 177281 h 541175"/>
              <a:gd name="connsiteX4" fmla="*/ 793102 w 933062"/>
              <a:gd name="connsiteY4" fmla="*/ 195942 h 541175"/>
              <a:gd name="connsiteX5" fmla="*/ 755780 w 933062"/>
              <a:gd name="connsiteY5" fmla="*/ 242596 h 541175"/>
              <a:gd name="connsiteX6" fmla="*/ 718457 w 933062"/>
              <a:gd name="connsiteY6" fmla="*/ 251926 h 541175"/>
              <a:gd name="connsiteX7" fmla="*/ 625151 w 933062"/>
              <a:gd name="connsiteY7" fmla="*/ 298579 h 541175"/>
              <a:gd name="connsiteX8" fmla="*/ 550506 w 933062"/>
              <a:gd name="connsiteY8" fmla="*/ 345232 h 541175"/>
              <a:gd name="connsiteX9" fmla="*/ 466531 w 933062"/>
              <a:gd name="connsiteY9" fmla="*/ 438538 h 541175"/>
              <a:gd name="connsiteX10" fmla="*/ 447870 w 933062"/>
              <a:gd name="connsiteY10" fmla="*/ 457200 h 541175"/>
              <a:gd name="connsiteX11" fmla="*/ 354564 w 933062"/>
              <a:gd name="connsiteY11" fmla="*/ 513183 h 541175"/>
              <a:gd name="connsiteX12" fmla="*/ 242596 w 933062"/>
              <a:gd name="connsiteY12" fmla="*/ 522514 h 541175"/>
              <a:gd name="connsiteX13" fmla="*/ 186613 w 933062"/>
              <a:gd name="connsiteY13" fmla="*/ 531845 h 541175"/>
              <a:gd name="connsiteX14" fmla="*/ 139960 w 933062"/>
              <a:gd name="connsiteY14" fmla="*/ 541175 h 541175"/>
              <a:gd name="connsiteX15" fmla="*/ 65315 w 933062"/>
              <a:gd name="connsiteY15" fmla="*/ 531845 h 541175"/>
              <a:gd name="connsiteX16" fmla="*/ 37323 w 933062"/>
              <a:gd name="connsiteY16" fmla="*/ 522514 h 541175"/>
              <a:gd name="connsiteX17" fmla="*/ 0 w 933062"/>
              <a:gd name="connsiteY17" fmla="*/ 466530 h 541175"/>
              <a:gd name="connsiteX18" fmla="*/ 37323 w 933062"/>
              <a:gd name="connsiteY18" fmla="*/ 363894 h 541175"/>
              <a:gd name="connsiteX19" fmla="*/ 65315 w 933062"/>
              <a:gd name="connsiteY19" fmla="*/ 373224 h 541175"/>
              <a:gd name="connsiteX20" fmla="*/ 289249 w 933062"/>
              <a:gd name="connsiteY20" fmla="*/ 363894 h 541175"/>
              <a:gd name="connsiteX21" fmla="*/ 354564 w 933062"/>
              <a:gd name="connsiteY21" fmla="*/ 345232 h 541175"/>
              <a:gd name="connsiteX22" fmla="*/ 391886 w 933062"/>
              <a:gd name="connsiteY22" fmla="*/ 335902 h 541175"/>
              <a:gd name="connsiteX23" fmla="*/ 438539 w 933062"/>
              <a:gd name="connsiteY23" fmla="*/ 298579 h 541175"/>
              <a:gd name="connsiteX24" fmla="*/ 503853 w 933062"/>
              <a:gd name="connsiteY24" fmla="*/ 270587 h 541175"/>
              <a:gd name="connsiteX25" fmla="*/ 522515 w 933062"/>
              <a:gd name="connsiteY25" fmla="*/ 251926 h 541175"/>
              <a:gd name="connsiteX26" fmla="*/ 550506 w 933062"/>
              <a:gd name="connsiteY26" fmla="*/ 233265 h 541175"/>
              <a:gd name="connsiteX27" fmla="*/ 587829 w 933062"/>
              <a:gd name="connsiteY27" fmla="*/ 195942 h 541175"/>
              <a:gd name="connsiteX28" fmla="*/ 625151 w 933062"/>
              <a:gd name="connsiteY28" fmla="*/ 177281 h 541175"/>
              <a:gd name="connsiteX29" fmla="*/ 643813 w 933062"/>
              <a:gd name="connsiteY29" fmla="*/ 158620 h 541175"/>
              <a:gd name="connsiteX30" fmla="*/ 709127 w 933062"/>
              <a:gd name="connsiteY30" fmla="*/ 111967 h 541175"/>
              <a:gd name="connsiteX31" fmla="*/ 737119 w 933062"/>
              <a:gd name="connsiteY31" fmla="*/ 102636 h 541175"/>
              <a:gd name="connsiteX32" fmla="*/ 765111 w 933062"/>
              <a:gd name="connsiteY32" fmla="*/ 74645 h 541175"/>
              <a:gd name="connsiteX33" fmla="*/ 793102 w 933062"/>
              <a:gd name="connsiteY33" fmla="*/ 55983 h 541175"/>
              <a:gd name="connsiteX34" fmla="*/ 830425 w 933062"/>
              <a:gd name="connsiteY34" fmla="*/ 0 h 541175"/>
              <a:gd name="connsiteX35" fmla="*/ 895739 w 933062"/>
              <a:gd name="connsiteY35" fmla="*/ 65314 h 541175"/>
              <a:gd name="connsiteX36" fmla="*/ 923731 w 933062"/>
              <a:gd name="connsiteY36" fmla="*/ 93306 h 541175"/>
              <a:gd name="connsiteX37" fmla="*/ 933062 w 933062"/>
              <a:gd name="connsiteY37" fmla="*/ 74645 h 541175"/>
              <a:gd name="connsiteX38" fmla="*/ 886409 w 933062"/>
              <a:gd name="connsiteY38" fmla="*/ 46653 h 54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33062" h="541175">
                <a:moveTo>
                  <a:pt x="886409" y="46653"/>
                </a:moveTo>
                <a:lnTo>
                  <a:pt x="895739" y="27991"/>
                </a:lnTo>
                <a:cubicBezTo>
                  <a:pt x="889519" y="65314"/>
                  <a:pt x="893999" y="106116"/>
                  <a:pt x="877078" y="139959"/>
                </a:cubicBezTo>
                <a:cubicBezTo>
                  <a:pt x="867048" y="160019"/>
                  <a:pt x="839755" y="164840"/>
                  <a:pt x="821094" y="177281"/>
                </a:cubicBezTo>
                <a:lnTo>
                  <a:pt x="793102" y="195942"/>
                </a:lnTo>
                <a:cubicBezTo>
                  <a:pt x="786510" y="205829"/>
                  <a:pt x="769074" y="235949"/>
                  <a:pt x="755780" y="242596"/>
                </a:cubicBezTo>
                <a:cubicBezTo>
                  <a:pt x="744310" y="248331"/>
                  <a:pt x="730898" y="248816"/>
                  <a:pt x="718457" y="251926"/>
                </a:cubicBezTo>
                <a:cubicBezTo>
                  <a:pt x="687355" y="267477"/>
                  <a:pt x="654084" y="279290"/>
                  <a:pt x="625151" y="298579"/>
                </a:cubicBezTo>
                <a:cubicBezTo>
                  <a:pt x="582070" y="327300"/>
                  <a:pt x="606776" y="311471"/>
                  <a:pt x="550506" y="345232"/>
                </a:cubicBezTo>
                <a:cubicBezTo>
                  <a:pt x="506679" y="403671"/>
                  <a:pt x="533515" y="371554"/>
                  <a:pt x="466531" y="438538"/>
                </a:cubicBezTo>
                <a:lnTo>
                  <a:pt x="447870" y="457200"/>
                </a:lnTo>
                <a:cubicBezTo>
                  <a:pt x="414367" y="490703"/>
                  <a:pt x="407416" y="508778"/>
                  <a:pt x="354564" y="513183"/>
                </a:cubicBezTo>
                <a:lnTo>
                  <a:pt x="242596" y="522514"/>
                </a:lnTo>
                <a:lnTo>
                  <a:pt x="186613" y="531845"/>
                </a:lnTo>
                <a:cubicBezTo>
                  <a:pt x="171010" y="534682"/>
                  <a:pt x="155819" y="541175"/>
                  <a:pt x="139960" y="541175"/>
                </a:cubicBezTo>
                <a:cubicBezTo>
                  <a:pt x="114885" y="541175"/>
                  <a:pt x="90197" y="534955"/>
                  <a:pt x="65315" y="531845"/>
                </a:cubicBezTo>
                <a:cubicBezTo>
                  <a:pt x="55984" y="528735"/>
                  <a:pt x="44278" y="529469"/>
                  <a:pt x="37323" y="522514"/>
                </a:cubicBezTo>
                <a:cubicBezTo>
                  <a:pt x="21464" y="506655"/>
                  <a:pt x="0" y="466530"/>
                  <a:pt x="0" y="466530"/>
                </a:cubicBezTo>
                <a:cubicBezTo>
                  <a:pt x="12948" y="298218"/>
                  <a:pt x="-25172" y="332646"/>
                  <a:pt x="37323" y="363894"/>
                </a:cubicBezTo>
                <a:cubicBezTo>
                  <a:pt x="46120" y="368292"/>
                  <a:pt x="55984" y="370114"/>
                  <a:pt x="65315" y="373224"/>
                </a:cubicBezTo>
                <a:cubicBezTo>
                  <a:pt x="139960" y="370114"/>
                  <a:pt x="214729" y="369217"/>
                  <a:pt x="289249" y="363894"/>
                </a:cubicBezTo>
                <a:cubicBezTo>
                  <a:pt x="308697" y="362505"/>
                  <a:pt x="335434" y="350698"/>
                  <a:pt x="354564" y="345232"/>
                </a:cubicBezTo>
                <a:cubicBezTo>
                  <a:pt x="366894" y="341709"/>
                  <a:pt x="379445" y="339012"/>
                  <a:pt x="391886" y="335902"/>
                </a:cubicBezTo>
                <a:cubicBezTo>
                  <a:pt x="409244" y="318544"/>
                  <a:pt x="414997" y="310350"/>
                  <a:pt x="438539" y="298579"/>
                </a:cubicBezTo>
                <a:cubicBezTo>
                  <a:pt x="488307" y="273696"/>
                  <a:pt x="445599" y="309423"/>
                  <a:pt x="503853" y="270587"/>
                </a:cubicBezTo>
                <a:cubicBezTo>
                  <a:pt x="511173" y="265707"/>
                  <a:pt x="515646" y="257421"/>
                  <a:pt x="522515" y="251926"/>
                </a:cubicBezTo>
                <a:cubicBezTo>
                  <a:pt x="531271" y="244921"/>
                  <a:pt x="541992" y="240563"/>
                  <a:pt x="550506" y="233265"/>
                </a:cubicBezTo>
                <a:cubicBezTo>
                  <a:pt x="563864" y="221815"/>
                  <a:pt x="572092" y="203810"/>
                  <a:pt x="587829" y="195942"/>
                </a:cubicBezTo>
                <a:cubicBezTo>
                  <a:pt x="600270" y="189722"/>
                  <a:pt x="613578" y="184996"/>
                  <a:pt x="625151" y="177281"/>
                </a:cubicBezTo>
                <a:cubicBezTo>
                  <a:pt x="632471" y="172401"/>
                  <a:pt x="637055" y="164252"/>
                  <a:pt x="643813" y="158620"/>
                </a:cubicBezTo>
                <a:cubicBezTo>
                  <a:pt x="650156" y="153334"/>
                  <a:pt x="697004" y="118028"/>
                  <a:pt x="709127" y="111967"/>
                </a:cubicBezTo>
                <a:cubicBezTo>
                  <a:pt x="717924" y="107568"/>
                  <a:pt x="727788" y="105746"/>
                  <a:pt x="737119" y="102636"/>
                </a:cubicBezTo>
                <a:cubicBezTo>
                  <a:pt x="746450" y="93306"/>
                  <a:pt x="754974" y="83092"/>
                  <a:pt x="765111" y="74645"/>
                </a:cubicBezTo>
                <a:cubicBezTo>
                  <a:pt x="773726" y="67466"/>
                  <a:pt x="785718" y="64422"/>
                  <a:pt x="793102" y="55983"/>
                </a:cubicBezTo>
                <a:cubicBezTo>
                  <a:pt x="807871" y="39104"/>
                  <a:pt x="830425" y="0"/>
                  <a:pt x="830425" y="0"/>
                </a:cubicBezTo>
                <a:cubicBezTo>
                  <a:pt x="880604" y="33452"/>
                  <a:pt x="841438" y="3255"/>
                  <a:pt x="895739" y="65314"/>
                </a:cubicBezTo>
                <a:cubicBezTo>
                  <a:pt x="904428" y="75245"/>
                  <a:pt x="910929" y="90106"/>
                  <a:pt x="923731" y="93306"/>
                </a:cubicBezTo>
                <a:cubicBezTo>
                  <a:pt x="930478" y="94993"/>
                  <a:pt x="929952" y="80865"/>
                  <a:pt x="933062" y="74645"/>
                </a:cubicBezTo>
                <a:lnTo>
                  <a:pt x="886409" y="46653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3A4005-CC46-4F21-C476-73B76074EB27}"/>
              </a:ext>
            </a:extLst>
          </p:cNvPr>
          <p:cNvSpPr/>
          <p:nvPr/>
        </p:nvSpPr>
        <p:spPr>
          <a:xfrm>
            <a:off x="4942570" y="2525471"/>
            <a:ext cx="233265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E166-9799-7F38-C022-51C81AAB516F}"/>
              </a:ext>
            </a:extLst>
          </p:cNvPr>
          <p:cNvSpPr/>
          <p:nvPr/>
        </p:nvSpPr>
        <p:spPr>
          <a:xfrm>
            <a:off x="2200689" y="3078933"/>
            <a:ext cx="7048500" cy="623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A85239-657A-462D-88E8-5FBB1557946E}"/>
              </a:ext>
            </a:extLst>
          </p:cNvPr>
          <p:cNvSpPr/>
          <p:nvPr/>
        </p:nvSpPr>
        <p:spPr>
          <a:xfrm>
            <a:off x="2200689" y="3707744"/>
            <a:ext cx="7048500" cy="997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945D3-7D30-CF1C-6C2D-CBF9B923EF36}"/>
              </a:ext>
            </a:extLst>
          </p:cNvPr>
          <p:cNvSpPr/>
          <p:nvPr/>
        </p:nvSpPr>
        <p:spPr>
          <a:xfrm>
            <a:off x="2200689" y="4710671"/>
            <a:ext cx="7048500" cy="601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E9D7F-24A9-F28B-D510-25F75F47A154}"/>
              </a:ext>
            </a:extLst>
          </p:cNvPr>
          <p:cNvSpPr/>
          <p:nvPr/>
        </p:nvSpPr>
        <p:spPr>
          <a:xfrm>
            <a:off x="2200689" y="5312266"/>
            <a:ext cx="7048500" cy="9974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DEB53817-BE12-3316-EADD-4F3E4BE01549}"/>
              </a:ext>
            </a:extLst>
          </p:cNvPr>
          <p:cNvSpPr/>
          <p:nvPr/>
        </p:nvSpPr>
        <p:spPr>
          <a:xfrm rot="5400000">
            <a:off x="4690763" y="2556877"/>
            <a:ext cx="2169057" cy="7837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90DE5-59ED-673F-6DEB-85CBE148D443}"/>
              </a:ext>
            </a:extLst>
          </p:cNvPr>
          <p:cNvSpPr txBox="1"/>
          <p:nvPr/>
        </p:nvSpPr>
        <p:spPr>
          <a:xfrm>
            <a:off x="549835" y="3566520"/>
            <a:ext cx="12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AB70813-5C15-4CD8-19C1-B854524B90A9}"/>
              </a:ext>
            </a:extLst>
          </p:cNvPr>
          <p:cNvSpPr/>
          <p:nvPr/>
        </p:nvSpPr>
        <p:spPr>
          <a:xfrm>
            <a:off x="2319867" y="2269067"/>
            <a:ext cx="1676400" cy="804333"/>
          </a:xfrm>
          <a:custGeom>
            <a:avLst/>
            <a:gdLst>
              <a:gd name="connsiteX0" fmla="*/ 194733 w 1676400"/>
              <a:gd name="connsiteY0" fmla="*/ 804333 h 804333"/>
              <a:gd name="connsiteX1" fmla="*/ 1532466 w 1676400"/>
              <a:gd name="connsiteY1" fmla="*/ 804333 h 804333"/>
              <a:gd name="connsiteX2" fmla="*/ 1676400 w 1676400"/>
              <a:gd name="connsiteY2" fmla="*/ 491066 h 804333"/>
              <a:gd name="connsiteX3" fmla="*/ 1549400 w 1676400"/>
              <a:gd name="connsiteY3" fmla="*/ 220133 h 804333"/>
              <a:gd name="connsiteX4" fmla="*/ 982133 w 1676400"/>
              <a:gd name="connsiteY4" fmla="*/ 0 h 804333"/>
              <a:gd name="connsiteX5" fmla="*/ 245533 w 1676400"/>
              <a:gd name="connsiteY5" fmla="*/ 8466 h 804333"/>
              <a:gd name="connsiteX6" fmla="*/ 0 w 1676400"/>
              <a:gd name="connsiteY6" fmla="*/ 220133 h 804333"/>
              <a:gd name="connsiteX7" fmla="*/ 431800 w 1676400"/>
              <a:gd name="connsiteY7" fmla="*/ 364066 h 804333"/>
              <a:gd name="connsiteX8" fmla="*/ 1236133 w 1676400"/>
              <a:gd name="connsiteY8" fmla="*/ 372533 h 804333"/>
              <a:gd name="connsiteX9" fmla="*/ 1151466 w 1676400"/>
              <a:gd name="connsiteY9" fmla="*/ 584200 h 804333"/>
              <a:gd name="connsiteX10" fmla="*/ 84666 w 1676400"/>
              <a:gd name="connsiteY10" fmla="*/ 609600 h 804333"/>
              <a:gd name="connsiteX11" fmla="*/ 194733 w 1676400"/>
              <a:gd name="connsiteY1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804333">
                <a:moveTo>
                  <a:pt x="194733" y="804333"/>
                </a:moveTo>
                <a:lnTo>
                  <a:pt x="1532466" y="804333"/>
                </a:lnTo>
                <a:lnTo>
                  <a:pt x="1676400" y="491066"/>
                </a:lnTo>
                <a:lnTo>
                  <a:pt x="1549400" y="220133"/>
                </a:lnTo>
                <a:lnTo>
                  <a:pt x="982133" y="0"/>
                </a:lnTo>
                <a:lnTo>
                  <a:pt x="245533" y="8466"/>
                </a:lnTo>
                <a:lnTo>
                  <a:pt x="0" y="220133"/>
                </a:lnTo>
                <a:lnTo>
                  <a:pt x="431800" y="364066"/>
                </a:lnTo>
                <a:lnTo>
                  <a:pt x="1236133" y="372533"/>
                </a:lnTo>
                <a:lnTo>
                  <a:pt x="1151466" y="584200"/>
                </a:lnTo>
                <a:lnTo>
                  <a:pt x="84666" y="609600"/>
                </a:lnTo>
                <a:lnTo>
                  <a:pt x="194733" y="80433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502F5D-E94E-45E2-7CAF-22AADE540E56}"/>
              </a:ext>
            </a:extLst>
          </p:cNvPr>
          <p:cNvSpPr/>
          <p:nvPr/>
        </p:nvSpPr>
        <p:spPr>
          <a:xfrm>
            <a:off x="166553" y="1929780"/>
            <a:ext cx="2119313" cy="16367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9B419F3-8D57-EDD1-3DB0-F2FAD7B48718}"/>
                  </a:ext>
                </a:extLst>
              </p14:cNvPr>
              <p14:cNvContentPartPr/>
              <p14:nvPr/>
            </p14:nvContentPartPr>
            <p14:xfrm>
              <a:off x="4180112" y="1986707"/>
              <a:ext cx="711000" cy="430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9B419F3-8D57-EDD1-3DB0-F2FAD7B487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1112" y="1978067"/>
                <a:ext cx="728640" cy="4482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7BE8E06-CF4C-B2F9-B6D4-7A2C24BA487A}"/>
              </a:ext>
            </a:extLst>
          </p:cNvPr>
          <p:cNvSpPr txBox="1"/>
          <p:nvPr/>
        </p:nvSpPr>
        <p:spPr>
          <a:xfrm>
            <a:off x="3010904" y="1635797"/>
            <a:ext cx="183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Axial force sensor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99EB5F-FD10-08E3-7A79-0AE907547AA2}"/>
              </a:ext>
            </a:extLst>
          </p:cNvPr>
          <p:cNvSpPr/>
          <p:nvPr/>
        </p:nvSpPr>
        <p:spPr>
          <a:xfrm rot="1150585">
            <a:off x="3612002" y="3293920"/>
            <a:ext cx="736600" cy="364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93745-BBBA-03FE-2D45-C0DE557E48DC}"/>
              </a:ext>
            </a:extLst>
          </p:cNvPr>
          <p:cNvGrpSpPr/>
          <p:nvPr/>
        </p:nvGrpSpPr>
        <p:grpSpPr>
          <a:xfrm>
            <a:off x="1988072" y="2882027"/>
            <a:ext cx="3355560" cy="1837080"/>
            <a:chOff x="1988072" y="2882027"/>
            <a:chExt cx="3355560" cy="18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CEA46B-5DA5-0D93-E1AF-0F637D68FA27}"/>
                    </a:ext>
                  </a:extLst>
                </p14:cNvPr>
                <p14:cNvContentPartPr/>
                <p14:nvPr/>
              </p14:nvContentPartPr>
              <p14:xfrm>
                <a:off x="3090752" y="2882027"/>
                <a:ext cx="508320" cy="48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77EB35-9B27-3571-5837-A0F189574E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81752" y="2873387"/>
                  <a:ext cx="5259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ACB8F7-8693-F601-15C0-F29D7AC80BBE}"/>
                    </a:ext>
                  </a:extLst>
                </p14:cNvPr>
                <p14:cNvContentPartPr/>
                <p14:nvPr/>
              </p14:nvContentPartPr>
              <p14:xfrm>
                <a:off x="4345712" y="3578627"/>
                <a:ext cx="997920" cy="452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915B80-738C-B38E-8867-2D5B5F31BD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37072" y="3569627"/>
                  <a:ext cx="10155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55B88B-AB84-A7A8-52E4-CB067867163F}"/>
                    </a:ext>
                  </a:extLst>
                </p14:cNvPr>
                <p14:cNvContentPartPr/>
                <p14:nvPr/>
              </p14:nvContentPartPr>
              <p14:xfrm>
                <a:off x="3783752" y="3310427"/>
                <a:ext cx="23040" cy="27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324075-73F0-8306-6FF2-511103517BB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74752" y="3301427"/>
                  <a:ext cx="40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1EE036-16C9-CEEF-4539-FB0EA1B4F855}"/>
                    </a:ext>
                  </a:extLst>
                </p14:cNvPr>
                <p14:cNvContentPartPr/>
                <p14:nvPr/>
              </p14:nvContentPartPr>
              <p14:xfrm>
                <a:off x="3727952" y="3412307"/>
                <a:ext cx="41760" cy="8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8F9A78-D24D-87ED-9C7A-A8C789CD5B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19312" y="3403307"/>
                  <a:ext cx="59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1372F1-81AE-FDE7-5E7B-F3A0759F083E}"/>
                    </a:ext>
                  </a:extLst>
                </p14:cNvPr>
                <p14:cNvContentPartPr/>
                <p14:nvPr/>
              </p14:nvContentPartPr>
              <p14:xfrm>
                <a:off x="3839552" y="3416987"/>
                <a:ext cx="171360" cy="177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84D511-FB55-E7E8-40A5-6E0E6E4717F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30912" y="3407987"/>
                  <a:ext cx="189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7F8154-0651-6122-BFC6-2C045B471A88}"/>
                    </a:ext>
                  </a:extLst>
                </p14:cNvPr>
                <p14:cNvContentPartPr/>
                <p14:nvPr/>
              </p14:nvContentPartPr>
              <p14:xfrm>
                <a:off x="4113152" y="3495107"/>
                <a:ext cx="140400" cy="20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28544C-5CD6-B387-D1C7-EEE03CB854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04512" y="3486467"/>
                  <a:ext cx="158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C6FD80-36DB-5AA9-D34E-78B2B97A9117}"/>
                    </a:ext>
                  </a:extLst>
                </p14:cNvPr>
                <p14:cNvContentPartPr/>
                <p14:nvPr/>
              </p14:nvContentPartPr>
              <p14:xfrm>
                <a:off x="1988072" y="3746387"/>
                <a:ext cx="1977120" cy="972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799EF5-6853-6053-963A-AD6C1AAD6B7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79072" y="3737747"/>
                  <a:ext cx="1994760" cy="99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6711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5CA3-9B85-87BC-25F5-364C802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78CAAF7-DA5B-7E93-CB59-7E4C9010E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7" t="81861"/>
          <a:stretch/>
        </p:blipFill>
        <p:spPr>
          <a:xfrm>
            <a:off x="3945698" y="365125"/>
            <a:ext cx="3945699" cy="17510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DF1475-F796-97E2-78D2-601F402E6CCC}"/>
              </a:ext>
            </a:extLst>
          </p:cNvPr>
          <p:cNvSpPr/>
          <p:nvPr/>
        </p:nvSpPr>
        <p:spPr>
          <a:xfrm>
            <a:off x="2200689" y="5312266"/>
            <a:ext cx="7048500" cy="9974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64A7F-FC4E-6506-9B6A-D784D7826BCB}"/>
              </a:ext>
            </a:extLst>
          </p:cNvPr>
          <p:cNvSpPr/>
          <p:nvPr/>
        </p:nvSpPr>
        <p:spPr>
          <a:xfrm>
            <a:off x="2200689" y="4710671"/>
            <a:ext cx="7048500" cy="601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37CFEA-24EE-5ED7-4690-B6F65C5D0038}"/>
              </a:ext>
            </a:extLst>
          </p:cNvPr>
          <p:cNvSpPr/>
          <p:nvPr/>
        </p:nvSpPr>
        <p:spPr>
          <a:xfrm>
            <a:off x="2200689" y="3707744"/>
            <a:ext cx="7048500" cy="997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7686E-1E20-098B-0D8D-3D9534725D42}"/>
              </a:ext>
            </a:extLst>
          </p:cNvPr>
          <p:cNvSpPr/>
          <p:nvPr/>
        </p:nvSpPr>
        <p:spPr>
          <a:xfrm>
            <a:off x="2200689" y="3078933"/>
            <a:ext cx="7048500" cy="623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33B3C9-3285-0DC6-D52F-591D3FD89985}"/>
              </a:ext>
            </a:extLst>
          </p:cNvPr>
          <p:cNvSpPr/>
          <p:nvPr/>
        </p:nvSpPr>
        <p:spPr>
          <a:xfrm>
            <a:off x="2783528" y="2748150"/>
            <a:ext cx="524933" cy="2154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F63349B-165D-2655-58B4-B6CC3B714FA0}"/>
              </a:ext>
            </a:extLst>
          </p:cNvPr>
          <p:cNvSpPr/>
          <p:nvPr/>
        </p:nvSpPr>
        <p:spPr>
          <a:xfrm>
            <a:off x="2319867" y="2269067"/>
            <a:ext cx="1676400" cy="804333"/>
          </a:xfrm>
          <a:custGeom>
            <a:avLst/>
            <a:gdLst>
              <a:gd name="connsiteX0" fmla="*/ 194733 w 1676400"/>
              <a:gd name="connsiteY0" fmla="*/ 804333 h 804333"/>
              <a:gd name="connsiteX1" fmla="*/ 1532466 w 1676400"/>
              <a:gd name="connsiteY1" fmla="*/ 804333 h 804333"/>
              <a:gd name="connsiteX2" fmla="*/ 1676400 w 1676400"/>
              <a:gd name="connsiteY2" fmla="*/ 491066 h 804333"/>
              <a:gd name="connsiteX3" fmla="*/ 1549400 w 1676400"/>
              <a:gd name="connsiteY3" fmla="*/ 220133 h 804333"/>
              <a:gd name="connsiteX4" fmla="*/ 982133 w 1676400"/>
              <a:gd name="connsiteY4" fmla="*/ 0 h 804333"/>
              <a:gd name="connsiteX5" fmla="*/ 245533 w 1676400"/>
              <a:gd name="connsiteY5" fmla="*/ 8466 h 804333"/>
              <a:gd name="connsiteX6" fmla="*/ 0 w 1676400"/>
              <a:gd name="connsiteY6" fmla="*/ 220133 h 804333"/>
              <a:gd name="connsiteX7" fmla="*/ 431800 w 1676400"/>
              <a:gd name="connsiteY7" fmla="*/ 364066 h 804333"/>
              <a:gd name="connsiteX8" fmla="*/ 1236133 w 1676400"/>
              <a:gd name="connsiteY8" fmla="*/ 372533 h 804333"/>
              <a:gd name="connsiteX9" fmla="*/ 1151466 w 1676400"/>
              <a:gd name="connsiteY9" fmla="*/ 584200 h 804333"/>
              <a:gd name="connsiteX10" fmla="*/ 84666 w 1676400"/>
              <a:gd name="connsiteY10" fmla="*/ 609600 h 804333"/>
              <a:gd name="connsiteX11" fmla="*/ 194733 w 1676400"/>
              <a:gd name="connsiteY1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804333">
                <a:moveTo>
                  <a:pt x="194733" y="804333"/>
                </a:moveTo>
                <a:lnTo>
                  <a:pt x="1532466" y="804333"/>
                </a:lnTo>
                <a:lnTo>
                  <a:pt x="1676400" y="491066"/>
                </a:lnTo>
                <a:lnTo>
                  <a:pt x="1549400" y="220133"/>
                </a:lnTo>
                <a:lnTo>
                  <a:pt x="982133" y="0"/>
                </a:lnTo>
                <a:lnTo>
                  <a:pt x="245533" y="8466"/>
                </a:lnTo>
                <a:lnTo>
                  <a:pt x="0" y="220133"/>
                </a:lnTo>
                <a:lnTo>
                  <a:pt x="431800" y="364066"/>
                </a:lnTo>
                <a:lnTo>
                  <a:pt x="1236133" y="372533"/>
                </a:lnTo>
                <a:lnTo>
                  <a:pt x="1151466" y="584200"/>
                </a:lnTo>
                <a:lnTo>
                  <a:pt x="84666" y="609600"/>
                </a:lnTo>
                <a:lnTo>
                  <a:pt x="194733" y="80433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E697B-2ECE-FA3C-D09B-16369F168D62}"/>
              </a:ext>
            </a:extLst>
          </p:cNvPr>
          <p:cNvSpPr/>
          <p:nvPr/>
        </p:nvSpPr>
        <p:spPr>
          <a:xfrm>
            <a:off x="2783528" y="2748150"/>
            <a:ext cx="524933" cy="2154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C68B8BB-1637-EE4F-8221-06A99FAFBD46}"/>
              </a:ext>
            </a:extLst>
          </p:cNvPr>
          <p:cNvSpPr/>
          <p:nvPr/>
        </p:nvSpPr>
        <p:spPr>
          <a:xfrm>
            <a:off x="4815094" y="2279655"/>
            <a:ext cx="1349828" cy="9796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739A45B-2213-6CC7-41BE-E17C53453461}"/>
              </a:ext>
            </a:extLst>
          </p:cNvPr>
          <p:cNvSpPr/>
          <p:nvPr/>
        </p:nvSpPr>
        <p:spPr>
          <a:xfrm>
            <a:off x="2021305" y="2586225"/>
            <a:ext cx="3139824" cy="541175"/>
          </a:xfrm>
          <a:custGeom>
            <a:avLst/>
            <a:gdLst>
              <a:gd name="connsiteX0" fmla="*/ 886409 w 933062"/>
              <a:gd name="connsiteY0" fmla="*/ 46653 h 541175"/>
              <a:gd name="connsiteX1" fmla="*/ 895739 w 933062"/>
              <a:gd name="connsiteY1" fmla="*/ 27991 h 541175"/>
              <a:gd name="connsiteX2" fmla="*/ 877078 w 933062"/>
              <a:gd name="connsiteY2" fmla="*/ 139959 h 541175"/>
              <a:gd name="connsiteX3" fmla="*/ 821094 w 933062"/>
              <a:gd name="connsiteY3" fmla="*/ 177281 h 541175"/>
              <a:gd name="connsiteX4" fmla="*/ 793102 w 933062"/>
              <a:gd name="connsiteY4" fmla="*/ 195942 h 541175"/>
              <a:gd name="connsiteX5" fmla="*/ 755780 w 933062"/>
              <a:gd name="connsiteY5" fmla="*/ 242596 h 541175"/>
              <a:gd name="connsiteX6" fmla="*/ 718457 w 933062"/>
              <a:gd name="connsiteY6" fmla="*/ 251926 h 541175"/>
              <a:gd name="connsiteX7" fmla="*/ 625151 w 933062"/>
              <a:gd name="connsiteY7" fmla="*/ 298579 h 541175"/>
              <a:gd name="connsiteX8" fmla="*/ 550506 w 933062"/>
              <a:gd name="connsiteY8" fmla="*/ 345232 h 541175"/>
              <a:gd name="connsiteX9" fmla="*/ 466531 w 933062"/>
              <a:gd name="connsiteY9" fmla="*/ 438538 h 541175"/>
              <a:gd name="connsiteX10" fmla="*/ 447870 w 933062"/>
              <a:gd name="connsiteY10" fmla="*/ 457200 h 541175"/>
              <a:gd name="connsiteX11" fmla="*/ 354564 w 933062"/>
              <a:gd name="connsiteY11" fmla="*/ 513183 h 541175"/>
              <a:gd name="connsiteX12" fmla="*/ 242596 w 933062"/>
              <a:gd name="connsiteY12" fmla="*/ 522514 h 541175"/>
              <a:gd name="connsiteX13" fmla="*/ 186613 w 933062"/>
              <a:gd name="connsiteY13" fmla="*/ 531845 h 541175"/>
              <a:gd name="connsiteX14" fmla="*/ 139960 w 933062"/>
              <a:gd name="connsiteY14" fmla="*/ 541175 h 541175"/>
              <a:gd name="connsiteX15" fmla="*/ 65315 w 933062"/>
              <a:gd name="connsiteY15" fmla="*/ 531845 h 541175"/>
              <a:gd name="connsiteX16" fmla="*/ 37323 w 933062"/>
              <a:gd name="connsiteY16" fmla="*/ 522514 h 541175"/>
              <a:gd name="connsiteX17" fmla="*/ 0 w 933062"/>
              <a:gd name="connsiteY17" fmla="*/ 466530 h 541175"/>
              <a:gd name="connsiteX18" fmla="*/ 37323 w 933062"/>
              <a:gd name="connsiteY18" fmla="*/ 363894 h 541175"/>
              <a:gd name="connsiteX19" fmla="*/ 65315 w 933062"/>
              <a:gd name="connsiteY19" fmla="*/ 373224 h 541175"/>
              <a:gd name="connsiteX20" fmla="*/ 289249 w 933062"/>
              <a:gd name="connsiteY20" fmla="*/ 363894 h 541175"/>
              <a:gd name="connsiteX21" fmla="*/ 354564 w 933062"/>
              <a:gd name="connsiteY21" fmla="*/ 345232 h 541175"/>
              <a:gd name="connsiteX22" fmla="*/ 391886 w 933062"/>
              <a:gd name="connsiteY22" fmla="*/ 335902 h 541175"/>
              <a:gd name="connsiteX23" fmla="*/ 438539 w 933062"/>
              <a:gd name="connsiteY23" fmla="*/ 298579 h 541175"/>
              <a:gd name="connsiteX24" fmla="*/ 503853 w 933062"/>
              <a:gd name="connsiteY24" fmla="*/ 270587 h 541175"/>
              <a:gd name="connsiteX25" fmla="*/ 522515 w 933062"/>
              <a:gd name="connsiteY25" fmla="*/ 251926 h 541175"/>
              <a:gd name="connsiteX26" fmla="*/ 550506 w 933062"/>
              <a:gd name="connsiteY26" fmla="*/ 233265 h 541175"/>
              <a:gd name="connsiteX27" fmla="*/ 587829 w 933062"/>
              <a:gd name="connsiteY27" fmla="*/ 195942 h 541175"/>
              <a:gd name="connsiteX28" fmla="*/ 625151 w 933062"/>
              <a:gd name="connsiteY28" fmla="*/ 177281 h 541175"/>
              <a:gd name="connsiteX29" fmla="*/ 643813 w 933062"/>
              <a:gd name="connsiteY29" fmla="*/ 158620 h 541175"/>
              <a:gd name="connsiteX30" fmla="*/ 709127 w 933062"/>
              <a:gd name="connsiteY30" fmla="*/ 111967 h 541175"/>
              <a:gd name="connsiteX31" fmla="*/ 737119 w 933062"/>
              <a:gd name="connsiteY31" fmla="*/ 102636 h 541175"/>
              <a:gd name="connsiteX32" fmla="*/ 765111 w 933062"/>
              <a:gd name="connsiteY32" fmla="*/ 74645 h 541175"/>
              <a:gd name="connsiteX33" fmla="*/ 793102 w 933062"/>
              <a:gd name="connsiteY33" fmla="*/ 55983 h 541175"/>
              <a:gd name="connsiteX34" fmla="*/ 830425 w 933062"/>
              <a:gd name="connsiteY34" fmla="*/ 0 h 541175"/>
              <a:gd name="connsiteX35" fmla="*/ 895739 w 933062"/>
              <a:gd name="connsiteY35" fmla="*/ 65314 h 541175"/>
              <a:gd name="connsiteX36" fmla="*/ 923731 w 933062"/>
              <a:gd name="connsiteY36" fmla="*/ 93306 h 541175"/>
              <a:gd name="connsiteX37" fmla="*/ 933062 w 933062"/>
              <a:gd name="connsiteY37" fmla="*/ 74645 h 541175"/>
              <a:gd name="connsiteX38" fmla="*/ 886409 w 933062"/>
              <a:gd name="connsiteY38" fmla="*/ 46653 h 54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33062" h="541175">
                <a:moveTo>
                  <a:pt x="886409" y="46653"/>
                </a:moveTo>
                <a:lnTo>
                  <a:pt x="895739" y="27991"/>
                </a:lnTo>
                <a:cubicBezTo>
                  <a:pt x="889519" y="65314"/>
                  <a:pt x="893999" y="106116"/>
                  <a:pt x="877078" y="139959"/>
                </a:cubicBezTo>
                <a:cubicBezTo>
                  <a:pt x="867048" y="160019"/>
                  <a:pt x="839755" y="164840"/>
                  <a:pt x="821094" y="177281"/>
                </a:cubicBezTo>
                <a:lnTo>
                  <a:pt x="793102" y="195942"/>
                </a:lnTo>
                <a:cubicBezTo>
                  <a:pt x="786510" y="205829"/>
                  <a:pt x="769074" y="235949"/>
                  <a:pt x="755780" y="242596"/>
                </a:cubicBezTo>
                <a:cubicBezTo>
                  <a:pt x="744310" y="248331"/>
                  <a:pt x="730898" y="248816"/>
                  <a:pt x="718457" y="251926"/>
                </a:cubicBezTo>
                <a:cubicBezTo>
                  <a:pt x="687355" y="267477"/>
                  <a:pt x="654084" y="279290"/>
                  <a:pt x="625151" y="298579"/>
                </a:cubicBezTo>
                <a:cubicBezTo>
                  <a:pt x="582070" y="327300"/>
                  <a:pt x="606776" y="311471"/>
                  <a:pt x="550506" y="345232"/>
                </a:cubicBezTo>
                <a:cubicBezTo>
                  <a:pt x="506679" y="403671"/>
                  <a:pt x="533515" y="371554"/>
                  <a:pt x="466531" y="438538"/>
                </a:cubicBezTo>
                <a:lnTo>
                  <a:pt x="447870" y="457200"/>
                </a:lnTo>
                <a:cubicBezTo>
                  <a:pt x="414367" y="490703"/>
                  <a:pt x="407416" y="508778"/>
                  <a:pt x="354564" y="513183"/>
                </a:cubicBezTo>
                <a:lnTo>
                  <a:pt x="242596" y="522514"/>
                </a:lnTo>
                <a:lnTo>
                  <a:pt x="186613" y="531845"/>
                </a:lnTo>
                <a:cubicBezTo>
                  <a:pt x="171010" y="534682"/>
                  <a:pt x="155819" y="541175"/>
                  <a:pt x="139960" y="541175"/>
                </a:cubicBezTo>
                <a:cubicBezTo>
                  <a:pt x="114885" y="541175"/>
                  <a:pt x="90197" y="534955"/>
                  <a:pt x="65315" y="531845"/>
                </a:cubicBezTo>
                <a:cubicBezTo>
                  <a:pt x="55984" y="528735"/>
                  <a:pt x="44278" y="529469"/>
                  <a:pt x="37323" y="522514"/>
                </a:cubicBezTo>
                <a:cubicBezTo>
                  <a:pt x="21464" y="506655"/>
                  <a:pt x="0" y="466530"/>
                  <a:pt x="0" y="466530"/>
                </a:cubicBezTo>
                <a:cubicBezTo>
                  <a:pt x="12948" y="298218"/>
                  <a:pt x="-25172" y="332646"/>
                  <a:pt x="37323" y="363894"/>
                </a:cubicBezTo>
                <a:cubicBezTo>
                  <a:pt x="46120" y="368292"/>
                  <a:pt x="55984" y="370114"/>
                  <a:pt x="65315" y="373224"/>
                </a:cubicBezTo>
                <a:cubicBezTo>
                  <a:pt x="139960" y="370114"/>
                  <a:pt x="214729" y="369217"/>
                  <a:pt x="289249" y="363894"/>
                </a:cubicBezTo>
                <a:cubicBezTo>
                  <a:pt x="308697" y="362505"/>
                  <a:pt x="335434" y="350698"/>
                  <a:pt x="354564" y="345232"/>
                </a:cubicBezTo>
                <a:cubicBezTo>
                  <a:pt x="366894" y="341709"/>
                  <a:pt x="379445" y="339012"/>
                  <a:pt x="391886" y="335902"/>
                </a:cubicBezTo>
                <a:cubicBezTo>
                  <a:pt x="409244" y="318544"/>
                  <a:pt x="414997" y="310350"/>
                  <a:pt x="438539" y="298579"/>
                </a:cubicBezTo>
                <a:cubicBezTo>
                  <a:pt x="488307" y="273696"/>
                  <a:pt x="445599" y="309423"/>
                  <a:pt x="503853" y="270587"/>
                </a:cubicBezTo>
                <a:cubicBezTo>
                  <a:pt x="511173" y="265707"/>
                  <a:pt x="515646" y="257421"/>
                  <a:pt x="522515" y="251926"/>
                </a:cubicBezTo>
                <a:cubicBezTo>
                  <a:pt x="531271" y="244921"/>
                  <a:pt x="541992" y="240563"/>
                  <a:pt x="550506" y="233265"/>
                </a:cubicBezTo>
                <a:cubicBezTo>
                  <a:pt x="563864" y="221815"/>
                  <a:pt x="572092" y="203810"/>
                  <a:pt x="587829" y="195942"/>
                </a:cubicBezTo>
                <a:cubicBezTo>
                  <a:pt x="600270" y="189722"/>
                  <a:pt x="613578" y="184996"/>
                  <a:pt x="625151" y="177281"/>
                </a:cubicBezTo>
                <a:cubicBezTo>
                  <a:pt x="632471" y="172401"/>
                  <a:pt x="637055" y="164252"/>
                  <a:pt x="643813" y="158620"/>
                </a:cubicBezTo>
                <a:cubicBezTo>
                  <a:pt x="650156" y="153334"/>
                  <a:pt x="697004" y="118028"/>
                  <a:pt x="709127" y="111967"/>
                </a:cubicBezTo>
                <a:cubicBezTo>
                  <a:pt x="717924" y="107568"/>
                  <a:pt x="727788" y="105746"/>
                  <a:pt x="737119" y="102636"/>
                </a:cubicBezTo>
                <a:cubicBezTo>
                  <a:pt x="746450" y="93306"/>
                  <a:pt x="754974" y="83092"/>
                  <a:pt x="765111" y="74645"/>
                </a:cubicBezTo>
                <a:cubicBezTo>
                  <a:pt x="773726" y="67466"/>
                  <a:pt x="785718" y="64422"/>
                  <a:pt x="793102" y="55983"/>
                </a:cubicBezTo>
                <a:cubicBezTo>
                  <a:pt x="807871" y="39104"/>
                  <a:pt x="830425" y="0"/>
                  <a:pt x="830425" y="0"/>
                </a:cubicBezTo>
                <a:cubicBezTo>
                  <a:pt x="880604" y="33452"/>
                  <a:pt x="841438" y="3255"/>
                  <a:pt x="895739" y="65314"/>
                </a:cubicBezTo>
                <a:cubicBezTo>
                  <a:pt x="904428" y="75245"/>
                  <a:pt x="910929" y="90106"/>
                  <a:pt x="923731" y="93306"/>
                </a:cubicBezTo>
                <a:cubicBezTo>
                  <a:pt x="930478" y="94993"/>
                  <a:pt x="929952" y="80865"/>
                  <a:pt x="933062" y="74645"/>
                </a:cubicBezTo>
                <a:lnTo>
                  <a:pt x="886409" y="46653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A22D44-9260-B816-55A3-FF2FED10D6B7}"/>
              </a:ext>
            </a:extLst>
          </p:cNvPr>
          <p:cNvSpPr/>
          <p:nvPr/>
        </p:nvSpPr>
        <p:spPr>
          <a:xfrm>
            <a:off x="4942570" y="2525471"/>
            <a:ext cx="233265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D2E082A6-CF93-B814-CF1B-97F83C4C9206}"/>
              </a:ext>
            </a:extLst>
          </p:cNvPr>
          <p:cNvSpPr/>
          <p:nvPr/>
        </p:nvSpPr>
        <p:spPr>
          <a:xfrm rot="5400000">
            <a:off x="4051275" y="3196366"/>
            <a:ext cx="3448033" cy="7837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E018CB-855B-F9EE-7557-4982BD505586}"/>
              </a:ext>
            </a:extLst>
          </p:cNvPr>
          <p:cNvSpPr txBox="1"/>
          <p:nvPr/>
        </p:nvSpPr>
        <p:spPr>
          <a:xfrm>
            <a:off x="549835" y="3566520"/>
            <a:ext cx="12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B0F743-E881-ECE1-F5CA-A60D270B26F2}"/>
              </a:ext>
            </a:extLst>
          </p:cNvPr>
          <p:cNvSpPr/>
          <p:nvPr/>
        </p:nvSpPr>
        <p:spPr>
          <a:xfrm>
            <a:off x="2319867" y="2269067"/>
            <a:ext cx="1676400" cy="804333"/>
          </a:xfrm>
          <a:custGeom>
            <a:avLst/>
            <a:gdLst>
              <a:gd name="connsiteX0" fmla="*/ 194733 w 1676400"/>
              <a:gd name="connsiteY0" fmla="*/ 804333 h 804333"/>
              <a:gd name="connsiteX1" fmla="*/ 1532466 w 1676400"/>
              <a:gd name="connsiteY1" fmla="*/ 804333 h 804333"/>
              <a:gd name="connsiteX2" fmla="*/ 1676400 w 1676400"/>
              <a:gd name="connsiteY2" fmla="*/ 491066 h 804333"/>
              <a:gd name="connsiteX3" fmla="*/ 1549400 w 1676400"/>
              <a:gd name="connsiteY3" fmla="*/ 220133 h 804333"/>
              <a:gd name="connsiteX4" fmla="*/ 982133 w 1676400"/>
              <a:gd name="connsiteY4" fmla="*/ 0 h 804333"/>
              <a:gd name="connsiteX5" fmla="*/ 245533 w 1676400"/>
              <a:gd name="connsiteY5" fmla="*/ 8466 h 804333"/>
              <a:gd name="connsiteX6" fmla="*/ 0 w 1676400"/>
              <a:gd name="connsiteY6" fmla="*/ 220133 h 804333"/>
              <a:gd name="connsiteX7" fmla="*/ 431800 w 1676400"/>
              <a:gd name="connsiteY7" fmla="*/ 364066 h 804333"/>
              <a:gd name="connsiteX8" fmla="*/ 1236133 w 1676400"/>
              <a:gd name="connsiteY8" fmla="*/ 372533 h 804333"/>
              <a:gd name="connsiteX9" fmla="*/ 1151466 w 1676400"/>
              <a:gd name="connsiteY9" fmla="*/ 584200 h 804333"/>
              <a:gd name="connsiteX10" fmla="*/ 84666 w 1676400"/>
              <a:gd name="connsiteY10" fmla="*/ 609600 h 804333"/>
              <a:gd name="connsiteX11" fmla="*/ 194733 w 1676400"/>
              <a:gd name="connsiteY11" fmla="*/ 804333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804333">
                <a:moveTo>
                  <a:pt x="194733" y="804333"/>
                </a:moveTo>
                <a:lnTo>
                  <a:pt x="1532466" y="804333"/>
                </a:lnTo>
                <a:lnTo>
                  <a:pt x="1676400" y="491066"/>
                </a:lnTo>
                <a:lnTo>
                  <a:pt x="1549400" y="220133"/>
                </a:lnTo>
                <a:lnTo>
                  <a:pt x="982133" y="0"/>
                </a:lnTo>
                <a:lnTo>
                  <a:pt x="245533" y="8466"/>
                </a:lnTo>
                <a:lnTo>
                  <a:pt x="0" y="220133"/>
                </a:lnTo>
                <a:lnTo>
                  <a:pt x="431800" y="364066"/>
                </a:lnTo>
                <a:lnTo>
                  <a:pt x="1236133" y="372533"/>
                </a:lnTo>
                <a:lnTo>
                  <a:pt x="1151466" y="584200"/>
                </a:lnTo>
                <a:lnTo>
                  <a:pt x="84666" y="609600"/>
                </a:lnTo>
                <a:lnTo>
                  <a:pt x="194733" y="80433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F418404-4057-1DDD-C795-D484F3FAC83E}"/>
              </a:ext>
            </a:extLst>
          </p:cNvPr>
          <p:cNvSpPr/>
          <p:nvPr/>
        </p:nvSpPr>
        <p:spPr>
          <a:xfrm>
            <a:off x="166553" y="1929780"/>
            <a:ext cx="2119313" cy="16367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35977D3-E842-C6F7-A62C-297B08A45A64}"/>
                  </a:ext>
                </a:extLst>
              </p14:cNvPr>
              <p14:cNvContentPartPr/>
              <p14:nvPr/>
            </p14:nvContentPartPr>
            <p14:xfrm>
              <a:off x="4180112" y="1986707"/>
              <a:ext cx="711000" cy="430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35977D3-E842-C6F7-A62C-297B08A45A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1112" y="1978067"/>
                <a:ext cx="728640" cy="4482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5D1FD59-349A-5B39-6E7F-45A8BFF2C603}"/>
              </a:ext>
            </a:extLst>
          </p:cNvPr>
          <p:cNvSpPr txBox="1"/>
          <p:nvPr/>
        </p:nvSpPr>
        <p:spPr>
          <a:xfrm>
            <a:off x="3010904" y="1635797"/>
            <a:ext cx="183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Axial force sensor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3E7CEF-AD2E-1621-341F-23921A887259}"/>
              </a:ext>
            </a:extLst>
          </p:cNvPr>
          <p:cNvSpPr txBox="1"/>
          <p:nvPr/>
        </p:nvSpPr>
        <p:spPr>
          <a:xfrm>
            <a:off x="300303" y="2008059"/>
            <a:ext cx="1985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Impedance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dirty="0"/>
              <a:t>axial force change </a:t>
            </a:r>
            <a:r>
              <a:rPr lang="en-US" dirty="0"/>
              <a:t>stop condition reached? </a:t>
            </a:r>
          </a:p>
          <a:p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STOP!!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8BEB631-75A1-C721-DB66-AF45A39F3D26}"/>
                  </a:ext>
                </a:extLst>
              </p14:cNvPr>
              <p14:cNvContentPartPr/>
              <p14:nvPr/>
            </p14:nvContentPartPr>
            <p14:xfrm>
              <a:off x="2964032" y="2863667"/>
              <a:ext cx="621000" cy="915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8BEB631-75A1-C721-DB66-AF45A39F3D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5392" y="2854667"/>
                <a:ext cx="638640" cy="9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B7FAFBE-FFB2-79E1-AFB7-294E78FB2C1C}"/>
                  </a:ext>
                </a:extLst>
              </p14:cNvPr>
              <p14:cNvContentPartPr/>
              <p14:nvPr/>
            </p14:nvContentPartPr>
            <p14:xfrm>
              <a:off x="4157072" y="4362707"/>
              <a:ext cx="1633320" cy="1024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B7FAFBE-FFB2-79E1-AFB7-294E78FB2C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8432" y="4354067"/>
                <a:ext cx="1650960" cy="10422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7BD5502E-3B6E-4929-B5D1-B8F2253CA36F}"/>
              </a:ext>
            </a:extLst>
          </p:cNvPr>
          <p:cNvSpPr/>
          <p:nvPr/>
        </p:nvSpPr>
        <p:spPr>
          <a:xfrm rot="3042696">
            <a:off x="3403171" y="3816895"/>
            <a:ext cx="1095252" cy="5835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8F1A7D5-C90C-AD54-C2C8-31797C2FA99F}"/>
                  </a:ext>
                </a:extLst>
              </p14:cNvPr>
              <p14:cNvContentPartPr/>
              <p14:nvPr/>
            </p14:nvContentPartPr>
            <p14:xfrm>
              <a:off x="3840632" y="3842507"/>
              <a:ext cx="9720" cy="54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8F1A7D5-C90C-AD54-C2C8-31797C2FA9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31992" y="3833867"/>
                <a:ext cx="2736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FE7F9AB-6E89-DA28-5198-5BF43CD06A6A}"/>
              </a:ext>
            </a:extLst>
          </p:cNvPr>
          <p:cNvGrpSpPr/>
          <p:nvPr/>
        </p:nvGrpSpPr>
        <p:grpSpPr>
          <a:xfrm>
            <a:off x="3732272" y="4045907"/>
            <a:ext cx="555480" cy="493920"/>
            <a:chOff x="3732272" y="4045907"/>
            <a:chExt cx="55548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916AE24-5E3A-4B95-9C65-BD23DA94FC29}"/>
                    </a:ext>
                  </a:extLst>
                </p14:cNvPr>
                <p14:cNvContentPartPr/>
                <p14:nvPr/>
              </p14:nvContentPartPr>
              <p14:xfrm>
                <a:off x="3732272" y="4045907"/>
                <a:ext cx="308520" cy="308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916AE24-5E3A-4B95-9C65-BD23DA94FC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3632" y="4037267"/>
                  <a:ext cx="326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F22E2D-8F30-5F9C-08FA-9F56884FDD46}"/>
                    </a:ext>
                  </a:extLst>
                </p14:cNvPr>
                <p14:cNvContentPartPr/>
                <p14:nvPr/>
              </p14:nvContentPartPr>
              <p14:xfrm>
                <a:off x="3994352" y="4353707"/>
                <a:ext cx="293400" cy="186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F22E2D-8F30-5F9C-08FA-9F56884FDD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85712" y="4344707"/>
                  <a:ext cx="31104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0D2282E-83A5-5AAE-427B-FC43CAB5D857}"/>
                  </a:ext>
                </a:extLst>
              </p14:cNvPr>
              <p14:cNvContentPartPr/>
              <p14:nvPr/>
            </p14:nvContentPartPr>
            <p14:xfrm>
              <a:off x="3594392" y="3963107"/>
              <a:ext cx="168120" cy="78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0D2282E-83A5-5AAE-427B-FC43CAB5D85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85752" y="3954107"/>
                <a:ext cx="185760" cy="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306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B028-7642-4635-BC6E-4CBF5524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 perspective view of end effector of CNC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9E83F-5F42-567B-F05C-CDE646AD8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624" y="974429"/>
            <a:ext cx="4788751" cy="5641921"/>
          </a:xfrm>
        </p:spPr>
      </p:pic>
    </p:spTree>
    <p:extLst>
      <p:ext uri="{BB962C8B-B14F-4D97-AF65-F5344CB8AC3E}">
        <p14:creationId xmlns:p14="http://schemas.microsoft.com/office/powerpoint/2010/main" val="5366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364A-72B1-B435-0169-73D728DA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Rear perspective view of end effector of CNC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9A2AE-A7E3-3F75-C4D9-7028D917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766" y="1085782"/>
            <a:ext cx="4594468" cy="5566194"/>
          </a:xfrm>
        </p:spPr>
      </p:pic>
    </p:spTree>
    <p:extLst>
      <p:ext uri="{BB962C8B-B14F-4D97-AF65-F5344CB8AC3E}">
        <p14:creationId xmlns:p14="http://schemas.microsoft.com/office/powerpoint/2010/main" val="298077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2B26-5A98-2459-14B5-0FB9790A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Bio-impedance measurement at various depths within cranium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AEC72E-F049-ACE4-FC5C-5E250642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354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High impedance </a:t>
            </a:r>
            <a:r>
              <a:rPr lang="en-US" dirty="0"/>
              <a:t>– </a:t>
            </a:r>
            <a:r>
              <a:rPr lang="en-US" b="1" dirty="0"/>
              <a:t>more force </a:t>
            </a:r>
            <a:r>
              <a:rPr lang="en-US" dirty="0"/>
              <a:t>to drill (more “solid bone”)</a:t>
            </a:r>
          </a:p>
          <a:p>
            <a:r>
              <a:rPr lang="en-US" b="1" dirty="0"/>
              <a:t>Low impedance </a:t>
            </a:r>
            <a:r>
              <a:rPr lang="en-US" dirty="0"/>
              <a:t>– </a:t>
            </a:r>
            <a:r>
              <a:rPr lang="en-US" b="1" dirty="0"/>
              <a:t>less force </a:t>
            </a:r>
            <a:r>
              <a:rPr lang="en-US" dirty="0"/>
              <a:t>to drill (more “fluid”) </a:t>
            </a:r>
          </a:p>
          <a:p>
            <a:r>
              <a:rPr lang="en-US" b="1" dirty="0"/>
              <a:t>Outer</a:t>
            </a:r>
            <a:r>
              <a:rPr lang="en-US" dirty="0"/>
              <a:t> layers have </a:t>
            </a:r>
            <a:r>
              <a:rPr lang="en-US" b="1" dirty="0"/>
              <a:t>higher</a:t>
            </a:r>
            <a:r>
              <a:rPr lang="en-US" dirty="0"/>
              <a:t> impedance</a:t>
            </a:r>
          </a:p>
          <a:p>
            <a:r>
              <a:rPr lang="en-US" b="1" dirty="0"/>
              <a:t>Bio-impedance </a:t>
            </a:r>
            <a:r>
              <a:rPr lang="en-US" dirty="0"/>
              <a:t>system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b="1" dirty="0"/>
              <a:t>circuitry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Power (A/C Voltage) source in mono-polar config</a:t>
            </a:r>
          </a:p>
          <a:p>
            <a:pPr lvl="1"/>
            <a:r>
              <a:rPr lang="en-US" dirty="0"/>
              <a:t>May include supply contact (anode) that couples to end mill</a:t>
            </a:r>
          </a:p>
          <a:p>
            <a:pPr lvl="1"/>
            <a:r>
              <a:rPr lang="en-US" dirty="0"/>
              <a:t>Supply contact in commutator brush</a:t>
            </a:r>
          </a:p>
          <a:p>
            <a:r>
              <a:rPr lang="en-US" dirty="0"/>
              <a:t>NOTE: Can measure </a:t>
            </a:r>
            <a:r>
              <a:rPr lang="en-US" b="1" dirty="0"/>
              <a:t>raw impedance </a:t>
            </a:r>
            <a:r>
              <a:rPr lang="en-US" dirty="0"/>
              <a:t>(with various components like commutator brush, end mill, return contact) or </a:t>
            </a:r>
            <a:r>
              <a:rPr lang="en-US" b="1" dirty="0"/>
              <a:t>adjusted/scaled impedance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B0D27B2-7B92-2780-CFC2-94490BA20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50" b="41014"/>
          <a:stretch/>
        </p:blipFill>
        <p:spPr>
          <a:xfrm>
            <a:off x="6360253" y="1891289"/>
            <a:ext cx="5178605" cy="32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6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4ADC-B416-B783-1F0E-A6F8337C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of craniotomy milling system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6F7F11-F9F3-741A-20A5-C4463B4D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41" y="1825625"/>
            <a:ext cx="7994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2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F656-6C43-2EE0-4658-A4F5DDA0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architecture of craniotomy milling system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F2CD6-6194-EAF3-C403-D24B834EB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732" y="1690688"/>
            <a:ext cx="7994517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143E46-0CE0-13CD-C719-BEEC2668BF51}"/>
                  </a:ext>
                </a:extLst>
              </p14:cNvPr>
              <p14:cNvContentPartPr/>
              <p14:nvPr/>
            </p14:nvContentPartPr>
            <p14:xfrm>
              <a:off x="6903365" y="3352251"/>
              <a:ext cx="7200" cy="7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143E46-0CE0-13CD-C719-BEEC2668BF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4725" y="3343611"/>
                <a:ext cx="24840" cy="248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808D80-890A-453E-8AF7-C100E4C734B3}"/>
              </a:ext>
            </a:extLst>
          </p:cNvPr>
          <p:cNvSpPr txBox="1"/>
          <p:nvPr/>
        </p:nvSpPr>
        <p:spPr>
          <a:xfrm>
            <a:off x="838200" y="1690688"/>
            <a:ext cx="2493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idea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STOP milling </a:t>
            </a:r>
            <a:r>
              <a:rPr lang="en-US" dirty="0"/>
              <a:t>when you </a:t>
            </a:r>
            <a:r>
              <a:rPr lang="en-US" b="1" dirty="0">
                <a:solidFill>
                  <a:srgbClr val="FF0000"/>
                </a:solidFill>
              </a:rPr>
              <a:t>break through inner layer</a:t>
            </a:r>
            <a:r>
              <a:rPr lang="en-US" dirty="0"/>
              <a:t> of cortical bone and </a:t>
            </a:r>
            <a:r>
              <a:rPr lang="en-US" b="1" dirty="0">
                <a:solidFill>
                  <a:srgbClr val="FF0000"/>
                </a:solidFill>
              </a:rPr>
              <a:t>reach the dura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6FA54-7F6E-A491-8194-3CF583103BC6}"/>
              </a:ext>
            </a:extLst>
          </p:cNvPr>
          <p:cNvSpPr/>
          <p:nvPr/>
        </p:nvSpPr>
        <p:spPr>
          <a:xfrm>
            <a:off x="838200" y="1646645"/>
            <a:ext cx="2493596" cy="12884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F4ABB-AD92-6377-BD11-F8C8FFD96584}"/>
              </a:ext>
            </a:extLst>
          </p:cNvPr>
          <p:cNvSpPr txBox="1"/>
          <p:nvPr/>
        </p:nvSpPr>
        <p:spPr>
          <a:xfrm>
            <a:off x="827314" y="3043653"/>
            <a:ext cx="24935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How</a:t>
            </a:r>
            <a:r>
              <a:rPr lang="en-US" sz="1400" dirty="0"/>
              <a:t> to tell CNC to </a:t>
            </a:r>
            <a:r>
              <a:rPr lang="en-US" sz="1400" b="1" dirty="0"/>
              <a:t>“stop milling”? </a:t>
            </a:r>
          </a:p>
          <a:p>
            <a:r>
              <a:rPr lang="en-US" sz="1400" b="1" dirty="0">
                <a:sym typeface="Wingdings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</a:rPr>
              <a:t>change milling parameters</a:t>
            </a:r>
          </a:p>
          <a:p>
            <a:endParaRPr lang="en-US" sz="1400" dirty="0"/>
          </a:p>
          <a:p>
            <a:r>
              <a:rPr lang="en-US" sz="1400" b="1" dirty="0"/>
              <a:t>How</a:t>
            </a:r>
            <a:r>
              <a:rPr lang="en-US" sz="1400" dirty="0"/>
              <a:t> can we </a:t>
            </a:r>
            <a:r>
              <a:rPr lang="en-US" sz="1400" b="1" dirty="0"/>
              <a:t>accurately</a:t>
            </a:r>
            <a:r>
              <a:rPr lang="en-US" sz="1400" dirty="0"/>
              <a:t> tell </a:t>
            </a:r>
            <a:r>
              <a:rPr lang="en-US" sz="1400" b="1" dirty="0"/>
              <a:t>when</a:t>
            </a:r>
            <a:r>
              <a:rPr lang="en-US" sz="1400" dirty="0"/>
              <a:t> to “stop milling”? </a:t>
            </a:r>
          </a:p>
          <a:p>
            <a:endParaRPr lang="en-US" sz="1400" dirty="0"/>
          </a:p>
          <a:p>
            <a:pPr marL="285750" indent="-285750">
              <a:buFont typeface="Wingdings" pitchFamily="2" charset="2"/>
              <a:buChar char="à"/>
            </a:pPr>
            <a:r>
              <a:rPr lang="en-US" sz="1400" b="1" dirty="0">
                <a:solidFill>
                  <a:srgbClr val="FF0000"/>
                </a:solidFill>
              </a:rPr>
              <a:t>Multi-fault tolerance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have </a:t>
            </a:r>
            <a:r>
              <a:rPr lang="en-US" sz="1400" b="1" dirty="0"/>
              <a:t>multiple conditions </a:t>
            </a:r>
            <a:r>
              <a:rPr lang="en-US" sz="1400" dirty="0"/>
              <a:t>from </a:t>
            </a:r>
            <a:r>
              <a:rPr lang="en-US" sz="1400" b="1" dirty="0">
                <a:solidFill>
                  <a:srgbClr val="FF0000"/>
                </a:solidFill>
              </a:rPr>
              <a:t>different input data </a:t>
            </a:r>
            <a:r>
              <a:rPr lang="en-US" sz="1400" dirty="0"/>
              <a:t>- </a:t>
            </a:r>
            <a:r>
              <a:rPr lang="en-US" sz="1400" b="1" dirty="0">
                <a:solidFill>
                  <a:srgbClr val="FF0000"/>
                </a:solidFill>
              </a:rPr>
              <a:t>ANY</a:t>
            </a:r>
            <a:r>
              <a:rPr lang="en-US" sz="1400" dirty="0"/>
              <a:t> </a:t>
            </a:r>
            <a:r>
              <a:rPr lang="en-US" sz="1400" b="1" dirty="0"/>
              <a:t>condition</a:t>
            </a:r>
            <a:r>
              <a:rPr lang="en-US" sz="1400" dirty="0"/>
              <a:t> satisfied </a:t>
            </a:r>
            <a:r>
              <a:rPr lang="en-US" sz="1400" b="1" dirty="0">
                <a:solidFill>
                  <a:srgbClr val="FF0000"/>
                </a:solidFill>
              </a:rPr>
              <a:t>warrants a stop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Check &amp; compare multiple </a:t>
            </a:r>
            <a:r>
              <a:rPr lang="en-US" sz="1400" dirty="0"/>
              <a:t>input data in processor for </a:t>
            </a:r>
            <a:r>
              <a:rPr lang="en-US" sz="1400" b="1" dirty="0"/>
              <a:t>better consistency </a:t>
            </a:r>
            <a:br>
              <a:rPr lang="en-US" sz="1400" dirty="0"/>
            </a:br>
            <a:endParaRPr lang="en-US" sz="1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804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2C52C97F-98E9-7CE9-9CC7-672279B5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38" y="1573599"/>
            <a:ext cx="6248312" cy="3445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1442EB-6C5D-7ADC-F1AF-3D46EA86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of craniotomy milling system – axial force implementation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89CC-DADF-962B-2573-B0BA711D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1486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Input </a:t>
            </a:r>
            <a:r>
              <a:rPr lang="en-US" b="1" dirty="0"/>
              <a:t>recent</a:t>
            </a:r>
            <a:r>
              <a:rPr lang="en-US" dirty="0"/>
              <a:t> </a:t>
            </a:r>
            <a:r>
              <a:rPr lang="en-US" b="1" dirty="0"/>
              <a:t>axial force sensor data </a:t>
            </a:r>
            <a:r>
              <a:rPr lang="en-US" b="1" i="1" dirty="0"/>
              <a:t>(a)</a:t>
            </a:r>
            <a:r>
              <a:rPr lang="en-US" dirty="0"/>
              <a:t> to </a:t>
            </a:r>
            <a:r>
              <a:rPr lang="en-US" b="1" dirty="0"/>
              <a:t>processor</a:t>
            </a:r>
            <a:r>
              <a:rPr lang="en-US" dirty="0"/>
              <a:t> via cable</a:t>
            </a:r>
          </a:p>
          <a:p>
            <a:r>
              <a:rPr lang="en-US" dirty="0"/>
              <a:t>Pass </a:t>
            </a:r>
            <a:r>
              <a:rPr lang="en-US" b="1" i="1" dirty="0"/>
              <a:t>a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dirty="0"/>
              <a:t>memory</a:t>
            </a:r>
          </a:p>
          <a:p>
            <a:r>
              <a:rPr lang="en-US" b="1" dirty="0"/>
              <a:t>Memory</a:t>
            </a:r>
            <a:r>
              <a:rPr lang="en-US" dirty="0"/>
              <a:t> stores:</a:t>
            </a:r>
          </a:p>
          <a:p>
            <a:pPr lvl="1"/>
            <a:r>
              <a:rPr lang="en-US" b="1" dirty="0"/>
              <a:t>Historical</a:t>
            </a:r>
            <a:r>
              <a:rPr lang="en-US" dirty="0"/>
              <a:t> axial force data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i="1" dirty="0" err="1"/>
              <a:t>a_h</a:t>
            </a:r>
            <a:r>
              <a:rPr lang="en-US" dirty="0"/>
              <a:t>) from </a:t>
            </a:r>
            <a:r>
              <a:rPr lang="en-US" b="1" dirty="0"/>
              <a:t>other patients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range [</a:t>
            </a:r>
            <a:r>
              <a:rPr lang="en-US" b="1" dirty="0" err="1"/>
              <a:t>a_min</a:t>
            </a:r>
            <a:r>
              <a:rPr lang="en-US" b="1" dirty="0"/>
              <a:t>, </a:t>
            </a:r>
            <a:r>
              <a:rPr lang="en-US" b="1" dirty="0" err="1"/>
              <a:t>a_max</a:t>
            </a:r>
            <a:r>
              <a:rPr lang="en-US" b="1" dirty="0"/>
              <a:t>] </a:t>
            </a:r>
            <a:r>
              <a:rPr lang="en-US" dirty="0"/>
              <a:t>from </a:t>
            </a:r>
            <a:r>
              <a:rPr lang="en-US" b="1" dirty="0"/>
              <a:t>current</a:t>
            </a:r>
            <a:r>
              <a:rPr lang="en-US" dirty="0"/>
              <a:t> operation </a:t>
            </a:r>
            <a:endParaRPr lang="en-US" b="1" dirty="0"/>
          </a:p>
          <a:p>
            <a:r>
              <a:rPr lang="en-US" b="1" dirty="0"/>
              <a:t>Processor</a:t>
            </a:r>
            <a:r>
              <a:rPr lang="en-US" dirty="0"/>
              <a:t> </a:t>
            </a:r>
            <a:r>
              <a:rPr lang="en-US" b="1" dirty="0"/>
              <a:t>appends </a:t>
            </a:r>
            <a:r>
              <a:rPr lang="en-US" b="1" i="1" dirty="0"/>
              <a:t>a </a:t>
            </a:r>
            <a:r>
              <a:rPr lang="en-US" dirty="0"/>
              <a:t>to </a:t>
            </a:r>
            <a:r>
              <a:rPr lang="en-US" b="1" dirty="0"/>
              <a:t>current</a:t>
            </a:r>
            <a:r>
              <a:rPr lang="en-US" dirty="0"/>
              <a:t> axial force data</a:t>
            </a:r>
          </a:p>
          <a:p>
            <a:r>
              <a:rPr lang="en-US" dirty="0"/>
              <a:t>Compare </a:t>
            </a:r>
            <a:r>
              <a:rPr lang="en-US" b="1" i="1" dirty="0"/>
              <a:t>a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i="1" dirty="0" err="1"/>
              <a:t>a_h</a:t>
            </a:r>
            <a:r>
              <a:rPr lang="en-US" dirty="0"/>
              <a:t> OR </a:t>
            </a:r>
            <a:r>
              <a:rPr lang="en-US" b="1" i="1" dirty="0"/>
              <a:t>a</a:t>
            </a:r>
            <a:r>
              <a:rPr lang="en-US" dirty="0"/>
              <a:t> from </a:t>
            </a:r>
            <a:r>
              <a:rPr lang="en-US" b="1" dirty="0"/>
              <a:t>previous iteration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Determine </a:t>
            </a:r>
            <a:r>
              <a:rPr lang="en-US" b="1" dirty="0">
                <a:sym typeface="Wingdings" pitchFamily="2" charset="2"/>
              </a:rPr>
              <a:t>depth </a:t>
            </a:r>
            <a:r>
              <a:rPr lang="en-US" b="1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of end mill</a:t>
            </a:r>
          </a:p>
          <a:p>
            <a:r>
              <a:rPr lang="en-US" b="1" dirty="0"/>
              <a:t>Stop CNC milling (adjust milling params) </a:t>
            </a:r>
            <a:r>
              <a:rPr lang="en-US" dirty="0"/>
              <a:t>when </a:t>
            </a:r>
            <a:r>
              <a:rPr lang="en-US" b="1" dirty="0"/>
              <a:t>desired depth </a:t>
            </a:r>
            <a:r>
              <a:rPr lang="en-US" b="1" i="1" dirty="0"/>
              <a:t>d is </a:t>
            </a:r>
            <a:r>
              <a:rPr lang="en-US" dirty="0"/>
              <a:t>reached</a:t>
            </a:r>
            <a:endParaRPr lang="en-US" i="1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563AF0-9F14-3674-AFEA-EA4AB28132D1}"/>
                  </a:ext>
                </a:extLst>
              </p14:cNvPr>
              <p14:cNvContentPartPr/>
              <p14:nvPr/>
            </p14:nvContentPartPr>
            <p14:xfrm>
              <a:off x="8528421" y="2594808"/>
              <a:ext cx="66960" cy="280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563AF0-9F14-3674-AFEA-EA4AB28132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9781" y="2586168"/>
                <a:ext cx="846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A4AE2A-6B51-833B-9622-747E1C52F4CB}"/>
                  </a:ext>
                </a:extLst>
              </p14:cNvPr>
              <p14:cNvContentPartPr/>
              <p14:nvPr/>
            </p14:nvContentPartPr>
            <p14:xfrm>
              <a:off x="8794417" y="2540628"/>
              <a:ext cx="97920" cy="38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A4AE2A-6B51-833B-9622-747E1C52F4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85777" y="2531988"/>
                <a:ext cx="1155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24B4548-AAF8-E713-38D3-C8FAA4469347}"/>
                  </a:ext>
                </a:extLst>
              </p14:cNvPr>
              <p14:cNvContentPartPr/>
              <p14:nvPr/>
            </p14:nvContentPartPr>
            <p14:xfrm>
              <a:off x="8351460" y="2644740"/>
              <a:ext cx="122040" cy="133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24B4548-AAF8-E713-38D3-C8FAA44693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2820" y="2636100"/>
                <a:ext cx="13968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5B34A32-136D-F167-85D5-477DCFFEBBDD}"/>
              </a:ext>
            </a:extLst>
          </p:cNvPr>
          <p:cNvGrpSpPr/>
          <p:nvPr/>
        </p:nvGrpSpPr>
        <p:grpSpPr>
          <a:xfrm>
            <a:off x="8091311" y="2350751"/>
            <a:ext cx="779400" cy="163440"/>
            <a:chOff x="8091311" y="2350751"/>
            <a:chExt cx="77940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BC8AA33-C2B2-E19E-4473-7755C87FB060}"/>
                    </a:ext>
                  </a:extLst>
                </p14:cNvPr>
                <p14:cNvContentPartPr/>
                <p14:nvPr/>
              </p14:nvContentPartPr>
              <p14:xfrm>
                <a:off x="8091311" y="2386391"/>
                <a:ext cx="131400" cy="78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BC8AA33-C2B2-E19E-4473-7755C87FB0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82671" y="2377391"/>
                  <a:ext cx="149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4DE1A2B-56E6-2EE9-0450-5C7F4B25C1CB}"/>
                    </a:ext>
                  </a:extLst>
                </p14:cNvPr>
                <p14:cNvContentPartPr/>
                <p14:nvPr/>
              </p14:nvContentPartPr>
              <p14:xfrm>
                <a:off x="8303351" y="2411951"/>
                <a:ext cx="92160" cy="10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DE1A2B-56E6-2EE9-0450-5C7F4B25C1C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94351" y="2402951"/>
                  <a:ext cx="109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E632D8-3CEF-E16D-FF12-F5AA0F29426B}"/>
                    </a:ext>
                  </a:extLst>
                </p14:cNvPr>
                <p14:cNvContentPartPr/>
                <p14:nvPr/>
              </p14:nvContentPartPr>
              <p14:xfrm>
                <a:off x="8435831" y="2429951"/>
                <a:ext cx="87120" cy="53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E632D8-3CEF-E16D-FF12-F5AA0F29426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7191" y="2421311"/>
                  <a:ext cx="104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885E07-5EC8-D9D7-46AC-6684C7344E52}"/>
                    </a:ext>
                  </a:extLst>
                </p14:cNvPr>
                <p14:cNvContentPartPr/>
                <p14:nvPr/>
              </p14:nvContentPartPr>
              <p14:xfrm>
                <a:off x="8747591" y="2350751"/>
                <a:ext cx="123120" cy="123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885E07-5EC8-D9D7-46AC-6684C7344E5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38951" y="2341751"/>
                  <a:ext cx="14076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0AD18D-919A-F383-C964-717B51DF54AF}"/>
                  </a:ext>
                </a:extLst>
              </p14:cNvPr>
              <p14:cNvContentPartPr/>
              <p14:nvPr/>
            </p14:nvContentPartPr>
            <p14:xfrm>
              <a:off x="6849671" y="2278031"/>
              <a:ext cx="894240" cy="10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0AD18D-919A-F383-C964-717B51DF54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41031" y="2269391"/>
                <a:ext cx="91188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CD08BFD-8B5A-C7F5-93A6-2FAF4E9134D4}"/>
              </a:ext>
            </a:extLst>
          </p:cNvPr>
          <p:cNvGrpSpPr/>
          <p:nvPr/>
        </p:nvGrpSpPr>
        <p:grpSpPr>
          <a:xfrm>
            <a:off x="8914415" y="2701535"/>
            <a:ext cx="305280" cy="215640"/>
            <a:chOff x="8976060" y="2681820"/>
            <a:chExt cx="30528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B70759-3955-8039-9BF6-E90DF7663957}"/>
                    </a:ext>
                  </a:extLst>
                </p14:cNvPr>
                <p14:cNvContentPartPr/>
                <p14:nvPr/>
              </p14:nvContentPartPr>
              <p14:xfrm>
                <a:off x="8976060" y="2681820"/>
                <a:ext cx="144000" cy="118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B70759-3955-8039-9BF6-E90DF766395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67420" y="2672820"/>
                  <a:ext cx="161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2851C9-D594-E9A4-900F-10DF52534386}"/>
                    </a:ext>
                  </a:extLst>
                </p14:cNvPr>
                <p14:cNvContentPartPr/>
                <p14:nvPr/>
              </p14:nvContentPartPr>
              <p14:xfrm>
                <a:off x="9195660" y="2771820"/>
                <a:ext cx="85680" cy="125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2851C9-D594-E9A4-900F-10DF525343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86660" y="2762820"/>
                  <a:ext cx="10332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490741-6EE9-C20F-6465-E3E01A1464A7}"/>
              </a:ext>
            </a:extLst>
          </p:cNvPr>
          <p:cNvGrpSpPr/>
          <p:nvPr/>
        </p:nvGrpSpPr>
        <p:grpSpPr>
          <a:xfrm>
            <a:off x="8959893" y="2376524"/>
            <a:ext cx="391320" cy="193680"/>
            <a:chOff x="8959893" y="2376524"/>
            <a:chExt cx="39132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11B1C8-323B-62E8-D04F-6E8BB4CA554F}"/>
                    </a:ext>
                  </a:extLst>
                </p14:cNvPr>
                <p14:cNvContentPartPr/>
                <p14:nvPr/>
              </p14:nvContentPartPr>
              <p14:xfrm>
                <a:off x="8959893" y="2424764"/>
                <a:ext cx="128880" cy="93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11B1C8-323B-62E8-D04F-6E8BB4CA55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51253" y="2416124"/>
                  <a:ext cx="146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DB6B3A-3908-2069-F51F-C736735E3E45}"/>
                    </a:ext>
                  </a:extLst>
                </p14:cNvPr>
                <p14:cNvContentPartPr/>
                <p14:nvPr/>
              </p14:nvContentPartPr>
              <p14:xfrm>
                <a:off x="9110013" y="2406764"/>
                <a:ext cx="110160" cy="87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DB6B3A-3908-2069-F51F-C736735E3E4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01013" y="2397764"/>
                  <a:ext cx="127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E68180-C642-6C1C-2FAD-9491B014725F}"/>
                    </a:ext>
                  </a:extLst>
                </p14:cNvPr>
                <p14:cNvContentPartPr/>
                <p14:nvPr/>
              </p14:nvContentPartPr>
              <p14:xfrm>
                <a:off x="9241773" y="2376524"/>
                <a:ext cx="109440" cy="19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E68180-C642-6C1C-2FAD-9491B01472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32773" y="2367524"/>
                  <a:ext cx="12708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E410D8B-B7BF-CF50-2B0F-9D4C5D27B715}"/>
                  </a:ext>
                </a:extLst>
              </p14:cNvPr>
              <p14:cNvContentPartPr/>
              <p14:nvPr/>
            </p14:nvContentPartPr>
            <p14:xfrm>
              <a:off x="9812831" y="2050298"/>
              <a:ext cx="1332720" cy="243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E410D8B-B7BF-CF50-2B0F-9D4C5D27B71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03831" y="2041658"/>
                <a:ext cx="13503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D842C8C-CC8B-C460-FA91-0374228AE318}"/>
                  </a:ext>
                </a:extLst>
              </p14:cNvPr>
              <p14:cNvContentPartPr/>
              <p14:nvPr/>
            </p14:nvContentPartPr>
            <p14:xfrm>
              <a:off x="9511577" y="1979578"/>
              <a:ext cx="177480" cy="136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D842C8C-CC8B-C460-FA91-0374228AE31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02577" y="1970578"/>
                <a:ext cx="195120" cy="1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59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1118</Words>
  <Application>Microsoft Macintosh PowerPoint</Application>
  <PresentationFormat>Widescreen</PresentationFormat>
  <Paragraphs>141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Automatic Craniotomy and Bonework via Milling, Force Sensing, and Impedance Sensing</vt:lpstr>
      <vt:lpstr>About Craniotomy</vt:lpstr>
      <vt:lpstr>Outline</vt:lpstr>
      <vt:lpstr>Front perspective view of end effector of CNC machine</vt:lpstr>
      <vt:lpstr>Rear perspective view of end effector of CNC machine</vt:lpstr>
      <vt:lpstr>Bio-impedance measurement at various depths within cranium </vt:lpstr>
      <vt:lpstr>System architecture of craniotomy milling system </vt:lpstr>
      <vt:lpstr>System architecture of craniotomy milling system  </vt:lpstr>
      <vt:lpstr>System architecture of craniotomy milling system – axial force implementation 1</vt:lpstr>
      <vt:lpstr>System architecture of craniotomy milling system – axial force implementation 2</vt:lpstr>
      <vt:lpstr>System architecture of craniotomy milling system – bio-impedance implementation</vt:lpstr>
      <vt:lpstr>System architecture of craniotomy milling system – Overall implementation</vt:lpstr>
      <vt:lpstr>System architecture of craniotomy milling system – Overall implementation</vt:lpstr>
      <vt:lpstr>2D view of a milling operation </vt:lpstr>
      <vt:lpstr>3D view of a milling operation </vt:lpstr>
      <vt:lpstr>Flowchart of performing a craniotomy </vt:lpstr>
      <vt:lpstr>Step 1: </vt:lpstr>
      <vt:lpstr>Step 2:</vt:lpstr>
      <vt:lpstr>Step 3:</vt:lpstr>
      <vt:lpstr>Flowchart of plunge milling a plurality of holes in cranium</vt:lpstr>
      <vt:lpstr>Step 1: </vt:lpstr>
      <vt:lpstr>Step 2: </vt:lpstr>
      <vt:lpstr>Step 3: </vt:lpstr>
      <vt:lpstr>Step 4: </vt:lpstr>
      <vt:lpstr>Step 5: </vt:lpstr>
      <vt:lpstr>Another flowchart of performing a craniotomy </vt:lpstr>
      <vt:lpstr>Step 1: </vt:lpstr>
      <vt:lpstr>Step 2: </vt:lpstr>
      <vt:lpstr>Step 3: </vt:lpstr>
      <vt:lpstr>Step 4: </vt:lpstr>
      <vt:lpstr>Step 5: </vt:lpstr>
      <vt:lpstr>Step 6: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Craniotomy and Bonework via Milling, Force Sensing, and Impedance Sensing</dc:title>
  <dc:creator>Michael Zhou</dc:creator>
  <cp:lastModifiedBy>Michael Zhou</cp:lastModifiedBy>
  <cp:revision>220</cp:revision>
  <dcterms:created xsi:type="dcterms:W3CDTF">2024-04-16T10:15:49Z</dcterms:created>
  <dcterms:modified xsi:type="dcterms:W3CDTF">2024-04-18T12:55:41Z</dcterms:modified>
</cp:coreProperties>
</file>