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3260" y="177228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Brain Implant with Subcutaneous Wireless Relay and External Wearable Communication and Power </a:t>
            </a: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Device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2230" y="4652645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US 2021/0007602, 1/14/2021</a:t>
            </a:r>
            <a:endParaRPr 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3/23/2024</a:t>
            </a:r>
            <a:endParaRPr 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Goal: Describe a BMI implant with wireless relay communication + externally worn power device</a:t>
            </a:r>
            <a:endParaRPr lang="en-US" altLang="zh-CN" sz="2400"/>
          </a:p>
          <a:p>
            <a:r>
              <a:rPr lang="en-US" altLang="zh-CN" sz="2400"/>
              <a:t>Embodiments:</a:t>
            </a:r>
            <a:endParaRPr lang="en-US" altLang="zh-CN" sz="2400"/>
          </a:p>
          <a:p>
            <a:pPr lvl="1"/>
            <a:r>
              <a:rPr lang="en-US" altLang="zh-CN" sz="2400"/>
              <a:t>Views of BMI implants</a:t>
            </a:r>
            <a:endParaRPr lang="en-US" altLang="zh-CN" sz="2400"/>
          </a:p>
          <a:p>
            <a:pPr lvl="1"/>
            <a:r>
              <a:rPr lang="en-US" altLang="zh-CN" sz="2400"/>
              <a:t>Human head with alternative system of BMI implants</a:t>
            </a:r>
            <a:endParaRPr lang="en-US" altLang="zh-CN" sz="2400"/>
          </a:p>
          <a:p>
            <a:pPr lvl="1"/>
            <a:r>
              <a:rPr lang="en-US" altLang="zh-CN" sz="2400"/>
              <a:t>Implant with ribbon cable extending below it</a:t>
            </a:r>
            <a:endParaRPr lang="en-US" altLang="zh-CN" sz="2400"/>
          </a:p>
          <a:p>
            <a:pPr lvl="1"/>
            <a:r>
              <a:rPr lang="en-US" altLang="zh-CN" sz="2400"/>
              <a:t>Exploded view of implant</a:t>
            </a:r>
            <a:endParaRPr lang="en-US" altLang="zh-CN" sz="2400"/>
          </a:p>
          <a:p>
            <a:pPr lvl="1"/>
            <a:r>
              <a:rPr lang="en-US" altLang="zh-CN" sz="2400"/>
              <a:t>Cross section of implanted electrodes</a:t>
            </a:r>
            <a:endParaRPr lang="en-US" altLang="zh-CN" sz="2400"/>
          </a:p>
          <a:p>
            <a:pPr lvl="1"/>
            <a:r>
              <a:rPr lang="en-US" altLang="zh-CN" sz="2400"/>
              <a:t>Base station 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Perspective Views of BMI Implants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2175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484630"/>
            <a:ext cx="776224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Human Head with Alternative System of 3 BMI implants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2175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1671955"/>
            <a:ext cx="4331335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Implant with Ribbon Cable Extending Below </a:t>
            </a:r>
            <a:r>
              <a:rPr lang="en-US" altLang="zh-CN"/>
              <a:t>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截图202403221753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700530"/>
            <a:ext cx="7538720" cy="4110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Exploded view of implant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2175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1417955"/>
            <a:ext cx="3974465" cy="5106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Cross section view of implanted </a:t>
            </a:r>
            <a:r>
              <a:rPr lang="en-US" altLang="zh-CN"/>
              <a:t>electrodes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21753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628775"/>
            <a:ext cx="5036185" cy="526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 </a:t>
            </a:r>
            <a:r>
              <a:rPr lang="en-US" altLang="zh-CN"/>
              <a:t>station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2175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1628775"/>
            <a:ext cx="6724015" cy="43954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JiYzRjZDg4ODIxMmZkMzVjYzYxNzIzMDEwYjJjY2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/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Implant with Subcutaneous Wireless Relay and External Wearable Communication and Power Device</dc:title>
  <dc:creator>Terry_shi</dc:creator>
  <cp:lastModifiedBy>Terry_shi</cp:lastModifiedBy>
  <cp:revision>9</cp:revision>
  <dcterms:created xsi:type="dcterms:W3CDTF">2024-03-22T10:23:29Z</dcterms:created>
  <dcterms:modified xsi:type="dcterms:W3CDTF">2024-03-23T09:16:54Z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00A4F5E058054220B30777079525765F_13</vt:lpwstr>
  </property>
</Properties>
</file>