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/>
              <a:t>Dicing and Partial Dicing Release of Lithographed Device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Neuralink, US 2023/0382098, 11/30/2023</a:t>
            </a:r>
            <a:br>
              <a:rPr lang="en-US" altLang="zh-CN"/>
            </a:br>
            <a:r>
              <a:rPr lang="en-US" altLang="zh-CN"/>
              <a:t>5/</a:t>
            </a:r>
            <a:r>
              <a:rPr lang="en-US" altLang="zh-CN" b="1">
                <a:highlight>
                  <a:srgbClr val="FFFF00"/>
                </a:highlight>
              </a:rPr>
              <a:t>&lt;insert day here&gt;</a:t>
            </a:r>
            <a:r>
              <a:rPr lang="en-US" altLang="zh-CN"/>
              <a:t>/2024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Top-down view of </a:t>
            </a:r>
            <a:r>
              <a:rPr lang="en-US" altLang="zh-CN"/>
              <a:t>substrate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8865" y="1424305"/>
            <a:ext cx="5474335" cy="5243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Sample Wafer 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4345" y="1490345"/>
            <a:ext cx="6156960" cy="5034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Goal</a:t>
            </a:r>
            <a:r>
              <a:rPr lang="en-US" altLang="zh-CN"/>
              <a:t>: Describe method for fabricating cantilever structure using partial dicing</a:t>
            </a:r>
            <a:endParaRPr lang="en-US" altLang="zh-CN"/>
          </a:p>
          <a:p>
            <a:r>
              <a:rPr lang="en-US" altLang="zh-CN" b="1"/>
              <a:t>Embodiments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Method for fabricating cantilever structure </a:t>
            </a:r>
            <a:endParaRPr lang="en-US" altLang="zh-CN"/>
          </a:p>
          <a:p>
            <a:pPr lvl="1"/>
            <a:r>
              <a:rPr lang="en-US" altLang="zh-CN"/>
              <a:t>Cross-sectional views of structures fabricated with and without sacrificial layer</a:t>
            </a:r>
            <a:endParaRPr lang="en-US" altLang="zh-CN"/>
          </a:p>
          <a:p>
            <a:pPr lvl="1"/>
            <a:r>
              <a:rPr lang="en-US" altLang="zh-CN"/>
              <a:t>Cross-sectional view of substrate</a:t>
            </a:r>
            <a:endParaRPr lang="en-US" altLang="zh-CN"/>
          </a:p>
          <a:p>
            <a:pPr lvl="1"/>
            <a:r>
              <a:rPr lang="en-US" altLang="zh-CN"/>
              <a:t>Top-down views of substrate</a:t>
            </a:r>
            <a:endParaRPr lang="en-US" altLang="zh-CN"/>
          </a:p>
          <a:p>
            <a:pPr lvl="1"/>
            <a:r>
              <a:rPr lang="en-US" altLang="zh-CN"/>
              <a:t>Wafer map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Method for fabricating cantilever structure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675" y="1313815"/>
            <a:ext cx="4438650" cy="53193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Cross-sectional view</a:t>
            </a:r>
            <a:r>
              <a:rPr lang="en-US" altLang="zh-CN">
                <a:sym typeface="+mn-ea"/>
              </a:rPr>
              <a:t>s of structures fabricated with sacrificial layer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5585" y="1671320"/>
            <a:ext cx="4100830" cy="4777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Cross-sectional view</a:t>
            </a:r>
            <a:r>
              <a:rPr lang="en-US" altLang="zh-CN">
                <a:sym typeface="+mn-ea"/>
              </a:rPr>
              <a:t>s of structures fabricated without sacrificial layer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7960" y="1605280"/>
            <a:ext cx="4196080" cy="5000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Cross-section </a:t>
            </a:r>
            <a:r>
              <a:rPr lang="en-US" altLang="zh-CN">
                <a:sym typeface="+mn-ea"/>
              </a:rPr>
              <a:t>view of substrate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rcRect b="51123"/>
          <a:stretch>
            <a:fillRect/>
          </a:stretch>
        </p:blipFill>
        <p:spPr>
          <a:xfrm>
            <a:off x="2504440" y="1866265"/>
            <a:ext cx="7182485" cy="4006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Top-down view of substrate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rcRect l="40" t="49985" r="-40" b="1138"/>
          <a:stretch>
            <a:fillRect/>
          </a:stretch>
        </p:blipFill>
        <p:spPr>
          <a:xfrm>
            <a:off x="2504440" y="1866265"/>
            <a:ext cx="7182485" cy="4006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Top-down view of substrate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935" y="1298575"/>
            <a:ext cx="5358130" cy="5142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commondata" val="eyJoZGlkIjoiZjJiYzRjZDg4ODIxMmZkMzVjYzYxNzIzMDEwYjJjY2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WPS 演示</Application>
  <PresentationFormat>宽屏</PresentationFormat>
  <Paragraphs>34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逆流而上</cp:lastModifiedBy>
  <cp:revision>164</cp:revision>
  <dcterms:created xsi:type="dcterms:W3CDTF">2019-06-19T02:08:00Z</dcterms:created>
  <dcterms:modified xsi:type="dcterms:W3CDTF">2024-05-19T04:06:13Z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3BFEDD524ADB4EB59A38C26EF58F83B8_11</vt:lpwstr>
  </property>
</Properties>
</file>