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5"/>
  </p:normalViewPr>
  <p:slideViewPr>
    <p:cSldViewPr snapToGrid="0">
      <p:cViewPr>
        <p:scale>
          <a:sx n="68" d="100"/>
          <a:sy n="68" d="100"/>
        </p:scale>
        <p:origin x="20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5:2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1437 136 24575,'-80'-12'0,"0"1"0,4 1 0,20 0 0,42 4 0,-4-1 0,-3-1 0,1 0 0,6 2 0,4 3 0,5 0 0,1 3 0,3-2 0,-1 2 0,1 0 0,-3 0 0,-5-1 0,-6-3 0,-6 0 0,-3-1 0,4 1 0,5 1 0,6 0 0,4 3 0,2-1 0,0 1 0,1 0 0,0-1 0,-4 0 0,-5-1 0,-6-1 0,-3-1 0,1 0 0,6 1 0,5 1 0,5-1 0,0 3 0,2-1 0,-1 1 0,1 0 0,-2 0 0,-5 0 0,-4 0 0,-7 0 0,0 0 0,-3 0 0,6 0 0,1 0 0,3 1 0,0 1 0,3-1 0,1 2 0,3-2 0,2 2 0,-6-1 0,-3 3 0,-6 2 0,-3 0 0,5 1 0,2-2 0,6-2 0,4-1 0,1-1 0,-2 1 0,-2 2 0,-5-1 0,-1 3 0,0-4 0,3 2 0,3-4 0,4 0 0,0-1 0,1 0 0,0 0 0,0 0 0,0 0 0,-5 0 0,2 2 0,-7 1 0,3 1 0,-3 1 0,2-1 0,1 0 0,1 0 0,2 0 0,0-1 0,1 2 0,0-2 0,-2 2 0,2-1 0,1-1 0,-1-1 0,2 1 0,-1 1 0,-1 1 0,-2 1 0,-1 1 0,0 0 0,1 0 0,0 1 0,2-1 0,1 1 0,1-1 0,-1-1 0,0 1 0,-2 0 0,2-1 0,0 1 0,0-1 0,1 0 0,1-2 0,0-2 0,-1-1 0,-4-1 0,-1 3 0,-1 0 0,0 4 0,3 1 0,-1 1 0,0 1 0,0 0 0,1-1 0,1-1 0,3-1 0,-1 0 0,1-1 0,-1 1 0,-1-1 0,1 1 0,-2-1 0,-2 3 0,-1 0 0,0 1 0,2-1 0,1-1 0,3-2 0,1-2 0,0-1 0,1-1 0,0 0 0,-1 1 0,-1 3 0,-2 1 0,1 1 0,-1-1 0,1 0 0,0-1 0,0 1 0,1-1 0,-1 2 0,-1 2 0,0 1 0,-1 1 0,0-1 0,0-2 0,1 1 0,0-3 0,1 1 0,0-2 0,1 0 0,0-1 0,0 2 0,-1 2 0,1 3 0,-1 1 0,2 1 0,-1-1 0,1-3 0,1-1 0,-2-5 0,2 1 0,0-3 0,0 0 0,-1-1 0,-1-2 0,-2 0 0,1-1 0,0 0 0,1 0 0,-1 0 0,1 0 0,1 0 0,1 0 0,0 6 0,0 6 0,0 11 0,0 2 0,0 4 0,0-8 0,0-3 0,0-6 0,0-4 0,0 1 0,0-1 0,0-1 0,0 1 0,0 0 0,0 0 0,0 1 0,0-2 0,0 1 0,0-1 0,0 3 0,0 1 0,0 0 0,0-1 0,0-3 0,0-1 0,0 1 0,0-1 0,0 2 0,0-3 0,0 2 0,0 0 0,0 2 0,1 0 0,0 1 0,1-2 0,-1-3 0,0 0 0,-1-2 0,3 2 0,1 0 0,3 3 0,-1 0 0,0 1 0,-3-3 0,0-1 0,-2-1 0,1-2 0,0 4 0,2-1 0,1 4 0,3 0 0,-1 1 0,0-2 0,-4-2 0,0-3 0,0 2 0,2 1 0,3 2 0,1 1 0,-1 0 0,0-1 0,-1 0 0,-3-1 0,0-2 0,-2-2 0,0 0 0,1 1 0,2 1 0,1-2 0,-1 2 0,-2-2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21:1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1267 24575,'-2'-11'0,"1"-13"0,1-2 0,0-15 0,1 1 0,0 2 0,5 4 0,-1 6 0,5 2 0,-4 2 0,3 2 0,0 0 0,0 4 0,-1-4 0,-1 3 0,1-1 0,-4 0 0,2 3 0,-2 1 0,1 3 0,-1 0 0,2-1 0,-2 1 0,0-1 0,1 0 0,0 0 0,1-2 0,-1 1 0,1-1 0,0 0 0,1 1 0,-2-2 0,3-2 0,-1-1 0,1-2 0,1-3 0,1-2 0,1-7 0,2-1 0,2-6 0,-1 1 0,-1 2 0,-1 1 0,-2 3 0,-1 7 0,-2 3 0,-2 12 0,-3 3 0,0 5 0,-2 1 0,0 0 0,0 0 0,5-31 0,1 13 0,6-28 0,-4 28 0,-1 2 0,-5 14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21:3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1 603 24575,'14'0'0,"2"0"0,0 0 0,-2 0 0,-1 0 0,-6 0 0,-1 0 0,-3 0 0,0 0 0,-1 0 0,0 0 0,2 0 0,4-2 0,3-3 0,6-2 0,-2-4 0,0 3 0,-5 3 0,-5 1 0,-1 1 0,-3 0 0,8-8 0,7 0 0,5-7 0,4 1 0,-8 4 0,-1 3 0,-9 8 0,0-1 0,-4 3 0,0 0 0,-1 0 0,1 0 0,0 0 0,0 0 0,4-4 0,0 3 0,2-4 0,-3 5 0,-2-4 0,-3 3 0,7-10 0,4 1 0,6-6 0,-1 2 0,-3 4 0,-8 4 0,-1 2 0,-4 2 0,-1-2 0,4-4 0,7-7 0,5-5 0,4-3 0,-4 6 0,-5 4 0,-5 8 0,-1 3 0,-3 2 0,0-2 0,-2 2 0,1-3 0,2-1 0,3-6 0,7-8 0,4-3 0,3-5 0,-2 7 0,-5 5 0,-6 4 0,0 4 0,4-1 0,6-4 0,8-1 0,1-1 0,-2 3 0,-7 5 0,-5 2 0,-6 3 0,-1 0 0,-3 0 0,1 0 0,0 0 0,8-3 0,9 3 0,9-5 0,4 1 0,-4 1 0,-5 1 0,-4 2 0,-2 0 0,2 0 0,1 0 0,3 0 0,3 0 0,3 0 0,-1 0 0,0 0 0,-4 0 0,-7 0 0,1 0 0,-7 0 0,1-3 0,-4 3 0,1-4 0,3 3 0,-3-3 0,3 3 0,-1-3 0,0 3 0,2-3 0,0 3 0,2-2 0,3 1 0,0 1 0,2 0 0,-4-1 0,2 1 0,-1-2 0,-1 1 0,7-1 0,-6-2 0,3 2 0,-8-1 0,-2 3 0,-5-1 0,-2 1 0,-3-2 0,-4 1 0,-15 1 0,12 0 0,-12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3:5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24575,'19'-3'0,"9"1"0,17 2 0,4 0 0,-8 0 0,-12 0 0,-14 0 0,-9 0 0,-3 0 0,-1 0 0,3 0 0,3 0 0,7 0 0,7 0 0,2 0 0,-4 0 0,-4 0 0,-9 0 0,-4 0 0,-2-2 0,-7 0 0,2-2 0,-4 1 0,0 0 0,0 0 0,-1 2 0,1 0 0,-1 1 0,-2 0 0,-4 0 0,-10 0 0,-8 0 0,-6 0 0,-5 0 0,8 0 0,0 0 0,15 0 0,4 0 0,12 2 0,1-1 0,4 5 0,0 0 0,0 6 0,0 16 0,0 9 0,0 25 0,0 9 0,0 9 0,0 5 0,0-6 0,0-4 0,0-10 0,0-10 0,0-5 0,0-9 0,0-7 0,0-9 0,0-7 0,-3 8 0,0 2 0,-3 9 0,3-9 0,1-7 0,2-10 0,0-4 0,0-5 0,0 2 0,0 15 0,0 7 0,0 11 0,0-6 0,0-11 0,0-9 0,0 0 0,0 11 0,0 2 0,0 6 0,0-6 0,0-11 0,0 3 0,0 7 0,0 10 0,-3 44 0,2-8 0,-2 29 0,3-24 0,0-10 0,0-10 0,0-15 0,0-6 0,0-9 0,0-4 0,0-6 0,0-1 0,0-2 0,0 1 0,0 7 0,0 10 0,0 4 0,0 4 0,0-5 0,0 0 0,0 0 0,0 3 0,-3-1 0,0-4 0,0-8 0,1-3 0,2-4 0,0 1 0,0-3 0,0-3 0,-2-5 0,2-4 0,-2-2 0,1-1 0,0-1 0,0 0 0,-1 0 0,2 10 0,0 9 0,0 11 0,0 10 0,0 11 0,0 2 0,0 5 0,0-11 0,0-9 0,0-8 0,0-8 0,0-2 0,0-4 0,0-3 0,0 0 0,0 1 0,0-1 0,0-2 0,0 4 0,0-3 0,0 3 0,0-1 0,0-4 0,0 0 0,0-1 0,0-1 0,0 2 0,0-2 0,0 1 0,0 0 0,0 1 0,0-4 0,0 1 0,0-1 0,0 3 0,2 4 0,-1 3 0,1 3 0,-2-2 0,0-4 0,2-5 0,0-3 0,1 0 0,0-1 0,-1 1 0,1-2 0,0 0 0,3 0 0,0 0 0,3 0 0,0 0 0,1 0 0,2 0 0,1 0 0,1 0 0,-1 0 0,-1 0 0,-2 0 0,0 0 0,1 0 0,-1 0 0,3 0 0,-2 0 0,4 0 0,-4 2 0,1 0 0,-5 2 0,-1-3 0,3 0 0,-3-1 0,2 0 0,-5 0 0,-1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3:5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24575,'23'0'0,"34"0"0,26 0 0,-20 0 0,9 0 0,-2 0 0,8 0 0,2 0 0,-4 0 0,5 0 0,-6 0 0,-2 0 0,-5 0 0,1 0 0,-2 0 0,-2 0 0,-1 0 0,-5 0 0,-1 0 0,3 0 0,1 0 0,-3 0 0,-1 0 0,41 0 0,-48 0 0,-1 0 0,27 0 0,-3 3 0,-16-2 0,-4 1 0,-1-2 0,7 0 0,6 0 0,5 0 0,2 0 0,1 0 0,-1 0 0,1 1 0,-2 2 0,-5 1 0,-2-1 0,-8 3 0,0-6 0,-2 6 0,0-5 0,-1 2 0,0-3 0,-4 0 0,-4 0 0,-6 1 0,-5 0 0,1 1 0,-3-1 0,4-1 0,-3 0 0,4 0 0,-4 0 0,3 0 0,-3 0 0,-4 0 0,-3 0 0,-10 0 0,-3 0 0,-7 0 0,-3 0 0,-3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23:2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676 200 24575,'0'12'0,"-5"13"0,-8 15 0,-14 17 0,3-7 0,-2 4 0,-20 31 0,12-20 0,-1 0 0,9-17 0,-1-1 0,-5 9 0,-1-1 0,6-8 0,-1-1 0,-1-1 0,0 0 0,-13 32 0,-4-4 0,14-18 0,5-9 0,3-11 0,10-11 0,0-1 0,2-6 0,5-4 0,-4-1 0,6-8 0,4-1 0,15-6 0,11-3 0,16-1 0,15 0 0,10-1 0,25 5 0,-40 0 0,2 1 0,10 2 0,1 0 0,1-1 0,0 0 0,6-1 0,0-1 0,-5 1 0,-1 0 0,3-3 0,-2 1 0,-2 3 0,0-1 0,-2 0 0,-1 1 0,-1 1 0,-2 0 0,0 0 0,-2 0 0,-4 0 0,-1 0 0,43 0 0,-8 0 0,-7 0 0,0 0 0,0 0 0,3 0 0,1 0 0,5 0 0,-10 0 0,-2 0 0,-14 0 0,-15 0 0,-4 0 0,-12 0 0,2 0 0,0 0 0,-4 0 0,0 0 0,-4 0 0,-4 0 0,3 0 0,-5 0 0,-1 4 0,-6-3 0,-7 6 0,1-6 0,-4 2 0,1-6 0,-3-12 0,5-23 0,18-21 0,8-8 0,-6 11 0,2-2 0,15-24 0,1 1 0,-12 27 0,-2 4 0,13-33 0,-5 16 0,-11 10 0,3 5 0,0-1 0,3 0 0,1-4 0,-1 5 0,-5 11 0,-3 8 0,-8 16 0,-8 7 0,-3 3 0,-6 3 0,2 0 0,2-5 0,5-8 0,10-15 0,7-12 0,4-2 0,-3 10 0,-4 12 0,-16 15 0,-6 5 0,-14 4 0,-8 0 0,-7 0 0,-12 0 0,-22 0 0,12 0 0,-3 0 0,0 0 0,-4 0 0,-24 0 0,-4 0 0,5 0 0,-1 0 0,-13 0 0,0 0 0,4 0 0,1 0 0,0 0 0,2 0 0,5 0 0,2 0 0,5 0 0,2 0 0,1 0 0,3 0 0,8 0 0,3 0 0,2 0 0,1 0 0,-40 0 0,14 0 0,11 0 0,15 0 0,-1 8 0,15-5 0,-3 9 0,5-6 0,2 3 0,2-2 0,0 0 0,6-5 0,-1 5 0,3-6 0,4 7 0,-2-3 0,1 3 0,-3 1 0,3 0 0,-2 1 0,3 2 0,-4 0 0,8 2 0,4-5 0,5-1 0,8-3 0,-3-1 0,6 1 0,0-3 0,0 4 0,0-4 0,-4 1 0,3-2 0,-5-1 0,3 0 0,-3 0 0,4 2 0,0-1 0,2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23:2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1661 0 24575,'-18'16'0,"-27"26"0,-17 16 0,11-10 0,-8 5 0,2-6 0,-5 3 0,1-1 0,8-6 0,0-1 0,0 1 0,-10 6 0,-1 1 0,4-4 0,-2 1 0,6-4 0,12-7 0,4-2 0,-25 19 0,25-16 0,4-6 0,16-12 0,0 3 0,3-2 0,-6 9 0,-14 12 0,-1 1 0,-9 11 0,7-7 0,2-3 0,4-10 0,3-2 0,7-7 0,2-2 0,8-11 0,1-4 0,12-6 0,-2-1 0,9 0 0,-2 0 0,1 0 0,-1 0 0,-1 0 0,3 0 0,-4 0 0,4 0 0,-3 0 0,3 0 0,-2 0 0,0 0 0,1 3 0,1 7 0,3 23 0,1 31 0,-3-15 0,-1 5 0,-2 9 0,-1 3 0,4 9 0,-1 3 0,-2 2 0,0 1 0,5 0 0,1 2 0,-3 5 0,0 0 0,2-3 0,-1 0 0,-2 7 0,-1 0 0,0-1 0,-1-1 0,-1-2 0,-1-1 0,-1 1 0,1-3 0,-3-10 0,2-3 0,1-8 0,1-5 0,-2 24 0,4-35 0,-5-27 0,0-15 0,-1-5 0,-5-7 0,3 1 0,-7-3 0,4-1 0,-3 0 0,-3-1 0,2-3 0,-7-1 0,2-4 0,0 1 0,-1 0 0,0-3 0,0 3 0,-7-3 0,4-3 0,-4 4 0,0-5 0,-1 2 0,0 6 0,-1-6 0,8 14 0,3-5 0,11 10 0,7-1 0,14 9 0,3 4 0,8 7 0,5 3 0,4 8 0,9 4 0,10 14 0,-3-1 0,0 2 0,-9-9 0,-15-9 0,-4-6 0,-14-13 0,-4-2 0,-5-10 0,-2 0 0,0-8 0,17-6 0,13-8 0,28-12 0,4 3 0,5-1 0,-19 12 0,-13 7 0,-12 9 0,-14 4 0,-8 2 0,-17 1 0,-8 3-1696,-7 51 0,13-38 0,3 38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23:2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215 619 24575,'-9'0'0,"3"-6"0,2 4 0,0-11 0,-13-20 0,1-3 0,-9-29 0,3 6 0,0-7 0,1 1 0,4 9 0,1 4 0,6 13 0,3 5 0,3 4 0,-1 6 0,4 6 0,-3 5 0,1 9 0,1 0 0,3 4 0,4 1 0,4 2 0,3 2 0,-3 2 0,5 1 0,-6-3 0,6 5 0,-3-7 0,1 7 0,3-6 0,-1 3 0,3-4 0,1 2 0,8 2 0,3-4 0,4 5 0,6-3 0,-5 4 0,6 0 0,-1 0 0,0 2 0,6-1 0,-1 6 0,4 0 0,1 1 0,-1 2 0,-13-8 0,11 6 0,-13 3 0,17 1 0,-10 6 0,-2-5 0,-11-1 0,1 1 0,-7-4 0,6 0 0,-3 1 0,4-1 0,-4 1 0,3-1 0,-8 0 0,3 0 0,-4 2 0,0 1 0,0 4 0,1 1 0,-4 2 0,-2-4 0,-7-2 0,-2-8 0,-4-3 0,0-6 0,0 0 0,0-2 0,0 3 0,0-2 0,0 2 0,0 0 0,0 2 0,0 3 0,0 3 0,0-2 0,0-2 0,-3-5 0,-1-3 0,-7-2 0,-5 0 0,-7-2 0,-4 0 0,-2-1 0,-3-3 0,-9 5 0,-12-3 0,-6 4 0,-4 0 0,5 0 0,7 0 0,9 0 0,5 0 0,5 0 0,-4 0 0,5 0 0,-2 0 0,-1 0 0,-1 0 0,-7 0 0,-9 0 0,-5 0 0,-4 0 0,6 0 0,8-4 0,9-1 0,8-1 0,6 1 0,5 2 0,0 2 0,0-3 0,2 4 0,1 0 0,5-2 0,2 0 0,5 0 0,3 0 0,2 2 0,5 0 0,-4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23:2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24575,'8'0'0,"-4"0"0,17 2 0,-4 10 0,3 2 0,10 8 0,-3-2 0,5-1 0,-3 0 0,-1 0 0,1-1 0,-7 1 0,5-1 0,-8-4 0,4 3 0,-6-6 0,1 6 0,0-7 0,0 3 0,4-3 0,-2 3 0,3-3 0,-2 8 0,4-6 0,-3 4 0,5-4 0,-8 0 0,8 1 0,-4-2 0,5 6 0,-4-6 0,4 5 0,1-4 0,7 5 0,3 0 0,1 3 0,3-4 0,-1 2 0,2-6 0,-4 3 0,0-6 0,-5 4 0,3-3 0,-11 3 0,2-6 0,-9-1 0,1-4 0,-3 4 0,-2-5 0,-5 2 0,-7-3 0,-5 0 0,-13 3 0,9-3 0,-6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31:0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24575,'0'4'0,"0"10"0,0 10 0,8 7 0,-1 11 0,9-9 0,-7-6 0,2-6 0,-5-11 0,1 3 0,-1-6 0,-1 4 0,0-6 0,-4 1 0,6 8 0,1 15 0,7 30 0,3 13 0,4 11 0,-3-10 0,1-16 0,-3-4 0,-1-13 0,-1-2 0,-3-9 0,-3-8 0,-3-7 0,-1-6 0,0-2 0,0-3 0,-3 1 0,2 1 0,1 12 0,5 18 0,8 16 0,-1 1 0,3-8 0,-9-19 0,-2-8 0,-8-11 0,-1-4 0,-8-5 0,7 0 0,-4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3:2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24575,'23'0'0,"13"0"0,7 0 0,9 0 0,-18 0 0,-6 0 0,-17 0 0,-3 0 0,-5 0 0,0 0 0,1 0 0,8 0 0,4 0 0,7 0 0,-4 0 0,-3 0 0,-5 0 0,-8 0 0,0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5:3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24575,'26'0'0,"3"0"0,4 0 0,-3 0 0,-3 0 0,-8 0 0,-3 0 0,-3 0 0,-2 0 0,-2 0 0,-2 0 0,-3 0 0,0 1 0,-3 0 0,1 0 0,-1-1 0,1 1 0,0-1 0,1 3 0,0-2 0,1 2 0,0 0 0,2 1 0,-3-1 0,3 0 0,-2 2 0,2-1 0,-2 0 0,0-1 0,-1-1 0,-2-1 0,0 0 0,0 0 0,0 1 0,1-2 0,-1 2 0,1-1 0,0 1 0,0-1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30:5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 24575,'3'0'0,"-1"-3"0,-2 3 0,0-5 0,0 4 0,2-1 0,4 1 0,6 1 0,3 0 0,5 0 0,-7 0 0,0 0 0,-8 0 0,-1 0 0,-1 0 0,-1 0 0,2 0 0,0 0 0,0 0 0,-2 2 0,-1 1 0,-5 0 0,-4 0 0,-6-2 0,-1-1 0,-1 0 0,4-1 0,1-1 0,4-3 0,0 2 0,4-2 0,-2 3 0,1 1 0,-1 1 0,1 0 0,0 0 0,2 2 0,1-1 0,3 1 0,-1-1 0,3 9 0,-1 24 0,-1 25 0,4 30 0,-5 3 0,3-8 0,-4-28 0,0-20 0,0-23 0,0-9 0,0-4 0,0-28 0,0-3 0,0-27 0,0 7 0,0 1 0,0 12 0,0 13 0,0 11 0,0 7 0,0 4 0,0-1 0,0 0 0,0 2 0,0 8 0,3 5 0,0 6 0,5 16 0,-1 7 0,-3 17 0,2 4 0,-4-13 0,0-9 0,-1-16 0,-1-9 0,0-4 0,3-5 0,-2 12 0,1 19 0,-2 9 0,0 8 0,0-17 0,0-12 0,0-11 0,0-8 0,0-5 0,0-5 0,0-5 0,0-12 0,0 6 0,-3-11 0,2-3 0,-5-7 0,4-4 0,-1-10 0,3 12 0,0-6 0,0 12 0,0-3 0,0 0 0,0-4 0,0 6 0,0 14 0,0 8 0,0 5 0,0 3 0,0-8 0,0-8 0,0-6 0,0 1 0,0 4 0,0 12 0,0 1 0,0 7 0,0-4 0,0 4 0,0-4 0,3 4 0,-2-3 0,1 2 0,-1 0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31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1046 24575,'0'-4'0,"0"-15"0,0-7 0,0-22 0,0 5 0,0-1 0,0 18 0,0 8 0,0 10 0,0 5 0,0-2 0,0 4 0,0-3 0,2-6 0,2-9 0,6-15 0,2-4 0,4 1 0,-5 8 0,-3 17 0,2-18 0,10-10 0,12-28 0,17-17 0,-1 4 0,-6 19 0,-12 19 0,-18 24 0,-5 11 0,-7 3 0,0 4 0,0-3 0,0 2 0,0-10 0,0 2 0,5-22 0,2 1 0,2-8 0,-3 10 0,-3 13 0,-3 17 0,0-1 0,0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3:3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24575,'0'9'0,"0"18"0,0 8 0,0 18 0,0 15 0,0-20 0,0 1 0,0-28 0,0-7 0,0-6 0,0 13 0,0 7 0,0 21 0,0 0 0,0-6 0,3-15 0,-3-15 0,2-5 0,-2 3 0,0 11 0,0 13 0,0 4 0,0 20 0,0-19 0,0 0 0,0-22 0,0-12 0,0 19 0,0 9 0,0 12 0,2-9 0,-1-17 0,1-5 0,-2 1-6784,0 23 6784,0 14 0,0 13 0,0 3 0,0-16 0,0-12 0,0-23 0,0-2 6784,0 6-6784,0 22 0,0 25 0,0 13 0,0-7 0,-3-10 0,3-31 0,-3-15 0,3-8 0,0 4 0,0 15 0,0 14 0,0 11 0,0 3 0,0-11 0,0-15 0,0-14 0,0-11 0,0 20 0,0 14 0,0 22 0,-3 14 0,2-14 0,-2-13 0,3-25 0,0-8 0,0-13 0,0 32 0,0 48 0,0-11 0,0-9 0,0-1 0,0-2 0,-2 1 0,1-36 0,0-11 0,0 10 0,1 19 0,2 17 0,-1 24 0,5-13 0,-5-10 0,2-19 0,-3-10 0,0 50 0,0-14 0,0-8 0,-2-2 0,1-2 0,-1-1 0,1-35 0,1-10 0,0 13 0,0 8 0,0 26 0,0 13 0,0-1 0,0-1 0,0-15 0,0-14 0,0-9 0,0-11 0,0 0 0,0-5 0,0 1 0,0-2 0,0 0 0,0-1 0,0-2 0,0 5 0,0-2 0,0 2 0,0-4 0,0-5 0,0-4 0,0-9 0,0 0 0,0-5 0,0 8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3:3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5 24575,'-22'0'0,"-3"0"0,-18 0 0,3 0 0,0 0 0,9 0 0,9 0 0,7 0 0,5 0 0,5 0 0,2 0 0,0 0 0,1 0 0,-3 0 0,2 0 0,-2 0 0,0 0 0,0 0 0,1 0 0,1 0 0,0 0 0,0 0 0,-1 0 0,-2 0 0,-4 0 0,-3 0 0,-3 0 0,2 0 0,3 0 0,4 0 0,4-1 0,2 0 0,7-1 0,0 2 0,6 0 0,-1 0 0,-1 0 0,4 0 0,6 0 0,8 0 0,8 0 0,2 0 0,-1 0 0,-4 0 0,-8 0 0,-5 0 0,-7 0 0,-5 0 0,-5 0 0,-2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3:4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24575,'25'-2'0,"60"0"0,-19 2 0,8 0 0,-6 0 0,6 0 0,2 0-2835,8 0 1,3 0 0,2 0 2834,8 0 0,1 0 0,-1 0 0,-5 0 0,-1 0 0,0 0 440,3 0 1,1 0-1,-2 0-440,-9 0 0,-2 0 0,-3 0 0,17 0 0,-5 0 0,-7 0 0,-6 0 0,-19 0 0,-4 0 0,40 0 0,-8 0 6587,-16 0-6587,-6 0 595,-4 0-595,-2 0 0,0 0 0,1 0 0,3 0 0,-8 0 0,4 0 0,-1 0 0,-2 0 0,3 0 0,-10 0 0,-3 0 0,-8 0 0,0 0 0,3 0 0,2 0 0,11 0 0,-2 0 0,7 0 0,-8 0 0,-1 0 0,-6 0 0,-5 0 0,-5 0 0,-3 0 0,-1 0 0,-3 0 0,6 0 0,-1 0 0,5 0 0,-1 0 0,-2 0 0,-3 0 0,-1 0 0,-3 0 0,-2 0 0,-2 0 0,-3 0 0,-4 0 0,-4 0 0,-7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02:4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24575,'0'8'0,"2"2"0,2-1 0,4 6 0,3 1 0,2 2 0,1 3 0,-1-4 0,-1-1 0,-2-3 0,0 1 0,0 0 0,2 0 0,-2 2 0,2-2 0,-2 0 0,0 0 0,-2-2 0,1 1 0,-3-4 0,1 2 0,-2-5 0,-1-1 0,-1-2 0,-1-2 0,-1 0 0,0 0 0,2 3 0,2 4 0,4 5 0,1 1 0,1 3 0,0 1 0,-3-2 0,3 3 0,-4-6 0,0-2 0,0-1 0,0 1 0,1-1 0,-1 0 0,1 1 0,0-2 0,-1 2 0,1-2 0,-1 0 0,1 0 0,-2 0 0,2 1 0,-1-1 0,0 0 0,0 0 0,0 0 0,1 1 0,0-1 0,0 1 0,1-1 0,0 2 0,0-2 0,0 1 0,-2 0 0,1-2 0,-1 1 0,1-3 0,-2 1 0,0-1 0,2 1 0,-2-1 0,2 1 0,0-1 0,0 1 0,1-1 0,-2 0 0,0-1 0,-3-2 0,-1 0 0,-1-3 0,-1 2 0,4 0 0,5 3 0,4 2 0,5 3 0,-1 0 0,-1 0 0,-4-2 0,-1-1 0,-3-1 0,0-1 0,-2 1 0,-2-3 0,-2 0 0,1-3 0,3 4 0,4 0 0,10 5 0,-9-3 0,3 0 0,-12-5 0,1-1 0,-3 0 0,0 0 0,3 2 0,5 1 0,6 2 0,4 2 0,2-1 0,-2-1 0,-5-2 0,-1 2 0,-3-3 0,2 3 0,0-2 0,1 0 0,-1 0 0,-2 0 0,2 1 0,-1 0 0,0 0 0,-1-2 0,-2 1 0,-3-2 0,-1 0 0,-2-1 0,-1 0 0,1 0 0,3 0 0,6 1 0,6 0 0,6 3 0,-1-1 0,-2-1 0,-7 1 0,1-2 0,-3 2 0,3 1 0,1-1 0,2 0 0,2 1 0,-1 0 0,2-1 0,-5 1 0,0-1 0,-2 0 0,-4 0 0,-1-2 0,-5 0 0,0 0 0,-2-1 0,0 2 0,3 1 0,9 4 0,4 2 0,7 2 0,-2 0 0,-4-2 0,-1-2 0,-4 0 0,3 1 0,-3-1 0,-1-1 0,-4-1 0,-3-1 0,-3-2 0,-1 0 0,-1-1 0,2 0 0,-1 1 0,2 2 0,8 6 0,3 5 0,5 5 0,0-2 0,-4-2 0,-3-5 0,-3-1 0,0-2 0,-2-1 0,0 0 0,-1-2 0,-3-2 0,-1 0 0,0-3 0,-1 1 0,1 2 0,4 2 0,5 10 0,2 0 0,1 2 0,-4-5 0,-3-4 0,-3-5 0,-2-2 0,-1 0 0,0 0 0,5 9 0,4 4 0,2 6 0,-1-5 0,0 2 0,-5-10 0,0 4 0,-3-8 0,-3-2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03:0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227 908 24575,'0'-10'0,"0"0"0,0 2 0,0-1 0,0 4 0,0 0 0,0 3 0,0 0 0,0 1 0,0-3 0,0 0 0,0-6 0,0-5 0,0-1 0,-2-3 0,1 3 0,-1 2 0,2 3 0,0 2 0,0 1 0,0 0 0,0 1 0,0 1 0,0 3 0,0 1 0,0 0 0,0 1 0,0-2 0,0-3 0,0-4 0,-2-3 0,1-2 0,-1 2 0,0 2 0,0 1 0,-1 1 0,-1-1 0,1 0 0,0 1 0,0 0 0,1 2 0,-2 0 0,2 2 0,0-2 0,-1 0 0,1 0 0,0-1 0,0 0 0,1 0 0,0-1 0,0 1 0,-1-2 0,2 3 0,-1-1 0,0 4 0,0 0 0,0 2 0,1 1 0,-1 0 0,0-1 0,-1-3 0,0-4 0,-2-4 0,0-1 0,1 2 0,0 1 0,-1 1 0,1 1 0,-2-2 0,2 1 0,-1 0 0,0 1 0,1 1 0,-1 0 0,0 0 0,0 2 0,1-3 0,0 3 0,0-2 0,1 2 0,-1-1 0,0 0 0,0-1 0,-1-1 0,1 1 0,0-1 0,-1 2 0,1 0 0,0 0 0,0 1 0,1-2 0,-1 1 0,1-1 0,-1 2 0,1 1 0,0 3 0,1 0 0,0 1 0,-1 0 0,1-2 0,-1-3 0,-2-4 0,0-5 0,-1-2 0,0 1 0,2 1 0,-2 2 0,2 2 0,-1 2 0,1 1 0,1 1 0,0 1 0,0 0 0,0 1 0,1 1 0,0 1 0,0 1 0,5 5 0,-2 0 0,4 4 0,1-1 0,0 0 0,4 4 0,-3-2 0,3 1 0,-1 0 0,-2 0 0,-1-1 0,1 0 0,-3 0 0,2-1 0,0 1 0,-1 0 0,0-1 0,0 1 0,-1-1 0,0 2 0,1 0 0,-1 0 0,2 0 0,-4-1 0,1-2 0,-2 1 0,0-1 0,0 1 0,0-1 0,1 2 0,-1-3 0,-1 1 0,1-1 0,-1 0 0,1 1 0,-1 0 0,2 1 0,-2 1 0,1-2 0,0 0 0,-1-1 0,0 0 0,0-2 0,0 0 0,0-1 0,0-1 0,1 3 0,0 3 0,1 3 0,0 2 0,1 2 0,-2-2 0,1-1 0,0-1 0,-1-2 0,0 1 0,0-2 0,0 1 0,0 0 0,1 2 0,0-2 0,0 2 0,-1-1 0,1 1 0,-1 0 0,1-1 0,-1 2 0,1-1 0,-1 2 0,1-1 0,-1 2 0,1 0 0,-2-1 0,2 2 0,-2-1 0,1 1 0,-2-1 0,1 0 0,0-2 0,0 0 0,0-1 0,0 1 0,-1-2 0,1 3 0,1-2 0,-2 3 0,2-2 0,0 2 0,-1-1 0,1 1 0,-2 1 0,2-1 0,-1 4 0,0-3 0,-1 0 0,0-3 0,1-2 0,0 0 0,0 0 0,0 1 0,0-1 0,-1-2 0,1-2 0,-1-2 0,1-1 0,-2-2 0,-1 1 0,-2-2 0,-3-1 0,1-1 0,-3-2 0,3 1 0,0-2 0,2 1 0,1 1 0,2 0 0,0 0 0,1-1 0,0-1 0,0 0 0,0 0 0,0-2 0,0 1 0,0-3 0,0-1 0,0-3 0,-1-2 0,-1 0 0,-1-1 0,0 1 0,1-2 0,0 0 0,0-1 0,2 1 0,-2-1 0,2 3 0,0-1 0,-1 3 0,1 1 0,-1 1 0,1 2 0,-1-1 0,0 2 0,-1-1 0,2-1 0,-2-2 0,1-1 0,-1 2 0,1 0 0,-1 1 0,0-2 0,-1 1 0,1-1 0,1 2 0,-1 0 0,0 1 0,0-1 0,-1 1 0,0-1 0,0 1 0,0-1 0,-2 1 0,2 0 0,-2 0 0,0-1 0,1 0 0,-1-1 0,0 1 0,2 2 0,-1 0 0,0 1 0,2 1 0,-1 1 0,1-1 0,0 2 0,-1-2 0,0 0 0,1 1 0,-1 0 0,1 0 0,-2 0 0,1-2 0,0 2 0,1 1 0,0 2 0,1 2 0,-1 0 0,1 0 0,0-1 0,-2-1 0,0 0 0,-1-3 0,-1 0 0,1 0 0,0 0 0,-1 0 0,1 0 0,0-1 0,-1 0 0,0 0 0,0-1 0,0 1 0,0 1 0,0 0 0,1 1 0,1 0 0,0 1 0,1 2 0,1 1 0,1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03:5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2202 443 24082,'3'-2'0,"0"0"245,-3-9-245,-7-3 82,-2-10-82,-6 4 41,-2 4-41,-10 6 125,-11-3-125,-12-7 0,-7-8 0,-8-2 0,3-3 0,-8 1 0,2 0 0,-7-1 0,-5 5 0,1 2 0,0 4 0,4 7 0,1 2 0,-3 8 0,5-3 0,-9 6 0,4-1 0,-6 3 0,5 0 0,6 0 0,6 5 0,9 4 0,-2 6 0,7 2 0,-1 3 0,11 0 0,4 3 0,9-1 0,3 0 0,4 4 0,0 1 0,-1 7 0,-1 5 0,0 1 0,3 7 0,-2-2 0,6 3 0,-3 2 0,3 5 0,1 6 0,1 5 0,-1 14 0,4-1 0,1-10 0,5 2 0,2 3 0,1 3 0,1 16 0,2-15 0,0-2 0,6-4 0,9 4 0,11 1 0,13 3 0,7-2 0,0-12 0,7-2 0,1-10 0,11 0 0,6 3 0,10-4 0,-7-4 0,2-3 0,-6-6 0,6 4 0,7-9 0,8 6 0,4-15 0,-11 1 0,-3-9 0,-14-5 0,1-5 0,-4-5 0,8-3 0,0 0 0,12-4 0,-7-8 0,0-3 0,-11-10 0,-5-1 0,4-5 0,1-4 0,6-6 0,2 0 0,-4-5 0,-5-3 0,-11 1 0,-11-2 0,-4-10 0,-3-8 0,-4-16 0,0-5 0,-8 1 0,-5 4 0,-10 14 0,-3-7 0,-6 8 0,0-12 0,-17-9 0,5 41 0,-3 0 0,-6 0 0,-2 0 0,-2-2 0,0 2 0,-20-30 0,8 11 0,5 19 0,11 13 0,-3 6 0,2-4 0,-7-1 0,5-4 0,-2 5 0,3 3 0,5 4 0,1 6 0,2-1 0,2 6 0,1 1 0,1 6 0,4 0 0,0 7 0,-2 1 0,-17 1 0,14 0 0,-10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1:5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20076,'10'0'0,"-3"0"2110,6 0-2110,8-1 764,9 1-764,13 6 393,-6 5-393,15 10 1232,-8 2-1232,9 2 0,-5-2 0,-5-3 0,-5 2 0,-5-7 0,-6 3 0,0-4 0,-2 1 0,1-1 0,-3 0 0,1 0 0,-3-3 0,-3 1 0,-2-2 0,-2 1 0,-1-2 0,0 0 0,-1-2 0,-3 0 0,-1-3 0,-6 0 0,1-2 0,-1 0 0,-1-1 0,3-1 0,18 10 0,-1 0 0,15 10 0,-12-4 0,-3-2 0,-8-6 0,-7-2 0,1-5 0,-7 3 0,3-3 0,-1 3 0,3 2 0,6 5 0,9 6 0,4 3 0,2-1 0,-1-1 0,-7-4 0,2 0 0,-6-1 0,3 0 0,-1 1 0,-2-1 0,5 1 0,-4-1 0,1 0 0,-2 1 0,-1-1 0,0-3 0,-2-1 0,-3-2 0,-2-6 0,-3 3 0,-2-3 0,2 3 0,1 2 0,7 9 0,8 9 0,13 14 0,-2-3 0,1 3 0,-7-13 0,-6-4 0,-1-1 0,-3-6 0,-3 2 0,-1-7 0,-3-1 0,-4-6 0,2 0 0,-4-2 0,1 2 0,-1-1 0,-8 1 0,5-1 0,-5-1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2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24575,'9'0'0,"5"0"0,2 0 0,4 0 0,-4 0 0,7 0 0,-4 0 0,13-3 0,3-5 0,6-5 0,5-3 0,4 0 0,0-4 0,7 3 0,-8-3 0,4 4 0,-6 0 0,-2 0 0,-2 5 0,-5 0 0,-4 4 0,-2 0 0,-3 0 0,-3-2 0,-1 1 0,-3-1 0,-1 1 0,0 1 0,1 1 0,-1-1 0,5 0 0,-1 2 0,1-2 0,2 3 0,-5-2 0,5 1 0,-2 1 0,4-2 0,-1 2 0,-1-1 0,2-1 0,-3 2 0,0 1 0,1-4 0,-1 4 0,2-1 0,1-3 0,-1 3 0,1 0 0,2-3 0,-1 3 0,6-3 0,-7 3 0,5-2 0,-3 2 0,4-4 0,-1 1 0,0 0 0,2-1 0,-3 1 0,1-1 0,-1 1 0,-2 0 0,3 1 0,-2-1 0,4 3 0,-3-2 0,5 0 0,-1-1 0,1 0 0,3-1 0,-2 4 0,3 0 0,-5 1 0,-4 1 0,-2 0 0,-3 2 0,0 0 0,0 0 0,0 0 0,1 0 0,-1 0 0,0 0 0,1 0 0,-1 0 0,0 0 0,0 0 0,0 0 0,1 0 0,-1 0 0,0 0 0,4 0 0,1 0 0,4 3 0,0 0 0,-1 4 0,-1-3 0,0 0 0,-4-3 0,1 2 0,0-2 0,-3 5 0,3-4 0,0 3 0,2 0 0,5 0 0,-1 4 0,6-3 0,-4 3 0,6-2 0,-3 0 0,4 1 0,-4-3 0,-1 2 0,-6-2 0,-2 3 0,-5-2 0,-3 1 0,-3-2 0,0 2 0,0-4 0,-1 3 0,1-2 0,-2 1 0,-1 1 0,3-1 0,-1 3 0,1-1 0,3 1 0,-1-1 0,0 1 0,2-4 0,-2 3 0,3-4 0,0 5 0,0-2 0,-2-1 0,1 2 0,-5-4 0,-2 4 0,-1-3 0,-4 0 0,0 1 0,1-4 0,-2 5 0,4-5 0,-5 4 0,2-3 0,-3 0 0,-2 0 0,-2-1 0,-4 1 0,2-1 0,11 2 0,17 5 0,8 4 0,2 0 0,-13-2 0,-11-5 0,-8 1 0,-4-2 0,10 4 0,9 2 0,13 4 0,7 2 0,0 0 0,-1 0 0,-4 0 0,-1-4 0,-8 2 0,0-4 0,-5 3 0,0-4 0,1 1 0,-4-3 0,2 4 0,-2-3 0,-1 5 0,2-4 0,-3 3 0,0-3 0,2 5 0,0-3 0,3 4 0,0 0 0,-3 2 0,3-1 0,-6 1 0,5-2 0,-2-2 0,1-1 0,2 1 0,-1-1 0,0 3 0,-3-1 0,2 0 0,-1 1 0,0-1 0,2 0 0,-6-3 0,6 2 0,-5-1 0,5 2 0,-5 0 0,2 1 0,-3 2 0,0-2 0,-4 1 0,-1-2 0,-8-4 0,-2-2 0,-5-4 0,-2 0 0,0-3 0,0 4 0,10 8 0,17 25 0,13 11 0,10 9 0,-8-11 0,-14-19 0,-11-10 0,-11-9 0,-3 0 0,-3 5 0,0 7 0,0 3 0,3 6 0,1-6 0,1 3 0,0-4 0,-3-4 0,2-2 0,-3-3 0,2 0 0,-3-7 0,0 2 0,0-5 0,0 5 0,0-3 0,0 3 0,0-2 0,0 0 0,0 3 0,0-1 0,0 2 0,-3-2 0,0-1 0,-5 1 0,2 2 0,-2 2 0,0 0 0,1-3 0,0 3 0,-3-3 0,3 1 0,-5 1 0,2-2 0,-3 3 0,0 0 0,2 1 0,-1-4 0,4 1 0,-2-5 0,3 1 0,0 2 0,-2-2 0,1 5 0,-3-4 0,2 2 0,0-2 0,1-1 0,0 2 0,-1-1 0,-2-1 0,2 1 0,-1-2 0,1-2 0,1 2 0,0-4 0,0 2 0,2 1 0,-3-2 0,0 1 0,0 1 0,-1 0 0,4 1 0,-4 0 0,4-2 0,-7 2 0,4-2 0,-2 3 0,-1 0 0,1 0 0,-2 2 0,-3 2 0,-2 2 0,1 1 0,0-1 0,3-2 0,7-3 0,-5-4 0,8 0 0,-6-3 0,3 1 0,-1 2 0,1-1 0,-1 2 0,1 0 0,1-1 0,-4 3 0,-3 6 0,-10 6 0,-1 4 0,-2 1 0,9-8 0,6-5 0,8-4 0,2-2 0,1 3 0,0 1 0,0 3 0,0-3 0,-2-2 0,1-2 0,-4 0 0,4 3 0,-1 2 0,-1-2 0,2 0 0,-2-5 0,3 4 0,0-2 0,0 4 0,0-4 0,0 1 0,5 5 0,2-1 0,6 6 0,0-3 0,0-3 0,0 3 0,1-6 0,-3 2 0,-3-3 0,-1-3 0,-4-1 0,0-2 0,2 0 0,-1 0 0,2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5:4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28 739 24575,'2'-4'0,"-3"0"0,-1 0 0,-2-3 0,-2-6 0,1-6 0,0-5 0,1-2 0,4-11 0,-2 6 0,2-5 0,0 13 0,0 8 0,0 5 0,0 6 0,0-9 0,2 0 0,1-8 0,1 6 0,-1 2 0,0 7 0,-3 3 0,2-1 0,1-12 0,2-2 0,2-8 0,-1 9 0,-1 4 0,-2 8 0,-1 2 0,0 1 0,2-7 0,2-3 0,2-4 0,1 3 0,-2 3 0,-1 7 0,-1 1 0,0 1 0,1-4 0,4-4 0,6-4 0,3-2 0,3 0 0,-6 4 0,-3 3 0,-4 4 0,-4 1 0,-1 3 0,-1-2 0,-1 2 0,0 0 0,-2 0 0,3 0 0,2-1 0,8-5 0,8-5 0,5-3 0,0 0 0,-4 3 0,-6 4 0,-7 4 0,-3 2 0,-3 1 0,-1 0 0,0 0 0,-1 0 0,1 0 0,1 0 0,9 0 0,6 0 0,10 0 0,4-2 0,-2 1 0,-5-2 0,-8 3 0,-6-2 0,-4 2 0,-2 0 0,-2 0 0,-1 0 0,0 0 0,5 0 0,5 0 0,7 0 0,0 0 0,0 0 0,-6 0 0,-4 0 0,-4 0 0,-1 0 0,1 0 0,12 1 0,10 2 0,13 3 0,-1-1 0,-1 2 0,-14-4 0,-7 0 0,-9-2 0,-4 0 0,-1 0 0,-2 0 0,1 0 0,9 3 0,11 2 0,17 3 0,9 2 0,-1 0 0,-11 1 0,-12-4 0,-12-3 0,-5-3 0,-5 0 0,0-2 0,-1 1 0,1-1 0,0 0 0,-1 1 0,-11-2 0,-7-6 0,-11-4 0,-3-5 0,3 4 0,2-1 0,4 7 0,4 0 0,5 3 0,3 3 0,5-1 0,1 1 0,1 0 0,1-2 0,-6 0 0,-5-1 0,-7-3 0,-4 1 0,1-2 0,4 3 0,5-1 0,6 3 0,3 1 0,3 0 0,-1 0 0,-3-1 0,-5-3 0,-6-1 0,-5-1 0,2 0 0,6 2 0,5 4 0,4 0 0,3 1 0,0 0 0,0 0 0,0-1 0,-6 0 0,-3-2 0,-12 0 0,0-2 0,0 2 0,7-1 0,6 3 0,5 0 0,2 1 0,1 0 0,-4 0 0,-8 0 0,-2 0 0,-3 0 0,5 0 0,6 0 0,3 0 0,4 0 0,-1 0 0,1 0 0,-2 2 0,0 1 0,-2 3 0,-1 1 0,-2 1 0,1 0 0,2-1 0,2-2 0,1-2 0,0 0 0,2-3 0,-2 3 0,0-3 0,-3 4 0,-3-2 0,-3 4 0,1-2 0,1 0 0,6-2 0,-4-1 0,1 0 0,-17 4 0,-4 0 0,-6 3 0,5-1 0,15-4 0,6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2:2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1710 1807 24575,'-14'0'0,"-5"0"0,-11 0 0,-3 0 0,-5 0 0,1 0 0,-6-3 0,3-5 0,-3-4 0,6 0 0,-2-2 0,7 2 0,1 0 0,6 2 0,2 5 0,1-2 0,-3 0 0,4-1 0,-4-2 0,8 5 0,0-1 0,4 4 0,-4-2 0,3-1 0,-2 0 0,-1-1 0,6-1 0,-5 1 0,6 2 0,-1-2 0,3 2 0,4-1 0,-1 1 0,4 0 0,-4 2 0,4 0 0,-4 2 0,4 0 0,-4 0 0,4 0 0,-3 0 0,2 0 0,-3 0 0,2 0 0,-10 0 0,-4 0 0,-6 0 0,0 0 0,1 0 0,5 0 0,1 0 0,2 0 0,1 0 0,0 0 0,-4 0 0,0 0 0,-1 3 0,-5 0 0,7 4 0,-7 0 0,6-1 0,-1 3 0,-2-2 0,6 2 0,-6 0 0,6-1 0,-3 5 0,4-6 0,0 3 0,0-1 0,-1-1 0,1 3 0,1-3 0,1 1 0,2-2 0,1 4 0,1-4 0,0 5 0,-2-1 0,1-1 0,0 3 0,0-4 0,2 2 0,-2 1 0,1-1 0,0-1 0,0 3 0,0-6 0,0 6 0,0-3 0,-2 3 0,2-1 0,2-2 0,0-2 0,3-2 0,0-1 0,1-1 0,1 0 0,0-3 0,-2 3 0,-3 2 0,-6 6 0,-3 7 0,-6 3 0,4-1 0,-1-4 0,3-3 0,4-3 0,0 1 0,3-2 0,0 4 0,-1-1 0,-1 0 0,-1 2 0,0 3 0,1-1 0,0 3 0,-1-1 0,3-2 0,-3 3 0,4-6 0,1 3 0,0-1 0,2-2 0,0 5 0,-2-4 0,0 1 0,2-2 0,-3-1 0,5 0 0,-3 0 0,2 1 0,1-2 0,-1-3 0,2-6 0,0-1 0,0-10 0,0 5 0,-3-4 0,-1 2 0,1 3 0,0-5 0,3 4 0,0-2 0,0 3 0,0-3 0,0 2 0,0-1 0,0 0 0,0 1 0,0-2 0,0 2 0,0-1 0,0 0 0,0-1 0,0 1 0,0 1 0,0-2 0,0 1 0,0-1 0,0 0 0,0 1 0,0 0 0,0-1 0,3 0 0,-1-1 0,2 1 0,-2-2 0,2 1 0,-1-2 0,1-2 0,-1 2 0,-1-1 0,1 1 0,2-1 0,-1 0 0,1-2 0,0 1 0,2-3 0,-1-3 0,3 1 0,-2-5 0,2 6 0,-1-6 0,-1 6 0,1-6 0,-1 6 0,1-6 0,-1 5 0,0-1 0,2 3 0,-1-4 0,1 3 0,-2-6 0,0 2 0,0-3 0,1 0 0,-1 1 0,0-1 0,0 0 0,0 0 0,1 0 0,-1 0 0,2 3 0,-2-2 0,3 2 0,-3-4 0,2 1 0,0 0 0,3 1 0,-3 1 0,4 1 0,-3-2 0,1 3 0,2-4 0,-2 0 0,3 0 0,1 0 0,2-2 0,-1 1 0,2-2 0,-3 3 0,1-1 0,-1 1 0,-1 3 0,-1 1 0,-3 4 0,3-1 0,-6 1 0,4 0 0,-2 2 0,-1-1 0,1 4 0,1-4 0,-3 1 0,6-2 0,-3 0 0,3 0 0,0-1 0,0 1 0,1 0 0,-1 0 0,3-1 0,2 0 0,3 0 0,0 0 0,3-3 0,-1 2 0,1-4 0,2 3 0,-3 0 0,5 0 0,-2 1 0,3 1 0,1-1 0,3-4 0,1 0 0,5-5 0,4-3 0,2-2 0,3-3 0,-4 2 0,3 0 0,-6 5 0,6-2 0,1-1 0,7 2 0,7-7 0,0 2 0,5-3 0,-5 0 0,-1 3 0,-7 2 0,-4 4 0,-2 3 0,-3 3 0,-3 3 0,-2 1 0,1 3 0,1-3 0,4 6 0,-5-6 0,6 5 0,-3-4 0,5 3 0,-1-3 0,-4 5 0,-1-3 0,-1 4 0,-2 0 0,6 0 0,2-1 0,5-3 0,1 2 0,4-6 0,-2 7 0,3-7 0,4 7 0,3-3 0,8 3 0,-4 1 0,1-2 0,-11 1 0,-5 1 0,-4 0 0,-6 6 0,1-5 0,3 6 0,0-6 0,4 6 0,1-5 0,6 3 0,8-3 0,5 4 0,4-4 0,-2 5 0,0-6 0,-4 5 0,4-5 0,-4 6 0,3-3 0,1 4 0,4 0 0,9 0 0,-2 0 0,-2 0 0,-6 4 0,-7 1 0,-10 3 0,0 0 0,-16-3 0,1 1 0,-15-3 0,1 3 0,-5 0 0,2 1 0,0 1 0,-3-3 0,-4 1 0,-5-5 0,-7 5 0,-2-6 0,-3 5 0,13-2 0,8 4 0,16 1 0,1 0 0,-11 0 0,-7-2 0,-13-2 0,-5-2 0,-1-2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2:3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3817 5555 24575,'15'-9'0,"7"-10"0,20-13 0,6-13 0,1 3 0,-4 1 0,-11 8 0,-1 5 0,-3 4 0,3-3 0,-3 3 0,3-2 0,-4 4 0,-3-1 0,0-2 0,-2 3 0,0-4 0,3 6 0,-2-2 0,0 4 0,-2-2 0,-2 5 0,0-2 0,0 3 0,-1-3 0,-2 3 0,-1-3 0,-1 4 0,-1-4 0,4 3 0,-4-7 0,2 4 0,0-4 0,-2-3 0,5-2 0,-5-2 0,6-2 0,-4-3 0,4 1 0,-2-6 0,3 4 0,-4 0 0,0 2 0,-3 3 0,-1 0 0,-2-1 0,1 2 0,-4 1 0,1-1 0,-3 2 0,2-3 0,-1-1 0,1 1 0,-2 0 0,0 0 0,0-1 0,0-3 0,-3 3 0,2-4 0,-5 9 0,1-2 0,0 6 0,0 1 0,0 1 0,-1-3 0,-1 3 0,0-4 0,0 4 0,0-2 0,0-4 0,0-1 0,0-1 0,0-1 0,0 4 0,0-2 0,0-1 0,0 2 0,0-3 0,0-2 0,0-1 0,0-2 0,0 4 0,0 1 0,0-3 0,0 3 0,0-4 0,0 6 0,0-2 0,0 2 0,0-7 0,0 3 0,0-4 0,0 1 0,-3-4 0,2-2 0,-6-6 0,3 0 0,-4 1 0,1 1 0,-1 5 0,1 3 0,-1 2 0,2 4 0,-3-1 0,-1-5 0,-5-5 0,-3-11 0,-5-7 0,-1-1 0,-2 0 0,-3 2 0,0 2 0,-4 1 0,0 2 0,5 8 0,-3 3 0,4 3 0,-1 2 0,-2-2 0,3-1 0,1 5 0,0-3 0,3 5 0,-1-6 0,-3 0 0,-1-3 0,-3 2 0,-8-6 0,-4 5 0,-12-11 0,1 2 0,-6 0 0,8 6 0,-3 2 0,4 4 0,-2-4 0,-4 1 0,5 5 0,-2 0 0,2 6 0,-2-3 0,-5 5 0,0-2 0,4 4 0,-1-2 0,1-1 0,2-2 0,-4-2 0,3-1 0,-4 0 0,-2-2 0,-3 1 0,-5-6 0,-2 4 0,3-3 0,6 9 0,2-2 0,4 5 0,-1-1 0,0 0 0,5 4 0,-2-2 0,0 2 0,0 0 0,-2 0 0,-1-1 0,6 3 0,-2 0 0,6 4 0,0 1 0,5 4 0,-1-2 0,3 6 0,4-1 0,-2 3 0,2 0 0,-4-1 0,0 1 0,-2-3 0,1 2 0,1-1 0,-1 1 0,1-3 0,1 3 0,-1-3 0,-3 3 0,3 4 0,-3 0 0,2 3 0,-3-2 0,-7 1 0,0-2 0,-2-1 0,3 1 0,1-3 0,0 2 0,4-7 0,-3 3 0,2-4 0,-3 6 0,0-1 0,3 3 0,5 2 0,3 0 0,5 3 0,3 0 0,4 0 0,4 0 0,3 0 0,-1 0 0,4 0 0,-1 0 0,0 0 0,1 0 0,-1 0 0,2 0 0,-2-3 0,1-1 0,-5-2 0,2 2 0,2-2 0,-4 6 0,5-6 0,-1 5 0,3-2 0,-1 3 0,1-2 0,-3 1 0,1-2 0,-1 3 0,2 0 0,3-2 0,-1 1 0,2-1 0,0 1 0,0 1 0,3-3 0,-1 1 0,6-3 0,-1 4 0,3-1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2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24575,'0'53'0,"0"1"0,0 8 0,0 17 0,0 3 0,0 1 0,0-1 0,0-3 0,0-9 0,0-7 0,0-18 0,0-34 0,0-5 0,0 3 0,0-2 0,0-1 0,0 0 0,0-4 0,0 2 0,0-1 0,0 2 0,0 0 0,0 4 0,0 0 0,0 1 0,0-4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4:2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113 124 24575,'0'17'0,"-1"50"0,-3-15 0,-3 6 0,-2 29 0,-1 7 0,1-27 0,-1 2 0,0-3 0,-1 23 0,0-4 0,0-11 0,2-8 0,5 8 0,-2-21 0,6-38 0,0-11 0,0-6 0,0-13 0,6-9 0,3-23 0,11-23 0,9-25 0,-8 39 0,2-2 0,0 1 0,2 0 0,3-2 0,1 3 0,15-29 0,-8 18 0,-13 27 0,-9 17 0,-1 2 0,-2-5 0,15-12 0,-1-2 0,10 1 0,-6 10 0,-7 10 0,-4 8 0,-9 5 0,-4 1 0,3-10 0,1-4 0,4-6 0,-2 0 0,-1 9 0,-5 4 0,-1 8 0,-2 12 0,-1 12 0,-13 52 0,1-18 0,-2 5 0,-4 10 0,-2 4 0,-1 10 0,0-2 0,1-13 0,2-3 0,4-7 0,1-3 0,-2 26 0,7-32 0,7-20 0,0-11 0,0-7 0,0-5 0,0-1 0,0-3 0,0 1 0,0 4 0,0 11 0,0 8 0,0 6 0,0-5 0,0-6 0,3-7 0,-2 6 0,5-1 0,-4 5 0,2-8 0,0-7 0,1-4 0,7-31 0,19-31 0,-5 3 0,5-7 0,10-19 0,2-4 0,-12 24 0,0-1 0,0 1 0,14-26 0,-2 2 0,-3 8 0,-2 4 0,-8 16 0,-2 5 0,21-34 0,-19 33 0,-10 21 0,-9 16 0,-4 7 0,-3 15 0,-6 4 0,-11 51 0,-3 18 0,2-23 0,0 3 0,-3 5 0,-1 8 0,1-5 0,-5 9 0,1-5 0,2-10 0,2-3 0,3-7 0,2-3 0,-4 25 0,8-30 0,5-15 0,0-14 0,3-4 0,0-4 0,0 2 0,0 9 0,0 13 0,0 14 0,0 3 0,0-5 0,0-15 0,0-14 0,0-13 0,4-14 0,4-14 0,18-30 0,10-15 0,-6 17 0,3-3 0,2-4 0,1-2 0,3-4 0,1 0 0,2 4 0,-2 2 0,-5 8 0,-2 4 0,22-30 0,-18 29 0,-16 23 0,-13 16 0,-1 4 0,0-7 0,9-10 0,7-8 0,3-6 0,0 8 0,-8 8 0,-4 10 0,-8 19 0,-8 37 0,-14 43 0,-4 4 0,-2 4 0,6-27 0,0 2 0,-1-3 0,0 6 0,3-10 0,-3 24 0,10-32 0,1-2 0,1 6 0,5-10 0,0-16 0,0-12 0,0-4 0,-5 1 0,-3 6 0,-1 4 0,-1-2 0,4-9 0,3-14 0,14-38 0,21-40 0,-7 22 0,3-3 0,4-7 0,2 0 0,0 3 0,0 3 0,-4 9 0,-1 1 0,-1 5 0,-1 2 0,12-18 0,-3 4 0,-7 15 0,1-3 0,4 8 0,-2-4 0,2 4 0,-3-7 0,-3 7 0,-5 2 0,-4 13 0,-8 6 0,2 3 0,-3-3 0,3 1 0,-2-1 0,-2 6 0,-3 4 0,-3 4 0,0 18 0,-11 35 0,-12 31 0,5-22 0,-2 3 0,-1-4 0,-1 2 0,-3 11 0,1 1 0,2-13 0,2-2 0,0 1 0,1-2 0,-10 34 0,12-19 0,4-14 0,3-2 0,4-11 0,-3-4 0,4-12 0,-1-7 0,3-6 0,0-6 0,0-8 0,19-40 0,12-18 0,-1 4 0,5-6 0,4-5 0,3-1 0,8-10 0,2-2 0,1 0 0,1 1 0,-5 6 0,0 4 0,-2 4 0,-1 4 0,18-21 0,-16 23 0,-19 25 0,-16 19 0,-4 6 0,-5 13 0,-2-4 0,-5 53 0,-20 22 0,-6 9 0,11-19 0,-1 3 0,-7 4 0,-6 6 0,4-9 0,4-12 0,2-6 0,0 1 0,3-5 0,-4 15 0,13-24 0,6-21 0,4-10 0,0-11 0,4-7 0,31-34 0,30-32 0,-14 11 0,6-6 0,-14 17 0,1-2 0,0 0 0,16-22 0,0 0 0,2 1 0,-1 4 0,-13 16 0,-2 5 0,-8 5 0,-2 4 0,18-12 0,-29 27 0,-10 13 0,-9 8 0,-6 6 0,-13 26 0,-10 29 0,4-13 0,-1 4 0,-1 6 0,-1 3 0,-1 4 0,1 0 0,2-7 0,2-2 0,1-4 0,2-2 0,-8 29 0,11-26 0,8-9 0,1-13 0,0-3 0,1-3 0,-3-1 0,0 0 0,1 8 0,0-5 0,1 4 0,0-12 0,2-4 0,-2-4 0,1 11 0,-3 0 0,2 7 0,-1-7 0,4-7 0,0-9 0,0-1 0,13-27 0,22-15 0,2-1 0,8-4 0,17-9 0,5-1 0,7-9 0,2 0 0,1 4 0,-1 2 0,-12 4 0,-4 4 0,-15 12 0,-4 3 0,16-18 0,-27 27 0,-16 12 0,-6 9 0,-6 11 0,-10 19 0,-19 35 0,4-9 0,-4 4 0,-9 14 0,-3 4 0,-2 11 0,0 0 0,1-10 0,2-1 0,1 2 0,3-3 0,9-19 0,1-2 0,2-2 0,2-3 0,-1 13 0,7-21 0,8-21 0,4-14 0,-1-2 0,8-19 0,10-9 0,12-14 0,9-9 0,5-2 0,2-8 0,12-16 0,-26 31 0,1-4 0,8-10 0,2-3 0,6-7 0,1-1 0,3-7 0,1 0 0,0 6 0,-1 1 0,-6 9 0,-2 4 0,19-19 0,-21 30 0,-19 28 0,-12 13 0,-5 12 0,-5 10 0,-8 13 0,-3 11 0,-11 12 0,1 1 0,-1 10 0,0-1 0,3 15 0,-6 5 0,11-30 0,0 2 0,-1 5 0,-1 1 0,-2 3 0,-1 2 0,1 4 0,-1 1 0,0-1 0,1-1 0,1-5 0,1-1 0,0 0 0,2-2 0,-4 26 0,2-19 0,11-31 0,3-13 0,3-23 0,0-4 0,8-31 0,35-54 0,-2 5 0,1 16 0,4 0 0,-13 23 0,1 1 0,7-4 0,1 1 0,-1 4 0,0 2 0,-5-1 0,1 0 0,1 1 0,0 0 0,-6-3 0,-2 0 0,1 2 0,-1 1 0,20-35 0,-1 9 0,-12 17 0,-4 13 0,-11 12 0,-5 10 0,-8 8 0,-1-3 0,4 0 0,10-8 0,14-8 0,-7 7 0,-2 2 0,-20 15 0,-4 2 0,-6 6 0,-6 7 0,-5 10 0,-11 12 0,-3 11 0,-14 25 0,17-29 0,-1 2 0,1 5 0,-1 1 0,-5 5 0,0 0 0,7-6 0,1 0 0,-3 0 0,1 0 0,-17 38 0,7-11 0,9-16 0,8-8 0,2-5 0,3-1 0,-6-4 0,2 2 0,-2-1 0,0 1 0,3-3 0,-3-6 0,4-4 0,0 0 0,0 1 0,-4 9 0,1 5 0,-5 3 0,2 5 0,-3-4 0,4 1 0,0-8 0,5-5 0,3-11 0,1-3 0,0-2 0,3-1 0,-2 4 0,3-4 0,-1 5 0,1 2 0,-5 7 0,0 6 0,-5 11 0,-3 6 0,-1 4 0,-4-1 0,4-17 0,3-8 0,7-17 0,5-8 0,2-7 0,2-2 0,1-3 0,-3 1 0,1 0 0,-9 4 0,-3 7 0,-4 0 0,2 0 0,7-5 0,2-5 0,5-1 0,-1-1 0,2-1 0,-2 0 0,3 0 0,-3 0 0,-2 0 0,-1 0 0,-4 0 0,2 0 0,3 0 0,2-2 0,4-3 0,0-7 0,0-9 0,7-11 0,10-16 0,9-9 0,5-16 0,3 5 0,-11 4 0,0 22 0,-8 13 0,-5 15 0,0 5 0,-3-1 0,1 0 0,1-4 0,2 1 0,1-2 0,-2 4 0,-3 2 0,-4 7 0,-20 23 0,-5 12 0,-21 25 0,-4 7 0,-4 1 0,2 0 0,6-10 0,14-15 0,8-12 0,11-15 0,2-7 0,2-2 0,-9-5 0,-8 0 0,-20 0 0,-1 0 0,-1 0 0,10 0 0,13 0 0,4 0 0,12-2 0,1-4 0,6-11 0,-2-10 0,5-12 0,13-9 0,9 1 0,22-5 0,6 12 0,13-7 0,-3 9 0,-2-3 0,-11 5 0,-10 0 0,-10 8 0,-6-4 0,-3 12 0,-5-2 0,0 7 0,-3 1 0,-1 2 0,0 0 0,-2-3 0,1 1 0,-1-3 0,-1 4 0,2-1 0,-4-2 0,4-3 0,-3-2 0,3-3 0,-3 3 0,0-2 0,0 3 0,-1-5 0,2 2 0,-2-6 0,6 0 0,-5-3 0,5-5 0,-4-4 0,5-11 0,-1-8 0,2-13 0,2 2 0,-1 1 0,-1 15 0,-4 7 0,-4 9 0,1 0 0,-1-4 0,9-4 0,10-13 0,8-13 0,15-13 0,-27 42 0,2-1 0,2 0 0,1 0 0,19-30 0,-4 10 0,-14 20 0,-8 18 0,-11 11 0,-2 11 0,-5 0 0,4 1 0,0-2 0,6-3 0,0-2 0,4-6 0,0-2 0,6-6 0,4-2 0,7-3 0,9-5 0,5 1 0,0 1 0,-8 9 0,-13 11 0,-10 7 0,-10 8 0,-5 9 0,-2 16 0,0 16 0,0 15 0,0 10 0,0 0 0,0 1 0,-2-2 0,-4 10 0,-11 12 0,7-39 0,-1 1 0,-5 6 0,-2 0 0,1-3 0,-1 0 0,-4 6 0,0 0 0,2-5 0,1 0 0,-2 2 0,1 1 0,1 3 0,1 0 0,3-8 0,0 1 0,0 12 0,0 1 0,0-3 0,1-2 0,3 2 0,-1-1 0,-3 5 0,0-1 0,2-11 0,1-2 0,-1 1 0,1-2 0,-7 30 0,6-10 0,4-25 0,3-9 0,2-15 0,-1-2 0,1-1 0,0 4 0,-2 0 0,-2 7 0,0-6 0,-4 9 0,-2-3 0,-4 6 0,0-3 0,0-4 0,7-10 0,-1-7 0,5-7 0,1-4 0,1-3 0,-5 4 0,-4 3 0,-12 6 0,3 0 0,-1 0 0,9-6 0,6-8 0,4-22 0,-1-19 0,5-23 0,-3-17 0,4-2 0,0-8 0,0-3 0,1 45 0,1-1 0,2-2 0,2-1 0,0 0 0,1 0 0,4 2 0,2 0 0,-1 1 0,0 0 0,2 1 0,1-1 0,2-1 0,0 0 0,1-3 0,-1 1 0,1 1 0,-1 1 0,2 2 0,-1 2 0,11-39 0,3 3 0,-1 5 0,-2-2 0,6-1 0,-3 10 0,2 4 0,-1 12 0,0 4 0,0 5 0,0 8 0,4 2 0,-1 5 0,-1 3 0,-2 1 0,-10 3 0,-2 8 0,-8 3 0,-6 5 0,-2 0 0,0-8 0,-1-8 0,9-6 0,-2 1 0,-1 10 0,-2 7 0,-6 15 0,-3 6 0,-6 47 0,-7-10 0,-4 8 0,-7 31 0,-3 10 0,1-20 0,-2 4 0,-1 0-307,-1 5 1,-2 1 0,2 1 306,-1 1 0,1 1 0,1-2 0,0-6 0,1-1 0,2-2 0,7-8 0,2-2 0,-1 0 0,-9 27 0,3-4 0,9-16 0,1-3 0,-1-5 0,1-2 0,3-6 0,1-2 0,-6 31 0,3-19 919,6-23-919,3-17 0,1-16 0,2-5 0,-1-6 0,0 0 0,-4 2 0,0 7 0,-12 8 0,-7 11 0,-13 8 0,-1 4 0,1-8 0,13-7 0,7-12 0,13-10 0,1-16 0,5-44 0,-1 7 0,1-8 0,11-23 0,3-7 0,1-9 0,3-2 0,6 11 0,2 1 0,-1 6 0,-1 6 0,-7 21 0,0 5 0,10-27 0,-12 34 0,-8 35 0,-5 23 0,-11 52 0,-2-21 0,-3 4 0,-7 16 0,-1 3 0,-2-4 0,-1-2 0,0-5 0,1-4 0,-6 19 0,10-31 0,11-27 0,12-50 0,26-50 0,-5 11 0,4-7 0,-2 16 0,3-1 0,2-1-157,3-5 0,1 0 0,2 3 157,13-17 0,3 5 0,-5 10 0,0 9 0,17-5 0,-20 29 0,-22 25 0,-14 59 0,-8 35 0,-8-20 0,-2 5 0,1 12 0,-1-1 235,-1-11 1,-1-4-236,3-8 0,2-4 0,0 9 0,3-43 0,30-61 0,-2-10 0,2-11 0,0 3 0,2-6 0,1-2-231,0-5 0,1-3 0,-2 1 231,0 0 0,-1 0 0,-1 3 0,5-15 0,-4 7 0,-7 20 0,-2 6 0,8-6 0,-19 46 0,-8 77 0,-15 5 0,-7 12 0,8-5 0,0 7 0,-2 1-205,-6 7 1,-2 2-1,1-2 205,5-5 0,1-1 0,0-4 0,-4 18 0,2-11 672,1 10-672,7-42 0,10-70 0,12-29 0,6-14 0,6-27 0,3-9-270,-1 11 0,2-5 0,0 2 270,-1 10 0,0 1 0,-2 2 0,-3 6 0,0 2 0,-3 7 305,1 7 0,-3 11-305,-2 9 0,-18 74 0,-10 32 0,-2-12 0,-5 5 0,-1 6-411,-2 8 0,-2 7 0,-1 3 0,-1-4 411,1-7 0,-1-2 0,0 0 0,-1 0 0,0-1 0,-1 2 0,2-3 0,2-6 0,-8 23 0,4-11 0,6-21 0,4-10 766,7-8-766,11-42 0,24-58 0,-2 7 0,1-9 0,-1 1 0,2-5 0,0-4 223,3-14 0,1-4 0,0-1-223,-1-7 0,0-1 0,-1 1 0,-2 3 0,-2 1 0,0 3 0,-1 7 0,-1 3 0,-1 5 0,-2-7 0,0 7 0,-1 20 0,-2 6 0,-2-4 0,-5 32 0,-5 7 0,0-6 1044,0-17-1044,0-19 0,0-12 0,0-5 0,1 1 0,2-1 0,2 6 0,-1 8 0,2 13 0,-2 8 0,3 5 0,3-3 0,1-1 0,4 3 0,-1 6 0,-5 15 0,-2 9 0,-5 14 0,-2 4 0,0 3 0,0-3 0,0-8 0,0-2 0,0-2 0,0 1 0,0 52 0,-8 7 0,2-3 0,0 6 0,-4 2 0,-1 1 0,0 14 0,-1 4 0,4-23 0,0 2 0,1 0-150,-2 5 0,1 0 1,0 0 149,-1-1 0,0-1 0,0-1 0,-3 30 0,-2-4 0,0-14 0,-1-4 0,2-14 0,0-3 0,-8 26 0,2-26 0,6-17 0,1 0 449,-3 4-449,1 6 0,-2 1 0,1 1 0,1-5 0,6-1 0,-1-1 0,3-2 0,-5 6 0,2 1 0,-3-5 0,3-8 0,3-15 0,0-7 0,3-11 0,-1-2 0,2-5 0,-3 1 0,1 0 0,-7 10 0,-7 9 0,-7 12 0,-2 8 0,0-5 0,4-3 0,1-8 0,0-6 0,1-1 0,-1-1 0,7-3 0,0 0 0,7-5 0,1-3 0,1 3 0,-2 4 0,-1 3 0,-1 2 0,3-7 0,4-7 0,0-19 0,3-56 0,7 16 0,3-5 0,2-10 0,5-1 0,8-8 0,4 3 0,1 18 0,0 5 0,0 5 0,-1 5 0,14-12 0,-14 25 0,-8 12 0,4 0 0,13-12 0,19-19 0,12-24 0,-32 22 0,0-5 0,1-9 0,-3-4 0,1-10 0,-1-5 0,-12 21 0,0-2 0,1 0 0,1 1 0,0 0 0,0 1 0,7-25 0,1 3 0,-1 9 0,-1 6 0,-8 20 0,-1 5 0,13-23 0,-11 29 0,-14 23 0,-4 7 0,-5 2 0,1-1 0,6-10 0,-3 0 0,5-6 0,-3 6 0,-3 3 0,-1 2 0,-3 0 0,0-1 0,3 3 0,-3 2 0,3 6 0,-3 3 0,-1 13 0,-17 21 0,-7 17 0,-15 10 0,8-10 0,6-17 0,15-15 0,3-11 0,6-2 0,-5 12 0,-8 32 0,-12 38 0,9-24 0,-1 5 0,-5 10 0,-2 4 0,1 9 0,-1 2 0,-1 1 0,0-2 0,5-8 0,0-2 0,-1-3 0,1-3 0,6-10 0,-1-3 0,-2-4 0,0-2 0,4-1 0,-1-3 0,-15 35 0,7-12 0,4-7 0,2-16 0,6-7 0,2-17 0,4-5 0,1-11 0,4 3 0,-5 0 0,4 0 0,-3-1 0,4-3 0,-1-2 0,-1 3 0,-1 5 0,-3 6 0,-4 12 0,2-5 0,-2 4 0,5-14 0,2-2 0,2-11 0,0-1 0,1-3 0,-4 5 0,-2 8 0,-5 11 0,-1 1 0,1-4 0,5-6 0,4-10 0,3-7 0,0-9 0,0-16 0,7-3 0,-3-4 0,6 8 0,-6 0 0,6-15 0,11-37 0,1 7 0,4-9 0,-2 12 0,2-4 0,2-2-141,4-10 1,2-2 0,1 1 140,-1 4 0,0 2 0,0 1 0,-1 4 0,0 2 0,-2 4 0,4-11 0,-1 5 0,-5 6 0,-2 4 0,13-30 0,-8 8 0,-2 12 421,1-1-421,1-3 0,4 0 0,-2 3 0,-4 12 0,-6 17 0,-9 18 0,-9 11 0,-2 8 0,-3 2 0,1-2 0,6-8 0,0-9 0,6-12 0,4-5 0,-2-1 0,2 9 0,-5 5 0,-4 11 0,-2 6 0,-5 9 0,-4 8 0,-17 49 0,-11 18 0,1-13 0,-3 5 0,-6 15 0,-4 10 0,-1-3-233,6-15 1,0-3-1,-1 0 233,-1 3 0,0 0 0,3-2 0,-7 17 0,2-4 0,3-7 0,3-4 0,8-14 0,2-3 0,-4 0 0,1 0 0,4-8 0,0-1 0,-1-1 0,1-1 0,-18 40 698,-4-5-698,9-10 0,2-11 0,4-13 0,7-9 0,2-6 0,2-6 0,1 3 0,-5 2 0,-2 3 0,-4 8 0,2-2 0,4 1 0,6-3 0,6-8 0,1 1 0,5-11 0,2 0 0,1-10 0,3-12 0,8-16 0,27-60 0,4-2 0,-4 9 0,2-3 0,-9 17 0,-1 2 0,3-11 0,1 0 0,-3 9 0,0 1 0,-3 1 0,0 1 0,0 3 0,-1 2 0,17-31 0,-5 13 0,-7 11 0,-5 7 0,-2 4 0,-5 1 0,1 5 0,1 0 0,-3 2 0,5 1 0,-5 6 0,0 2 0,-1 9 0,2 1 0,1 2 0,11-3 0,8-7 0,14-14 0,9-10 0,9-15 0,-32 26 0,0-1 0,28-32 0,-14 0 0,-21 31 0,-18 14 0,-9 10 0,9-15 0,11-17 0,12-9 0,4-2 0,-8 22 0,-9 9 0,-8 15 0,-7 5 0,0 5 0,-1-2 0,4-1 0,3-1 0,3-3 0,-2 4 0,0 2 0,-6 1 0,-4 6 0,-7 17-6784,-7 28 6784,-18 31 0,-4 14 0,-1-28 0,-4 1 0,5-11 0,-1 1 0,-11 20 0,0 2 0,4-8 0,2 0 0,4 0 0,2 0 3392,1 2 0,2-1-3392,5-11 0,1-1 0,3 1 0,0-1 0,5-7 0,1-2 0,0 0 0,1 0 0,-7 39 0,2-3 0,1-13 0,6-6 0,-4-11 0,5-7 0,-1-13 0,3-7 0,1-11 0,-4 7 0,-1 6 0,-7 10 0,-4 12 0,-3-1 0,-3 3 0,2-6 0,5-9 0,-1-2 0,10-8 0,-4 3 0,5-4 0,-1 0 0,0 1 0,1-4 0,2 0 0,-3-5 0,5-2 0,1-3 0,1-5 0,5-2 0,-4-5 0,4-2 0,-4-2 0,4 0 0,-4 0 0,3-1 0,-4-3 0,-6-17 0,-1-15 0,-2-19 0,5 1 0,6 8 0,2 18 0,2 10 0,0-2 0,0-1 0,1-21 0,11-10 0,3-14 0,11-3 0,-1 3 0,4-3 0,-3-1 0,7-7 0,0-10 0,4-1 0,0 0 0,0 1 0,-1 10 0,-1 0 0,5 7 0,-4 1 0,-1 2 0,-2 1 0,3-5 0,1-4 0,2 2 0,-4 3 0,-2 13 0,-4 10 0,0 10 0,-2 3 0,2 5 0,-3 3 0,-1 3 0,-3 8 0,-1 2 0,-4 5 0,1-1 0,-2 4 0,2 0 0,4 4 0,0-3 0,8 2 0,-3-3 0,10 3 0,-2-4 0,-2 5 0,-7-3 0,-6 4 0,-8 0 0,-5 0 0,2 0 0,-2 0 0,4 0 0,2 0 0,4 0 0,0 0 0,1 0 0,-3 0 0,-10 5 0,-1-3 0,-15 21 0,-24 46 0,4 3 0,-1-3 0,0 3 0,11-20 0,1 0 0,-7 14 0,0 1 0,4-9 0,-1-1 0,1-1 0,-2 0 0,1-1 0,0-2 0,0-2 0,0-2 0,0-1 0,0-2 0,-22 40 0,0-2 0,6-5 0,-1 0 0,8-1 0,2-4 0,5-7 0,4-3 0,2-5 0,3 0 0,0 1 0,4-3 0,-3-3 0,6-2 0,-4-7 0,3-2 0,-2-3 0,0-2 0,2-4 0,-3-1 0,6-11 0,-1-2 0,3-9 0,1 1 0,-4-1 0,-3 7 0,-10 8 0,-4 7 0,-4-2 0,7-3 0,6-11 0,6-6 0,6-6 0,-1-5 0,4 0 0,-2 0 0,2 0 0,-2 0 0,2 0 0,-3 0 0,1 0 0,-2 0 0,3-2 0,0-1 0,0-5 0,2-2 0,-2-17 0,3-15 0,0-18 0,6-20 0,8-3 0,6-7 0,-6 40 0,0-1 0,9-43 0,-9 38 0,0 1 0,-1 5 0,1 1 0,2 0 0,1 1 0,15-42 0,3 8 0,-6 9 0,4 1 0,-5 22 0,0 5 0,-8 20 0,-5 6 0,-2-3 0,-1-9 0,7-20 0,11-10 0,1-8 0,8 3 0,-8-3 0,3-2 0,-2-8 0,12-5 0,-5 3 0,3 11 0,-10 14 0,-5 11 0,-4 6 0,-2-4 0,0 8 0,-5-2 0,0 14 0,-4 5 0,-4 8 0,-3 6 0,-3-7 0,6 0 0,0-9 0,6-4 0,-1 5 0,0 2 0,-3 8 0,-2 6 0,1 1 0,0 4 0,4 5 0,-2-1 0,-3 4 0,-2-7 0,-3 3 0,-1-4 0,0 2 0,2 2 0,2 2 0,1 10 0,1 8 0,-1 11 0,-3 12 0,3 28 0,-6 12 0,1-31 0,-1 1 0,-1-2 0,-2 1 0,-4 4 0,-2 1 0,1-7 0,-3 0 0,-3 2 0,0-2 0,1-2 0,1-1 0,0-1 0,1 0 0,0 2 0,0 0 0,-1-3 0,-1 0 0,-9 44 0,-6-10 0,5-15 0,1-13 0,6-21 0,4-13 0,3-5 0,-2 7 0,-5 5 0,-4 8 0,-4 4 0,-3-2 0,2 7 0,-3-2 0,4 1 0,0-7 0,1-4 0,3-9 0,-1-1 0,5-7 0,-6 3 0,0-2 0,-5 2 0,-4 1 0,6-5 0,1-2 0,9-7 0,2-5 0,6-2 0,1-1 0,3-3 0,0-13 0,1-17 0,1-8 0,0-7 0,0 16 0,0 5 0,0-3 0,0-18 0,0-29 0,5-14 0,3 38 0,3 0 0,11-39 0,12 5 0,-7 13 0,5-2 0,-5-4 0,11-10 0,-3-1 0,5 6 0,-7 4 0,-2 5 0,-2 4 0,0-8 0,5 5 0,-6 5 0,-1 16 0,-10 15 0,-5 22 0,-6 5 0,-2 8 0,1-9 0,4-4 0,4-14 0,6-8 0,6-6 0,-3 5 0,1 8 0,-7 14 0,-8 10 0,-2 14 0,-6 21 0,-1 53 0,-4-21 0,-4 8 0,-4 20 0,-4 6 0,4-27 0,-2 2 0,-1 0 0,-2 2 0,-1 0 0,1 0 0,-4 25 0,2-2 0,-2-1 0,2-4 0,8-19 0,0-4 0,2-8 0,-1-5 0,-1 8 0,7-26 0,2-28 0,7-31 0,11-41 0,5-27 0,-5 31 0,0-1 0,-2 7 0,-1 2 0,11-40 0,-11 35 0,-4 30 0,-6 34 0,-19 55 0,3-4 0,-3 6 0,-6 9 0,-1 2 0,-1 11 0,0-5 0,4-26 0,3-4 0,-5 27 0,11-44 0,10-27 0,2-21 0,0-22 0,0-9 0,0 6 0,0 15 0,0 16 0,0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0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24575,'0'15'0,"0"18"0,-4 20 0,-1 12 0,-4 3 0,1-16 0,4-5 0,0-19 0,2-2 0,1-11 0,-2-7 0,3 0 0,0-6 0,0-3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0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24575,'0'16'0,"0"16"0,0 18 0,0 6 0,0-8 0,0-22 0,0-11 0,0-8 0,0 9 0,0-2 0,0 10 0,0-9 0,0-4 0,0-3 0,0-7 0,0 2 0,0-1 0,0 0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0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24575,'0'17'0,"0"37"0,0 14 0,0 30 0,0-9 0,0-24 0,0-24 0,0-21 0,0-18 0,0-3 0,0-3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24575,'0'53'0,"0"22"0,0 18 0,0-41 0,0 0 0,0 36 0,0-8 0,0-16 0,0-16 0,0-19 0,0-12 0,0-7 0,0-5 0,-2-3 0,1-2 0,-1-1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24575,'0'49'0,"0"28"0,0 16 0,0-40 0,0-2 0,0 26 0,0-17 0,0-15 0,0-13 0,0-5 0,0-7 0,0 1 0,0-11 0,0-3 0,0-4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24575,'0'22'0,"0"39"0,0-12 0,0 4 0,0 12 0,0 2 0,0-3 0,0-1 0,0-2 0,0-3 0,0 27 0,0-17 0,0-28 0,0-19 0,0-9 0,0-5 0,0-2 0,0-1 0,1-1 0,1 0 0,2-1 0,-3-1 0,2 1 0,0 0 0,-3 13 0,9 11 0,-6 12 0,6-3 0,-8-2 0,2-15 0,-1-8 0,-1-5 0,-1-8 0,-3 2 0,-6-6 0,5 4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5:0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192 24575,'-6'0'0,"-11"0"0,1 0 0,-12 0 0,6 0 0,1 0 0,0 0 0,3 0 0,-7 0 0,5 0 0,-5-1 0,-1-2 0,2-1 0,-3-2 0,4 0 0,1 0 0,0 1 0,6 2 0,-3-2 0,3 2 0,0-3 0,0 1 0,2-2 0,1 2 0,6-1 0,1 3 0,4 0 0,0 2 0,1-1 0,-1 1 0,1-1 0,-1 1 0,1-1 0,0 1 0,-2 0 0,2-2 0,-7-2 0,-4-6 0,-4 1 0,1-2 0,3 4 0,5 3 0,3 1 0,1 3 0,2 0 0,-2 1 0,2 0 0,-1-2 0,-5 0 0,-11-5 0,-10 1 0,-10-5 0,5 5 0,5 0 0,12 5 0,6-1 0,5 1 0,3 1 0,-1 0 0,-5 0 0,-8 0 0,-8 0 0,-4 0 0,-1 0 0,6 0 0,5 0 0,9 0 0,5 0 0,2 2 0,1-1 0,-1 0 0,-3 4 0,-2 0 0,-7 5 0,0 2 0,-2-1 0,6 2 0,3-4 0,5-2 0,0-1 0,2-3 0,0 1 0,0 0 0,0 0 0,0-1 0,2 1 0,0-1 0,1 1 0,0-1 0,-2 4 0,1 3 0,-1 1 0,-1 1 0,0-2 0,0-4 0,0 0 0,0 0 0,0 6 0,0 3 0,0 2 0,0-4 0,0-4 0,0-4 0,0 0 0,0-3 0,2 3 0,-2 7 0,2 0 0,1 6 0,-3-5 0,2-4 0,0-3 0,-2-3 0,2 11 0,-2 1 0,0 5 0,0-3 0,0-5 0,0-6 0,0-1 0,0-2 0,0-2 0,0 2 0,0 5 0,0 5 0,0 6 0,0-2 0,0-2 0,0-6 0,0-6 0,-2 1 0,2-6 0,-2 0 0,2 1 0,0 5 0,0 1 0,0 4 0,0-3 0,0-2 0,0-1 0,0 0 0,0-1 0,0 2 0,0-2 0,0 2 0,0 1 0,0 2 0,0 0 0,0-1 0,0-2 0,0 1 0,0-2 0,0 2 0,0-1 0,0 1 0,3 3 0,1 1 0,2 4 0,0 1 0,-1-3 0,0 1 0,2-2 0,-4 0 0,2-2 0,-4-2 0,1-3 0,2 1 0,2 2 0,1 3 0,4 5 0,-1 3 0,1 0 0,-1 1 0,0-2 0,-2-3 0,-1-2 0,-4-2 0,0-1 0,-2-1 0,0-2 0,-1 1 0,0-3 0,0 0 0,0-2 0,2 4 0,1 0 0,1 1 0,0 1 0,1-1 0,1 3 0,2 0 0,2 4 0,0-3 0,0 2 0,-1-2 0,0 0 0,-1 0 0,-2-1 0,-2 0 0,-1-4 0,0 0 0,1-3 0,3 3 0,1 2 0,4 2 0,-2 1 0,3-2 0,-4 1 0,1-3 0,-1 1 0,-1-2 0,1 0 0,-1 0 0,5 0 0,1 2 0,2-2 0,3 3 0,-2-2 0,4 0 0,-5 0 0,3-1 0,-1-2 0,-1 1 0,1-3 0,-2 3 0,-1-4 0,-2 2 0,-2-2 0,-4 0 0,-2 0 0,-3 0 0,1 0 0,1 2 0,6 1 0,4 3 0,9 0 0,-1-1 0,1-1 0,-4-2 0,-5 2 0,-2-3 0,-3 1 0,-3-2 0,0 0 0,-1 0 0,4 2 0,4 0 0,2 3 0,1-3 0,0 3 0,-3-2 0,0 0 0,-3 1 0,-3-3 0,-2 1 0,-4-2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24575,'0'32'0,"0"64"0,0-39 0,0 7 0,0 8 0,0 7 0,0-1 0,0-8 0,0-3 0,0 1 0,0 31 0,0-3 0,0-18 0,0-7 0,0 13 0,0-18 0,0-30 0,0-19 0,0-10 0,0-3 0,0-1 0,0 0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6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24575,'0'73'0,"0"2"0,0 7 0,0 7 0,0-14 0,0-1 0,0 8 0,0 0 0,0-13 0,0-4 0,0-8 0,0-3 0,0 30 0,0-24 0,0-21 0,0-19 0,0-12 0,0-5 0,-3-13 0,2 7 0,-1-4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24575,'0'29'0,"0"23"0,0 33 0,0-33 0,0-1 0,0 40 0,0-4 0,0-18 0,0-14 0,0-10 0,0-19 0,0-7 0,0-7 0,0 1 0,0 10 0,4 5 0,-1 3 0,2-3 0,1-10 0,-6-5 0,6 9 0,-3 5 0,3 17 0,0 9 0,0-4 0,-2-8 0,2-15 0,-5-9 0,2-6 0,-3-2 0,3-5 0,-3-1 0,4 0 0,-2 1 0,-1 3 0,1 1 0,-2 4 0,0-5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1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24575,'0'40'0,"0"37"0,0-9 0,0 5 0,0-3 0,0 0 0,0 4 0,0-5 0,0 20 0,0-26 0,0-25 0,0-19 0,0-9 0,0-6 0,0-1 0,0 1 0,0 0 0,0 15 0,0 8 0,0 16 0,0 1 0,0-11 0,0-7 0,0-15 0,0-2 0,0-6 0,0 1 0,0 0 0,0 4 0,0 2 0,0 3 0,0 0 0,0-5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2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24575,'0'46'0,"0"46"0,0-13 0,0 9 0,0 5 0,0 4 0,0-22 0,0 2 0,0-6 0,0-1 0,0-6 0,0 6 0,0-11 0,0-24 0,0-15 0,2-13 0,-1-6 0,1-1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2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24575,'0'60'0,"0"35"0,0-32 0,0 2 0,0-1 0,0 0 0,0-6 0,0-3 0,0 19 0,0-16 0,0-22 0,0-21 0,0-3 0,0-9 0,0 1 0,0-3 0,0 4 0,0-4 0,0 3 0,0-3 0,0 4 0,0-2 0,2 5 0,2 5 0,2 11 0,2 6 0,-3 12 0,1-7 0,-4-2 0,3-12 0,-4-9 0,-1-8 0,-1-3 0,-2-5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4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24575,'0'3'0,"0"-1"0,0 51 0,0 8 0,0 28 0,0 9 0,0-24 0,0-10 0,0-5 0,0-25 0,0 15 0,0-8 0,0 12 0,0 6 0,1 1 0,4-7 0,-2-13 0,4-14 0,-6-14 0,1-6 0,-1-5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4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24575,'0'30'0,"0"47"0,0-12 0,0 8 0,0 22 0,0 4 0,0-31 0,0 1 0,0-3 0,0 18 0,0-6 0,0-15 0,0-9 0,0 0 0,0-20 0,0-22 0,0 4 0,0 14 0,3 4 0,1 2 0,0-13 0,-1-6 0,-3-11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4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24575,'0'20'0,"0"26"0,0 10 0,0 1 0,0 7 0,0 7 0,0 9 0,0-2 0,0 20 0,0-2 0,0 2 0,0-7 0,0-31 0,0-6 0,0 15 0,0-43 0,0-16 0,0-10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3:4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24575,'0'29'0,"0"31"0,0 16 0,0 12 0,0 9 0,0-4 0,0 8 0,0-4-424,0-19 1,0-3-1,0-2 424,0 30 0,0-14 103,0-11 1,0-32 0,0-36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5:3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1 531 24575,'0'-5'0,"0"0"0,0 0 0,0-16 0,0 5 0,0-7 0,0 14 0,0 5 0,0 2 0,0 0 0,0 0 0,0-15 0,0-4 0,0-10 0,0 6 0,0 8 0,0 8 0,0 3 0,0 4 0,0 0 0,0-2 0,0-15 0,0-1 0,0-12 0,0 9 0,0 8 0,1 7 0,1 5 0,-1 3 0,2 0 0,-3 0 0,3-5 0,2-16 0,1 1 0,3-12 0,-2 13 0,-2 6 0,0 7 0,-3 4 0,1 2 0,-2 0 0,2 0 0,-2 0 0,2 0 0,-1 0 0,1 0 0,4-2 0,-1 0 0,4-1 0,-3 1 0,1 1 0,-2 1 0,-2 0 0,1 0 0,3-3 0,3-1 0,4-3 0,-1 1 0,0 1 0,-5 3 0,-3-1 0,-3 2 0,-1 0 0,0 1 0,1 0 0,6-1 0,5-1 0,7-4 0,1 2 0,-3-2 0,-6 4 0,-3 1 0,-6 1 0,0 0 0,-2 0 0,0 0 0,-1 0 0,3 0 0,2 0 0,9 0 0,4 0 0,5 0 0,-4 0 0,-2 0 0,-6 0 0,-4 1 0,-5-1 0,0 2 0,3-2 0,8 0 0,10 0 0,8 2 0,0 0 0,-5 2 0,-8 0 0,-7-1 0,-5-1 0,-3 1 0,-1-2 0,0 1 0,-2 1 0,2 0 0,-2 0 0,1 0 0,-1 1 0,1-1 0,-1 0 0,0 0 0,0-1 0,1-1 0,-1 0 0,9-1 0,0 3 0,6 0 0,-4 2 0,-2-2 0,-3 0 0,-4-2 0,0 1 0,-3-1 0,1 1 0,0-1 0,0 0 0,0 0 0,0 0 0,5 2 0,5 1 0,7 2 0,2 0 0,0-2 0,-7 1 0,-4-5 0,-4 3 0,-2-3 0,-1 1 0,4 0 0,24 5 0,-10-4 0,20 7 0,-26-7 0,-1 3 0,-8-5 0,-3 2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4:2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3171 1 24575,'0'16'0,"0"17"0,0 20 0,0 30 0,0-4 0,0 17 0,0-29 0,0-1 0,0-20 0,0-11 0,0-1 0,0 12 0,0 8 0,0 15 0,-4 0 0,3-16 0,-3-11 0,4-20 0,-1-6 0,-1-3 0,-1-1 0,-1-2 0,0-5 0,-1-3 0,1-2 0,1 0 0,-2 0 0,-1 0 0,-4 0 0,-7-5 0,-8-7 0,-4-13 0,-3-5 0,1-13 0,1-12 0,1-12 0,9-24 0,-1 0 0,10-8 0,2 11 0,3 9 0,2 14 0,0 9 0,-3 10 0,1 7 0,-1 8 0,0 12 0,3 6 0,-3 9 0,4 1 0,-3 3 0,2 0 0,-1 0 0,-4 10 0,-5 18 0,-16 28 0,1 32 0,12-30 0,1 3 0,3 5 0,3 1 0,2 4 0,1-1 0,2-12 0,0-4 0,1 33 0,0-39 0,0-26 0,-1-14 0,-6-21 0,-7-32 0,-5-40 0,7 25 0,1-4 0,2 2 0,0 0 0,0-2 0,1 3 0,-2-18 0,5 18 0,6 37 0,3 26 0,0 92 0,0-25 0,0 7 0,1-5 0,1 5 0,0 0 0,-2-1 0,0 0 0,1-3 0,1 16 0,0-6 0,-1-21 0,-2-7 0,0-1 0,-7-48 0,-18-59 0,-16-26 0,16 20 0,-3-2 0,-3 5 0,0 2 0,3 6 0,0 4 0,-26-21 0,21 27 0,9 24 0,15 9 0,4 13 0,1 22 0,3 21 0,-1 20 0,-1-3 0,2-18 0,-6-21 0,-1-17 0,-22-34 0,-7-17 0,-22-28 0,2 0 0,10 15 0,17 23 0,20 26 0,6 38 0,11 59 0,-2-41 0,1 2 0,2 12 0,0-3 0,4 17 0,-3-31 0,-10-37 0,-20-52 0,1-3 0,-3-9 0,-12-26 0,-3-6 0,0 4 0,0-1 0,2 0 0,2 6 0,-7-8 0,19 33 0,16 44 0,10 37 0,11 41 0,-3-23 0,0 2 0,2 6 0,0 0 0,12 33 0,-14-32 0,-3-28 0,-7-24 0,-28-40 0,-17-32 0,12 19 0,-3-3 0,-1-1 0,2 2 0,-18-26 0,19 29 0,17 30 0,11 60 0,14 29 0,-2-13 0,1 2 0,2-7 0,0-3 0,9 32 0,-11-39 0,-9-30 0,-19-33 0,-18-26 0,-18-19 0,-2-8 0,10 18 0,17 16 0,13 19 0,12 16 0,6 29 0,13 17 0,7 27 0,2-11 0,0-10 0,-13-24 0,-8-20 0,-19-23 0,-50-49 0,28 28 0,-4-1 0,-14-12 0,-1 2 0,11 10 0,3 5 0,-19-9 0,31 21 0,21 24 0,22 31 0,14 9 0,7 9 0,6 16 0,4 4 0,10 8 0,1 0 0,-4-5 0,-3-6 0,-14-23 0,-4-6 0,10 15 0,-25-35 0,-17-10 0,-38-23 0,-46-29 0,32 13 0,-2-1 0,-11-5 0,2 1 0,13 8 0,4 2 0,-22-6 0,33 18 0,28 11 0,9 15 0,33 42 0,5 6 0,-6-15 0,1-1 0,15 20 0,-12-20 0,-19-22 0,-12-16 0,-36-10 0,-32-20 0,-21-3 0,34 9 0,2 0 0,-22-5 0,21 12 0,28 4 0,17 10 0,14 5 0,14 13 0,0 0 0,4 4 0,-14-13 0,-8-6 0,-29-5 0,-15-14 0,-25-7 0,-2-13 0,14 6 0,17 5 0,21 13 0,11 5 0,7 3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7:0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9233 320 24575,'-64'0'0,"-33"0"0,20-5 0,-8-3 0,16 1 0,-3 0 0,-1-1-439,0-2 0,1-1 1,-3 1 438,-6-2 0,-1 1 0,0 1 0,4 2 0,-1 0 0,1 2 0,0-1 0,0 2 0,0-2 0,1 1 0,1-1 0,0 0 0,2 0 0,-1 1 0,3-1 0,-28-1 0,1 0 0,1-2 0,1 2 176,0 3 1,2 0-177,9-2 0,0 0 0,-8 2 0,3 0 118,13-1 0,3 0-118,-1 3 0,2 0 0,3-4 0,2 1 0,7 3 0,2 1 333,1-1 1,2 1-334,5 1 0,1 2 30,-1-1 0,1 0-30,-48 0 0,47 0 0,-1 0 0,2 0 0,0 0 0,-47 0 0,9 0 0,4 0 0,10 0 0,-4 0 0,7 0 0,2 0 0,-1 0 0,7 0 0,-8 0 0,9-5 0,-4 4 0,6-5 0,0 3 0,-6-2 0,4 0 0,-8 2 0,1 1 0,-14 2 0,-9 0 0,40 0 0,-2 0 0,2 0 0,-1 0 0,-6 0 0,-1 0 0,2 2 0,0 1 0,-3 0 0,-1 0 0,1 3 0,0 0 0,4-1 0,1 1 0,0 0 0,2 0 0,4-1 0,2 0 0,-40 2 0,14 1 0,8-2 0,0 5 0,-3 4 0,-18 4 0,40-5 0,-1 2 0,-6 1 0,-2 2 0,2 3 0,-1 0 0,0-1 0,0 0 0,6 2 0,1-1 0,1-5 0,0 1 0,-40 20 0,7-6 0,1-4 0,10 3 0,-4-2 0,3 7 0,-5 3 0,-1 8 0,0-2 0,-1 4 0,1-4 0,8-7 0,7 0 0,9-6 0,11 4 0,4-2 0,-4 13 0,4-2 0,-8 14 0,11-8 0,0 8 0,5-3 0,-1 5 0,1 5 0,0-1 0,2 9 0,-1-6 0,10 6 0,-3-4 0,5 5 0,0-2 0,2 3 0,9-2 0,2 1 0,4 6 0,0-4 0,0 7 0,0-14 0,3 6 0,2-13 0,9 10 0,2-11 0,5 11 0,-1-11 0,-4 11 0,4-9 0,-4 7 0,2-9 0,0 0 0,-1-14 0,-4 3 0,5-6 0,-3-1 0,14 8 0,2-6 0,14 15 0,2-9 0,6 6 0,-2-10 0,7-2 0,-6-4 0,8 4 0,-3-4 0,5 4 0,4-5 0,4 0 0,5 2 0,1-5 0,-1-1 0,1-7 0,-1-3 0,1-3 0,5-3 0,-4 1 0,-2-6 0,-2-5 0,-4-3 0,1-6 0,4 1 0,-7-3 0,2 0 0,-5-3 0,-4-7 0,2-9 0,4-13 0,-2-10 0,5-7 0,-6-5 0,-5 3 0,1-1 0,-7 2 0,3-5 0,1 2 0,-8-2 0,5 7 0,-7-1 0,4 8 0,6-8 0,1 1 0,6 2 0,0-6 0,4 9 0,1-4 0,7 8 0,-1 2 0,1 9 0,5 7 0,-5 10 0,1 7 0,-6 4 0,-13 0 0,-1 0 0,-12 0 0,3 0 0,-9 0 0,4 0 0,1 0 0,6 4 0,12 2 0,10-1 0,4 2 0,5-4 0,0 0 0,10-1 0,-1-2 0,-37 0 0,2 0 0,-1 0 0,2 0 0,7 2 0,2 1 0,0 0 0,0 1 0,0-1 0,-1 1 0,-3 1 0,-2-1 0,39 2 0,-13-1 0,-15-1 0,-5-4 0,8 0 0,5 0 0,17 0 0,-42-2 0,1-2 0,3-1 0,2-1 0,10-2 0,1 0 0,-3 0 0,1 1 0,7 2 0,1 2 0,-5 0 0,-1 2 0,1 1 0,-1 0 0,-6 0 0,0 0 0,-4 0 0,-1 0 0,-1 2 0,0 1 0,-1 0 0,1 1 0,2 4 0,-1 1 0,-3 0 0,-2 1 0,-2 1 0,-2 0 0,35 11 0,-7-1 0,-5 8 0,-1-1 0,-1 17 0,-1-1 0,-5 10 0,3 6 0,3 6 0,-6 7 0,-2-4 0,-17-7 0,-8-10 0,-10-4 0,-4-4 0,-4 2 0,0-6 0,4 6 0,-4-12 0,3 1 0,-5-14 0,-5-6 0,-5-7 0,-4 0 0,-3 12 0,6 35 0,3 12 0,9 21 0,-4-6 0,2 0 0,10-1 0,-4-8 0,-2-18 0,-1 0 0,6 0 0,-1 3 0,6-2 0,-1-1 0,-3-1 0,6 2 0,-2 5 0,13 1 0,-4-3 0,8 0 0,-6-3 0,-1-9 0,-6-1 0,-3-9 0,1 5 0,3-3 0,11 15 0,19 13 0,-25-24 0,3 1 0,4 1 0,4 1 0,3 4 0,2-2 0,-4-9 0,0-3 0,-1 1 0,0-3 0,31 8 0,-11-13 0,-16-19 0,-19-5 0,-17-5 0,-17 0 0,-8 0 0,3 0 0,-2 0 0,5 3 0,5 6 0,6 8 0,5 11 0,4 4 0,1 6 0,4-2 0,-2 2 0,8-1 0,7 7 0,6 0 0,1 1 0,-1 0 0,-7-9 0,1-2 0,-1-2 0,5 1 0,2 2 0,3 1 0,-3-3 0,-6-4 0,-1-6 0,-9-1 0,-2-5 0,-8-4 0,-7-4 0,-7-3 0,1-4 0,-3 0 0,3 1 0,0 4 0,6 5 0,7 9 0,9 2 0,10 4 0,3-3 0,11 3 0,-3-6 0,10 3 0,4-3 0,2-8 0,7 0 0,0-5 0,15-3 0,-29-2 0,-1-1 0,23-2 0,2 0 0,-35 4 0,-3 7 0,39 13 0,-20-3 0,20 9 0,-32-15 0,5 1 0,-5-9 0,-5-3 0,-3-4 0,7 0 0,1 0 0,17-2 0,3-14 0,5-4 0,-1-17 0,-6 4 0,-8-11 0,-4 2 0,12-2 0,10 3 0,-30 23 0,1 1 0,0 0 0,-3 0 0,19-9 0,-24 6 0,-12-51 0,6-7 0,4-10 0,-1-1 0,2-4-192,-2 10 1,4-4 0,-3 6 191,2-4 0,-5 3-4,-2-5 0,-6 0 4,-9 6 0,-4-2 0,-6 17 0,-3-3 0,-4-1 0,-7-9 0,-6-1 0,2 4 0,3-10 0,-1 6 0,-8 6 0,0 8 0,10 10 0,5 10 0,4-13 573,1-1-573,4 15 9,0-2-9,0 1 0,2-17 0,-1-19 0,-7 33 0,0-3 0,0-8 0,-1-4 0,-2-7 0,0 0 0,0 2 0,0-1 0,0-9 0,0 0 0,0 12 0,0 3 0,1 13 0,-2 0 0,-6-16 0,-4-3 0,-6-7 0,-4 3 0,5 16 0,-7-1 0,-19-18 0,-12-8 0,-4 2 0,12 24 0,-3 2 0,-2-1 0,-2-6-562,3 3 0,-2-4 0,-1-4 0,-2-2 0,-1-1 0,1-1 562,2 3 0,0-3 0,-2 0 0,1-2 0,0 0 0,2 1 0,0 0 0,-4-8 0,1 0 0,2 0 0,0 1 0,1 1 0,2 2 0,-4-6 0,2 2 0,1 2 0,3 1 0,1 4-80,0-4 1,1 3 0,4 4 0,6 9 79,-3-5 0,6 10 0,6 10 0,1 10 0,-9 16 0,-13 4 0,-4 2 0,-21-9 1655,1 2 0,0 1-1655,1 6 379,-12-1-379,12 3 0,7 1 0,-4-1 0,3 0 0,-4-1 0,-3 1 0,-1 1 0,4 6 0,7 2 0,30 5 0,11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37:1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21449,'6'0'0,"55"0"749,-7 0 0,8 0-749,29 0 0,8 0 0,-32 0 0,2 0 0,-1 0-3760,31 0 1,-3 0 3759,-11 0 0,-6 0 903,-20 0 1,-5 0-904,41 0 556,-44 0-556,-12 0 0,-18 0 0,-10 0 6784,-2 0-6784,-4 0 0,6 0 0,13 0 0,26 0 0,19 0 0,6 0 0,-7 4 0,-23-3 0,-13 3 0,-19-7 0,-6 0 0,-7-5 0,-2 2 0,0-2 0,-3 1 0,0-1 0,2 4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3:5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24575,'0'24'0,"0"1"0,0 3 0,3 9 0,3-10 0,3 7 0,0-12 0,2 0 0,-3 0 0,3-2 0,-2 1 0,1-4 0,-2 0 0,0-2 0,-1-3 0,-1 1 0,1-1 0,0-1 0,1 2 0,-1-3 0,0 1 0,-1-1 0,-1-3 0,0 0 0,-3-3 0,-1-1 0,0-2 0,0 1 0,0-1 0,1 3 0,2 4 0,1 5 0,2 3 0,0 2 0,-2-4 0,0-1 0,-3-5 0,1-2 0,-3-3 0,1-2 0,-1-1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3:5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0 24575,'0'24'0,"-1"-5"0,-5 13 0,0-6 0,-8 16 0,7-14 0,-6 9 0,6-18 0,0 4 0,0-8 0,1 1 0,0 0 0,0 1 0,0 1 0,1-3 0,-2 2 0,3-3 0,-2-1 0,0 0 0,1-2 0,0 0 0,0-1 0,0-2 0,1 0 0,0-2 0,2-3 0,0 1 0,0-5 0,1 4 0,-2-2 0,-2 6 0,-4 3 0,-5 7 0,0 2 0,-2-3 0,5-3 0,2-5 0,4-4 0,1-1 0,1-3 0,1 0 0,1 0 0,-2 2 0,-4 2 0,-3 3 0,-3 2 0,1-1 0,3-1 0,4-5 0,3 0 0,2-5 0,0 1 0,0-2 0,0 2 0,0-3 0,0 2 0,0-2 0,0 1 0,0-1 0,0-1 0,0-1 0,0 0 0,0 1 0,0 1 0,-2 0 0,1-3 0,-2 0 0,0 0 0,1 2 0,2 2 0,-1 1 0,1 1 0,0 0 0,0 0 0,0 1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4:5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24575,'32'0'0,"19"0"0,18 0 0,18 0 0,2 0 0,0 0 0,-8 0 0,-9 0 0,-8 0 0,-8 0 0,0 0 0,-7 0 0,-3 0 0,2 0 0,-7 0 0,6 0 0,-6 0 0,3 0 0,-6 0 0,-1 0 0,-2 0 0,2 0 0,-1 0 0,4 0 0,0 0 0,0 0 0,-4 0 0,2 0 0,-4 0 0,3 0 0,4 0 0,4 0 0,6 0 0,-1 3 0,5 1 0,-5 3 0,3-1 0,-8 0 0,2 1 0,-6-4 0,5 3 0,-5-5 0,3 2 0,-7-3 0,-2 2 0,-3-1 0,0 1 0,0-2 0,3 0 0,-2 0 0,5 0 0,0 0 0,4 0 0,2 0 0,4 0 0,1 0 0,0 0 0,-4 0 0,-5 0 0,-1 0 0,-2 0 0,6 0 0,2 0 0,4 0 0,1 0 0,2 0 0,-3 0 0,0 0 0,-4 0 0,2 0 0,2 0 0,7 0 0,9 0 0,1 0 0,6 0 0,-3 0 0,-2 0 0,-4 0 0,-8 0 0,1 0 0,-1 0 0,7 0 0,1 0 0,-3 0 0,0 0 0,-10 0 0,7 0 0,-4 0 0,5 0 0,3 0 0,-1 0 0,6-1 0,-7-1 0,-4-1 0,-7-1 0,-12 2 0,-4 1 0,-7 1 0,3 0 0,4 0 0,8-3 0,5 2 0,6-2 0,1 3 0,4-3 0,-1 2 0,2-5 0,6 5 0,4-5 0,7 5 0,3-2 0,-3 3 0,-2-2 0,-4 0 0,0-3 0,5-1 0,6 0 0,-4 1 0,-2-1 0,-18 2 0,-11 0 0,-4-2 0,0 5 0,7-1 0,9 2 0,2 0 0,2 0 0,-6 0 0,-7 0 0,-5 0 0,-7 0 0,0 0 0,-1 0 0,-1 0 0,1-3 0,-5 2 0,-5-2 0,0 1 0,-3 1 0,7-2 0,-6 1 0,1-1 0,-8 0 0,-4 0 0,-8 3 0,-1 0 0,-4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0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24575,'17'0'0,"43"0"0,29 0 0,-26 0 0,7 0 0,0 0 0,5 0 0,-5 0 0,-3 0 0,-1 0 0,29 0 0,-6 0 0,-3 0 0,-6 0 0,-11 0 0,-12 0 0,1 0 0,0 0 0,-1 0 0,-4 0 0,-8 0 0,0 0 0,-6 0 0,-2 0 0,-2 0 0,-3 0 0,1 0 0,-1 0 0,0 0 0,1 0 0,-1 2 0,4-1 0,-3 4 0,2-4 0,0 2 0,2-1 0,1 0 0,-2 0 0,-1-2 0,1 0 0,3 2 0,4-1 0,6 5 0,0-5 0,8 5 0,-4-5 0,5 2 0,-1 0 0,-1-1 0,-1 5 0,-6-4 0,0 3 0,-6-4 0,4 1 0,-2 0 0,4-2 0,-1 2 0,0-3 0,-1 0 0,-6 1 0,-1 1 0,-8 0 0,1-1 0,-2-1 0,1 0 0,0 0 0,4 0 0,-3 0 0,4 0 0,-2 0 0,0 0 0,2 0 0,-3 0 0,1 0 0,0 0 0,-2 0 0,5 0 0,-1 0 0,3 0 0,-1 0 0,-2 0 0,2-2 0,-6 0 0,6 0 0,-6 1 0,6 1 0,-4 0 0,2 0 0,2-1 0,-2-1 0,-1 1 0,3-3 0,-6 3 0,6-2 0,-3 0 0,4 2 0,4-2 0,1 0 0,4 1 0,2-4 0,-1 2 0,-5-1 0,-6 2 0,-9 1 0,-3-1 0,-3-1 0,-2 1 0,-2-2 0,9 4 0,4 4 0,-9-2 0,-4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0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24575,'55'0'0,"13"0"0,31 0 0,-46 0 0,1 0 0,-2 0 0,-3 0 0,38 0 0,-8 0 0,-14 0 0,-2 0 0,-5 0 0,-6 0 0,-1 0 0,1 0 0,-7 0 0,3 0 0,-3 0 0,-1 0 0,0 0 0,-5 0 0,-1 0 0,0 0 0,-1 0 0,1 0 0,2 0 0,0 0 0,0 0 0,3 0 0,-2 0 0,3 0 0,0 0 0,4 0 0,4 0 0,-1 0 0,5 0 0,-2 0 0,8 0 0,0 0 0,6 0 0,0 0 0,5 0 0,-4 0 0,1 0 0,-9 0 0,-10 0 0,-6 0 0,-8 0 0,2 0 0,2 0 0,6-3 0,4 2 0,3-1 0,-3 2 0,-2 0 0,-3 0 0,-3 0 0,-6 0 0,2 0 0,-6 0 0,2 0 0,-2 0 0,1 0 0,4 0 0,3 0 0,3 0 0,-2 0 0,-7 0 0,-4 0 0,-12 0 0,-3 0 0,-8 0 0,-3 0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1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24575,'0'8'0,"0"24"0,0 20 0,0 31 0,0 9 0,0-38 0,0 0 0,0 30 0,0-33 0,0-1 0,0 19 0,0 2 0,0-18 0,0-4 0,0-6 0,0-3 0,0-4 0,0 3 0,0 1 0,0 5 0,0 3 0,0 1 0,-1 8 0,-5-3 0,4 4 0,-3-3 0,5-5 0,0 3 0,0 0 0,0 7 0,0-1 0,-3-5 0,2-6 0,-2-15 0,3 2 0,0-7 0,0-2 0,0-6 0,0-4 0,0-6 0,0-3 0,0-1 0,0-2 0,0 2 0,0 16 0,0 8 0,0 24 0,0-3 0,0 4 0,0-14 0,0-4 0,3-8 0,-2-1 0,1-3 0,1-1 0,-2-3 0,2 2 0,-2-4 0,1 2 0,1 3 0,-2-1 0,1 6 0,1 0 0,-2-1 0,1-1 0,-2-6 0,0 3 0,3-3 0,-2 5 0,4 0 0,-2 0 0,0 0 0,2-5 0,-5 0 0,3-1 0,-3 2 0,2-1 0,-1 2 0,1-1 0,-2 2 0,0 2 0,0 0 0,0 1 0,0-5 0,2-2 0,-1-5 0,1-1 0,-2-3 0,0 0 0,0-1 0,0-3 0,0-2 0,0-3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2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24575,'0'14'0,"0"84"0,0-7 0,0 14 0,0-17 0,0 4 0,0 4 0,0-13 0,0 2 0,0 0 0,0 0-424,0-7 0,0 0 0,0-1 0,0-1 424,0 20 0,0-1 0,0-3 0,0-13 0,0-2 0,0-2 0,0-3 0,0-1 0,0-5 274,0 5 1,0-4-275,0-4 0,0-5 280,0 26-280,0-13 0,0-7 0,0 2 867,3-5-867,-2-11 0,2-7 0,-3-5 0,0-3 0,0-3 0,0-5 0,0-9 0,0-2 0,0-9 0,0-1 0,0-3 0,0 1 0,3 17 0,-3 4 0,3 15 0,-3 31 0,0-20 0,0 16 0,0-35 0,2-10 0,-1-11 0,1-2 0,-2 4 0,0 6 0,-2 6 0,1 6 0,-1-6 0,2 2 0,0-2 0,-1-4 0,-1 2 0,1-1 0,-1 3 0,0 2 0,1 2 0,-3 1 0,2 1 0,-3-2 0,1 1 0,1-5 0,0 3 0,3 0 0,-1 1 0,-1 7 0,1-3 0,-4 0 0,5-5 0,-3-8 0,3-3 0,0-6 0,0 0 0,0-1 0,0-1 0,0-1 0,0-3 0,0 0 0,0-2 0,0 1 0,0 1 0,0 1 0,0-1 0,0-1 0,0-1 0,0 0 0,0 0 0,0 4 0,0-1 0,0 4 0,0-2 0,0 3 0,0-3 0,0 1 0,0-5 0,0 1 0,0-1 0,0 3 0,0 4 0,0 3 0,0 1 0,0-2 0,0-5 0,0-1 0,0-5 0,0 2 0,0 0 0,0 3 0,0 5 0,1 3 0,1 2 0,-1-4 0,2-6 0,-2-3 0,1-5 0,-1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5:3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24575,'10'0'0,"0"0"0,-2 0 0,0 0 0,-3 0 0,1 0 0,-1 0 0,0 0 0,4 0 0,4-1 0,4-3 0,6 0 0,-5-1 0,-1 1 0,-5 2 0,-4 1 0,-2 1 0,-3 0 0,-1 0 0,-1 0 0,1 0 0,-1 0 0,1-1 0,-1 0 0,4-1 0,3-1 0,4-2 0,1 0 0,0 0 0,-4 2 0,-3 1 0,-4 1 0,-1-1 0,-1 1 0,0-1 0,1 0 0,2-3 0,6-4 0,5-6 0,4 1 0,-1-1 0,-5 6 0,-4 3 0,-3 2 0,-1 3 0,3 0 0,8 0 0,7-3 0,15-2 0,-13 2 0,3 0 0,-19 4 0,-3 0 0,-2 0 0,-1 1 0,0 1 0,1 1 0,3 2 0,5 0 0,5 2 0,5 0 0,-2 1 0,-2-1 0,-5-1 0,-5-2 0,-2-1 0,-3-2 0,-1 1 0,0-1 0,0 1 0,6 2 0,8 2 0,7 2 0,6 2 0,1-1 0,-5 1 0,-7-3 0,-5-2 0,-7-1 0,-1-3 0,-2 0 0,0-1 0,0 0 0,0 2 0,0-1 0,1 2 0,-1-2 0,1 2 0,1-2 0,-1 0 0,-1 1 0,-1-1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3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24575,'13'0'0,"16"0"0,5 0 0,14 0 0,9 6 0,-10-2 0,4 6 0,-9-4 0,1 1 0,-3 3 0,-2 0 0,-5 0 0,-4-2 0,-7-3 0,-2-2 0,-2 1 0,0-3 0,0 1 0,-1-2 0,-3 0 0,-5 0 0,-3 0 0,-3 0 0,21 0 0,6 0 0,21 0 0,-2 0 0,3 0 0,-8 0 0,-3 0 0,-5 0 0,-4 0 0,-3 0 0,-10 3 0,1-3 0,1 3-6784,25-3 6784,20-2 0,-18-3 0,3-1 0,7 1 0,1-1 0,0-4 0,-1 0 0,-5 5 0,-4 1 0,20-3 0,-28 5 6784,-24 2-6784,0 0 0,21-3 0,24-2-3392,-12-2 0,4-2 3392,9-1 0,1 0 0,-4 0 0,0 1 0,7-2 0,-2 2 0,32 4 0,-12-2 0,-32 7 0,-26 0 6784,-11 0-6784,10 0 0,35 0 0,26 0 0,-25 0 0,2 0 0,-2 1 0,0 0 0,5 1 0,-1 2 0,-8-1 0,-3 0 0,-3 2 0,-4 1 0,26 1 0,-26 0 0,-19-4 0,-12 0 0,-9-2 0,0 0 0,-3 0 0,3 1 0,9-2 0,8 0 0,13 3 0,-1-2 0,2 4 0,-11-4 0,3 2 0,-6-1 0,2 1 0,1 0 0,-5-1 0,3 2 0,-1-4 0,-4 3 0,0-1 0,-6-1 0,-5 1 0,-1-2 0,1 0 0,1 0 0,5 0 0,2 0 0,4 0 0,0 0 0,-4 0 0,-1 0 0,-6 0 0,-4 0 0,-1 0 0,-3 0 0,0 0 0,3 0 0,2 0 0,4 0 0,0 0 0,1 0 0,-4 0 0,-3 0 0,-3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4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24575,'0'32'0,"0"18"0,0 13 0,0 19 0,0-17 0,0-4 0,0-10 0,0-18 0,0 0 0,0-9 0,0-3 0,0-5 0,0-6 0,0-3 0,2 0 0,-1 2 0,1 6 0,0 12 0,-1 1 0,4 0 0,-4-8 0,2-10 0,-2-5 0,0-4 0,1 1 0,-2 4 0,0 5 0,0 1 0,0 2 0,0-7 0,0 0 0,0 0 0,0 0 0,0 3 0,0 7 0,0-2 0,0 5 0,0-6 0,0 0 0,0-5 0,0-3 0,0-1 0,0-1 0,0 2 0,0 5 0,0 6 0,0 1 0,0 2 0,0-3 0,0-2 0,0-4 0,0-5 0,0-1 0,0 1 0,0 4 0,0 1 0,0 2 0,0-6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5:43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24575,'0'17'0,"0"-3"0,0 0 0,0-5 0,0-4 0,0 1 0,0-3 0,0 4 0,0 0 0,0 2 0,0 3 0,0-4 0,0 1 0,0 6 0,0 7 0,0 7 0,0 1 0,0-9 0,0-6 0,0-8 0,0-2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8:0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24575,'0'8'0,"0"16"0,12 16 0,-3 17 0,8 2 0,-4-7 0,-2-9 0,1-8 0,1 2 0,-4-9 0,2-1 0,-3-2 0,2 6 0,2 7 0,4 4 0,-3-3 0,1-10 0,-4-6 0,-3-4 0,-4-5 0,-1 15 0,4-3 0,2 27 0,5-9 0,3 11 0,1-10 0,2-6 0,-2-7 0,-2-13 0,-8-7 0,-2 13 0,-2-1 0,4 20 0,7 5 0,8 5 0,0 3 0,5-6 0,-9-16 0,-5-14 0,-7-6 0,-2 3 0,6 20 0,11 23 0,16 29 0,1 1 0,4-1 0,-12-28 0,-11-27 0,-10-14 0,-4 7 0,10 20 0,3 7 0,7 37 0,-1-19 0,-1-1 0,-1 12 0,-3-21 0,-10-23 0,-4-18 0,-4-13 0,-1 10 0,1 8 0,5 16 0,1 3 0,0-7 0,0-11 0,-6-11 0,4-3 0,-5-2 0,3-1 0,-3-4 0,0-2 0,0-3 0,0 2 0,0 1 0,0 7 0,0 2 0,0 2 0,0-2 0,0-8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8:0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2797 24575,'0'-23'0,"0"-33"0,16-33 0,-7 26 0,3-3 0,11-10 0,4-3 0,-4-7 0,1-2 0,8-1 0,1 2 0,-4 5 0,-1 6 0,-6 23 0,-1 6 0,8-11 0,-22 29 0,-5-30 0,2 11 0,1-6 0,3-16 0,2-5 0,1-4 0,1 0 0,1 10 0,1 3 0,2 6 0,-1 6 0,0 0 0,1 2 0,-13 27 0,6-15 0,4-3 0,8-8 0,-1 4 0,0 0 0,-1 8 0,-4 4 0,3 1 0,-3 0 0,2-2 0,0 4 0,0-6 0,0 9 0,-1-1 0,0 7 0,-3 1 0,0 3 0,-2 1 0,-2-2 0,2-1 0,-2-2 0,3-4 0,0 3 0,0-2 0,-1 8 0,-2 3 0,-2 9 0,-4 1 0,-2 3 0,-1 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1:1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24575,'0'24'0,"0"1"0,0 3 0,3 9 0,3-10 0,3 7 0,0-12 0,2 0 0,-3 0 0,3-2 0,-2 1 0,1-4 0,-2 0 0,0-2 0,-1-3 0,-1 1 0,1-1 0,0-1 0,1 2 0,-1-3 0,0 1 0,-1-1 0,-1-3 0,0 0 0,-3-3 0,-1-1 0,0-2 0,0 1 0,0-1 0,1 3 0,2 4 0,1 5 0,2 3 0,0 2 0,-2-4 0,0-1 0,-3-5 0,1-2 0,-3-3 0,1-2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1:2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0 24575,'0'24'0,"-1"-5"0,-5 13 0,0-6 0,-8 16 0,7-14 0,-6 9 0,6-18 0,0 4 0,0-8 0,1 1 0,0 0 0,0 1 0,0 1 0,1-3 0,-2 2 0,3-3 0,-2-1 0,0 0 0,1-2 0,0 0 0,0-1 0,0-2 0,1 0 0,0-2 0,2-3 0,0 1 0,0-5 0,1 4 0,-2-2 0,-2 6 0,-4 3 0,-5 7 0,0 2 0,-2-3 0,5-3 0,2-5 0,4-4 0,1-1 0,1-3 0,1 0 0,1 0 0,-2 2 0,-4 2 0,-3 3 0,-3 2 0,1-1 0,3-1 0,4-5 0,3 0 0,2-5 0,0 1 0,0-2 0,0 2 0,0-3 0,0 2 0,0-2 0,0 1 0,0-1 0,0-1 0,0-1 0,0 0 0,0 1 0,0 1 0,-2 0 0,1-3 0,-2 0 0,0 0 0,1 2 0,2 2 0,-1 1 0,1 1 0,0 0 0,0 0 0,0 1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9:4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6 24575,'-3'-2'0,"-1"1"0,3 1 0,0 1 0,-1 0 0,-1 1 0,-2 2 0,-3-2 0,-4 0 0,-2 1 0,-1-2 0,1 1 0,3-2 0,3 0 0,2 0 0,2 0 0,1 1 0,-2 0 0,1 2 0,0-3 0,2 3 0,1-3 0,1 3 0,0-2 0,0 3 0,0 1 0,0 1 0,0 0 0,1 1 0,1-1 0,3 1 0,1-3 0,1 3 0,-1-1 0,1 0 0,-2 0 0,2-3 0,-2 1 0,0-3 0,-1 0 0,-2-1 0,1 0 0,-2 0 0,2 0 0,-1 0 0,2 0 0,0 0 0,1 0 0,1 0 0,1-1 0,2-1 0,-1-1 0,1 0 0,-1 0 0,-2 0 0,-2-1 0,-3-1 0,-1 2 0,2-2 0,-2 1 0,2 0 0,-2 0 0,0 0 0,0 0 0,0-2 0,0 1 0,0-1 0,0 1 0,0 1 0,-2 0 0,-1 1 0,-1 0 0,-2 1 0,0-1 0,-3 2 0,1 0 0,-2-1 0,4 2 0,-1-2 0,3 2 0,-1 0 0,2 0 0,0 0 0,0 0 0,0 0 0,1 2 0,-1 0 0,2 1 0,-2 1 0,2-1 0,-1 1 0,1 1 0,0 0 0,0 2 0,1-1 0,0 2 0,0-1 0,0 1 0,0-3 0,0 0 0,0-2 0,1-1 0,1 0 0,2 0 0,1-1 0,1-1 0,-1 0 0,0 0 0,0 0 0,-1 0 0,0 0 0,0-1 0,-2-2 0,1-2 0,-2-3 0,2 2 0,-1 1 0,2-1 0,-2 1 0,1-1 0,0 1 0,-2 1 0,0 0 0,-1 0 0,0 1 0,0-1 0,0 0 0,-3-1 0,-1 1 0,-2 1 0,-1-1 0,2 2 0,0 0 0,1 2 0,1 0 0,-1-1 0,0 0 0,1 0 0,-2 1 0,1 0 0,0 0 0,0 0 0,1 2 0,0 2 0,0 2 0,0 2 0,0-1 0,2 1 0,1-1 0,0 1 0,0-1 0,0 0 0,0-1 0,0-1 0,0-1 0,0-1 0,0 0 0,0-1 0,0 0 0,1-1 0,0 0 0,3 0 0,-2 0 0,1 0 0,0 0 0,1 1 0,0-2 0,0 3 0,0-2 0,0 0 0,-2-1 0,1 0 0,-3 0 0,2 0 0,-1 0 0,1 0 0,0 0 0,0 0 0,0 0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9:5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35 24575,'-4'-2'0,"2"-2"0,0 1 0,1-1 0,-2 1 0,3-3 0,-3 2 0,1-1 0,-1 3 0,1 0 0,0 2 0,0 0 0,0 0 0,-1 0 0,1 0 0,-1 0 0,0 0 0,2 0 0,-2 0 0,3 0 0,-3 0 0,1 0 0,0 2 0,-1 1 0,0 2 0,-1 0 0,0 1 0,1-1 0,0 0 0,2-1 0,-1 0 0,0-2 0,2 0 0,-2 0 0,3 0 0,-2 1 0,0-2 0,1 0 0,-2 0 0,2 1 0,0 0 0,0 0 0,0-1 0,1 2 0,3-2 0,0 2 0,2-1 0,1 1 0,-1-1 0,2 2 0,-1-4 0,0 3 0,0-2 0,-1 0 0,-1-1 0,0 0 0,-1 0 0,0 0 0,-2 0 0,1-2 0,-2 0 0,0-1 0,0-3 0,0 1 0,0-1 0,-1 1 0,0 0 0,0 1 0,0 1 0,0 0 0,0 0 0,-3 0 0,-2-1 0,-2 1 0,-1-2 0,2 3 0,0-2 0,2 3 0,-1 0 0,2 1 0,0 0 0,0 0 0,0 0 0,-1 3 0,0 0 0,1 1 0,-1-2 0,1 1 0,1 1 0,-1 0 0,3 0 0,-3 0 0,2-1 0,-2 2 0,1-1 0,0 1 0,-1-1 0,2 1 0,0-1 0,0 0 0,0 2 0,0-2 0,0 1 0,1-2 0,0 0 0,0 0 0,0-1 0,1 0 0,0 0 0,3-2 0,1 2 0,0-2 0,2 0 0,-2 0 0,0 0 0,0 0 0,0 0 0,0-1 0,-1 0 0,0-2 0,0 1 0,-2-3 0,1 1 0,-2-2 0,1 0 0,-1 1 0,2-1 0,-3 0 0,2-1 0,-2-3 0,0 0 0,0 0 0,0 3 0,-2 1 0,0 4 0,-4-1 0,0 1 0,-1 0 0,1 1 0,-1 0 0,1 1 0,-2 0 0,2 0 0,-1 0 0,3 0 0,-1 2 0,2 0 0,0 1 0,0 1 0,-1-1 0,0 0 0,-2 1 0,3-1 0,-1 1 0,1 0 0,2-1 0,0 1 0,1-1 0,0 1 0,0-1 0,0 0 0,0 0 0,0 0 0,0 0 0,2-1 0,-1 1 0,2-2 0,-1 1 0,0-1 0,1 2 0,-1 0 0,1 0 0,0-1 0,0 1 0,0-2 0,2 0 0,-1-1 0,2 2 0,0-2 0,-1 2 0,1-2 0,0 0 0,-1 0 0,0 0 0,0 0 0,-1 0 0,2 0 0,-3 0 0,2 0 0,-1 0 0,1 0 0,0 0 0,1 0 0,-1 0 0,0-2 0,-2 1 0,0-2 0,0 0 0,-2-1 0,2 0 0,-2 0 0,0 1 0,-1-1 0,0 0 0,0-1 0,0 2 0,0 0 0,-3 1 0,3 1 0,-3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9:5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58 24575,'0'-5'0,"0"0"0,0 1 0,0 1 0,0 0 0,-1 0 0,1 2 0,-3 1 0,2 0 0,-1 0 0,-1 0 0,2 0 0,-2 0 0,1 0 0,-3 0 0,-3 0 0,2 0 0,-2 0 0,4 0 0,0 0 0,0 0 0,-2 0 0,0 1 0,-1 0 0,3 2 0,1-1 0,2 2 0,-1-1 0,2 0 0,-1 1 0,0-1 0,0 1 0,0-2 0,-1 3 0,1 1 0,-2 1 0,1 1 0,0-1 0,0 3 0,2-2 0,0 1 0,0-3 0,0 0 0,1-4 0,3 0 0,1-2 0,4 0 0,1 0 0,0 0 0,0 0 0,-3 0 0,1 0 0,-1 0 0,0 0 0,-1 0 0,-1-1 0,-1-2 0,1-1 0,-2-1 0,1 0 0,-1 1 0,-1-1 0,1 1 0,-2-2 0,0-1 0,0-2 0,-1-3 0,0 0 0,-4 2 0,2 0 0,-5 3 0,0 1 0,0 1 0,-1 0 0,1 0 0,1 1 0,1 0 0,0 3 0,1-2 0,-1 2 0,2 0 0,-1 1 0,1 0 0,1 0 0,-1 0 0,1 0 0,0 0 0,-2 0 0,0 0 0,-1 1 0,1 1 0,0 1 0,1 0 0,-1-1 0,2 3 0,0-2 0,2 1 0,0 1 0,0-1 0,0 1 0,0-1 0,0 0 0,0 0 0,0 0 0,0 1 0,2-2 0,0 1 0,1-1 0,0 1 0,3-1 0,-2-1 0,1 0 0,-1 0 0,1-2 0,1 2 0,1-2 0,1 0 0,1 0 0,-1 0 0,1 0 0,-2 0 0,-2 0 0,-1-2 0,-1 1 0,0-2 0,-1 1 0,-1-2 0,1 1 0,-1-1 0,0 0 0,-1-1 0,0-3 0,0 2 0,0-2 0,0 1 0,-3 2 0,-3 0 0,-4 1 0,-3 0 0,-1 1 0,3 2 0,-1-1 0,4 2 0,1 0 0,1 0 0,0 0 0,1 4 0,-1-1 0,2 4 0,1-2 0,0 1 0,1-1 0,-1 1 0,2-1 0,-1 1 0,1-2 0,-1-1 0,1 0 0,-1 0 0,2-2 0,0 2 0,0-2 0,0 1 0,0 0 0,3 0 0,-2 0 0,3-1 0,-1 0 0,1 0 0,-1-1 0,1 0 0,-1 0 0,0 0 0,0 0 0,0 0 0,0 0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20:4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 24575,'18'0'0,"25"0"0,24 0 0,2 0 0,4 0 0,-19 0 0,1 0 0,32 0 0,-2 0 0,10 0 0,-38 0 0,-1 0 0,26 0 0,-13 0 0,-9 0 0,-8 0 0,-8 0 0,-3 0 0,-4 0 0,-3 0 0,2 0 0,0 0 0,0 0 0,0 0 0,-2 0 0,1 0 0,-4 0 0,-5 0 0,-5 0 0,-4 0 0,0 0 0,0 0 0,0 0 0,0-2 0,0 2 0,-1-4 0,4 4 0,-1-4 0,1 4 0,-3-2 0,-6 2 0,-4 0 0,-4 0 0,-11 0 0,-4 0 0,-11 0 0,-4 0 0,-11 0 0,-4 0 0,-7 3 0,3 1 0,-3 1 0,5 1 0,-5-3 0,7 2 0,1-4 0,4 1 0,5-1 0,-1-1 0,2 0 0,-3 0 0,1 0 0,-2 0 0,0 0 0,-6 0 0,0 0 0,-4 0 0,0 0 0,3 2 0,1-2 0,-3 4 0,-1-3 0,-7 1 0,-2-2 0,1 0 0,4 0 0,7 0 0,10 0 0,4 0 0,8 0 0,1 0 0,2 0 0,-1 0 0,0 0 0,-3 0 0,0 0 0,-1 0 0,0-2 0,0 0 0,2-2 0,3 1 0,4 2 0,6 1 0,2 0 0,3 0 0,-1 0 0,0 0 0,-4 0 0,-2-2 0,-1 0 0,0 0 0,3-1 0,3 1 0,1 0 0,2 1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9:49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24575,'0'11'0,"0"1"0,0-2 0,0 3 0,0-3 0,0 0 0,0-6 0,0 0 0,0-3 0,0 1 0,0 2 0,0 8 0,0 9 0,0 5 0,0 1 0,0-6 0,0-7 0,0-4 0,0-6 0,0 0 0,0-2 0,0 0 0,0 1 0,0 4 0,0 5 0,0 5 0,0 2 0,0-5 0,0-3 0,0-4 0,0-2 0,0-3 0,0 0 0,0-1 0,0 1 0,0 0 0,0 0 0,0 8 0,0 8 0,0 12 0,-2 4 0,1 3 0,-3-9 0,4-5 0,-2-8 0,2-2 0,0-3 0,0 0 0,0-2 0,0-1 0,0-2 0,0-2 0,0-1 0,0 0 0,0-1 0,0 2 0,0 8 0,0 3 0,0 5 0,0-5 0,0-3 0,0-6 0,0-3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20:5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28 24575,'-1'-2'0,"0"2"0,-4 5 0,2 0 0,0 5 0,2-2 0,0 3 0,1 2 0,0 5 0,0 0 0,0-4 0,0-2 0,3-5 0,3 0 0,4-1 0,4-1 0,2-3 0,4 0 0,-3-2 0,5-4 0,-5-5 0,0-5 0,-3-3 0,-4 1 0,-4 4 0,-3 2 0,-3 5 0,0 1 0,-7-2 0,-5 0 0,-10-3 0,-1 2 0,-2 1 0,6 3 0,3 2 0,5 1 0,-1 0 0,2 4 0,-2 5 0,1 5 0,3 3 0,2 0 0,2-5 0,2 0 0,0-5 0,2-1 0,1-1 0,3-2 0,1-1 0,6-2 0,2 0 0,4 0 0,-3-8 0,-1 0 0,-4-5 0,-5 1 0,-1-1 0,-5-1 0,-7-3 0,-2 1 0,-10 3 0,0 6 0,2 3 0,1 4 0,5 3 0,5 6 0,2 3 0,3 7 0,2 0 0,1 0 0,0-3 0,1-5 0,3-5 0,2-2 0,6-4 0,4-1 0,5-8 0,1-5 0,-1-7 0,-5 0 0,-5 6 0,-7 3 0,-2 2 0,-7 0 0,-3-1 0,-6 3 0,-2 3 0,-2 3 0,-2 0 0,-1 2 0,2 5 0,4 2 0,6 3 0,4 1 0,4-1 0,3 2 0,5-1 0,6 1 0,7-4 0,1-2 0,0-3 0,-5-3 0,-1-6 0,-5-3 0,0-1 0,-6-2 0,-1 6 0,-3-1 0,0 2 0,-4-2 0,-3 4 0,-6 0 0,-4 2 0,0 7 0,0 2 0,5 3 0,6 0 0,3-5 0,3-3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7:21:0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1092 24575,'0'-11'0,"0"-7"0,-5-5 0,-2-5 0,-4 1 0,0 0 0,1 0 0,0 2 0,0 0 0,1 8 0,4 2 0,0 6 0,4 4 0,-2 2 0,3 1 0,-3 0 0,2 0 0,-2-5 0,-1-6 0,-3-8 0,-3-8 0,-1-2 0,3 1 0,-2 3 0,5 5 0,-1 3 0,1 4 0,0-1 0,0 1 0,-1-4 0,1 1 0,-3-1 0,3 4 0,-1-1 0,-1-2 0,1-1 0,-5-5 0,1-1 0,-2-5 0,1-1 0,-1-6 0,2 0 0,0 2 0,1 2 0,-3 5 0,2 4 0,-2-1 0,2 8 0,1 0 0,1 5 0,1-1 0,0 1 0,1 0 0,-2-2 0,2 3 0,1 2 0,2 3 0,1 3 0,1 1 0,-2 6 0,2-3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65BD2-CFE5-5A4D-97EC-A60CB46A9DE6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7104-149E-8741-B239-EAF7253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7104-149E-8741-B239-EAF725312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7104-149E-8741-B239-EAF725312F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7104-149E-8741-B239-EAF725312F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7104-149E-8741-B239-EAF725312F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7104-149E-8741-B239-EAF725312F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531-49C3-6D35-20E5-0AB78B1B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A205-C353-0F5E-97C7-2155C1B1B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AAF9-A4B9-0A03-FFEE-024EED6B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8BFC-DBA0-9C45-F9B4-4ADD3755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D234-CF12-3A80-ECED-E7AA80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4E17-2A7E-E776-758C-B0B4AFC6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C751-9FBE-BD8E-A5BD-F5728C661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D21B-9454-98BD-C9DD-72298E25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2BB9-FF67-2C41-8B13-68579289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F767-15EB-113B-644E-FDA2247E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CC7B9-A50D-47F1-D8E2-2898BB875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2BBC-E6AE-8329-1F8A-B6C1CFA4E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24AA-E5C8-ADD6-F3D2-3F72337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5DB7-50A9-1F0C-A206-DF479187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54E8-71F1-C088-7CB6-810AA5BA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39AB-2D2D-8A9B-CC3C-44F63690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4D6D-BEFE-0AED-08A1-113FD94D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8747-9B0D-A8E6-8A2A-98871827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52F1-AC64-F825-5BF9-9A5EDC45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988DC-2D98-7924-1B79-3DBA864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639-9698-1716-FA01-FBEC3453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D382-AC61-A50F-1322-5CA3ACCB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432E-FCBE-7E52-7C72-FAB3AF5B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0567-C399-8299-097F-66AF5D7A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DE097-68E7-F4C8-353C-F9F5E6F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773C-C0BB-30CC-3C2B-02791FF4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EA76-2156-D986-6B6D-2A037BE42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8CC40-ACC0-3C84-DBB7-CC074CEF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E36FF-DBC4-2814-17F5-300E1338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B042-4F58-622B-732B-24743B52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BA0D7-9692-64B1-2AD5-CFF49747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1EBD-8B66-85B6-D204-6A844311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BACFD-5606-8639-B6F2-26EF2E31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3629-EE9C-7535-DD74-9105951E2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A2E1-2E35-D9A4-0EE5-6573B3397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2BF84-F97A-9380-E68F-AE873F98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FF655-7EF0-5223-B4E1-042D9D3D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8D470-0543-507D-62F1-6EF5161D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919CF-9674-4CA7-9823-A88E29FF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2993-E121-9AD6-2C65-894EFE4E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D474C-73DB-1CD3-E06C-06F4EBB8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A11FD-4978-0BCE-229C-1FA73EFB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F680-9C8C-A9CE-D99F-4CD6A2EF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4AC7-9046-A607-D868-108A2666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F2D47-7E3E-5F17-AF57-738CF826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5D9C8-418D-59F8-C930-7E4CE7E7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86A6-78F2-9451-B201-CCCCFE8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3BC5-56C8-5AD9-6336-901F76F4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3DC20-0121-B47A-4ABC-61494F13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DBD9-4FC1-7FD7-4CA7-B4D47FEF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34281-2432-80A0-77F4-8567BA45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F8CC-FA09-B08E-DE3E-EF892AB5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015-C01E-CE1E-43CB-B317E70B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F5D53-4627-5C76-8718-866FB2D8F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390A0-E3E7-5F6A-45AB-88DD7DF3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D060-A2FF-0DFD-219A-E8A5B978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8B12-1C09-D9D3-ADE9-CAA95D4B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4605-31C7-BAAD-7CFA-367134F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9E450-426E-37BF-4140-37E1790B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9B41-B1B3-B3E6-F0C2-77EC537A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FB81-24E7-CD32-7B9E-E6F6EA43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3D806-9EFE-3C42-A27F-933BBFC76497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5A91-2FC9-B7D0-24A4-46D02634B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93E6-02C2-D9B8-46A4-EFC7216E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61AB8-4A20-0148-98A3-4D3B6B3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22.xm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9.png"/><Relationship Id="rId14" Type="http://schemas.openxmlformats.org/officeDocument/2006/relationships/customXml" Target="../ink/ink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56.png"/><Relationship Id="rId50" Type="http://schemas.openxmlformats.org/officeDocument/2006/relationships/customXml" Target="../ink/ink48.xml"/><Relationship Id="rId55" Type="http://schemas.openxmlformats.org/officeDocument/2006/relationships/image" Target="../media/image60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6" Type="http://schemas.openxmlformats.org/officeDocument/2006/relationships/customXml" Target="../ink/ink31.xml"/><Relationship Id="rId29" Type="http://schemas.openxmlformats.org/officeDocument/2006/relationships/image" Target="../media/image47.png"/><Relationship Id="rId11" Type="http://schemas.openxmlformats.org/officeDocument/2006/relationships/image" Target="../media/image3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51.png"/><Relationship Id="rId40" Type="http://schemas.openxmlformats.org/officeDocument/2006/relationships/customXml" Target="../ink/ink43.xml"/><Relationship Id="rId45" Type="http://schemas.openxmlformats.org/officeDocument/2006/relationships/image" Target="../media/image55.png"/><Relationship Id="rId53" Type="http://schemas.openxmlformats.org/officeDocument/2006/relationships/image" Target="../media/image59.png"/><Relationship Id="rId5" Type="http://schemas.openxmlformats.org/officeDocument/2006/relationships/image" Target="../media/image35.png"/><Relationship Id="rId10" Type="http://schemas.openxmlformats.org/officeDocument/2006/relationships/customXml" Target="../ink/ink28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4" Type="http://schemas.openxmlformats.org/officeDocument/2006/relationships/customXml" Target="../ink/ink25.xml"/><Relationship Id="rId9" Type="http://schemas.openxmlformats.org/officeDocument/2006/relationships/image" Target="../media/image3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46.png"/><Relationship Id="rId30" Type="http://schemas.openxmlformats.org/officeDocument/2006/relationships/customXml" Target="../ink/ink38.xml"/><Relationship Id="rId35" Type="http://schemas.openxmlformats.org/officeDocument/2006/relationships/image" Target="../media/image50.png"/><Relationship Id="rId43" Type="http://schemas.openxmlformats.org/officeDocument/2006/relationships/image" Target="../media/image54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51" Type="http://schemas.openxmlformats.org/officeDocument/2006/relationships/image" Target="../media/image58.png"/><Relationship Id="rId3" Type="http://schemas.openxmlformats.org/officeDocument/2006/relationships/image" Target="../media/image4.png"/><Relationship Id="rId12" Type="http://schemas.openxmlformats.org/officeDocument/2006/relationships/customXml" Target="../ink/ink29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53.png"/><Relationship Id="rId54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5" Type="http://schemas.openxmlformats.org/officeDocument/2006/relationships/image" Target="../media/image61.png"/><Relationship Id="rId4" Type="http://schemas.openxmlformats.org/officeDocument/2006/relationships/customXml" Target="../ink/ink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67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image" Target="../media/image26.png"/><Relationship Id="rId21" Type="http://schemas.openxmlformats.org/officeDocument/2006/relationships/image" Target="../media/image71.png"/><Relationship Id="rId7" Type="http://schemas.openxmlformats.org/officeDocument/2006/relationships/image" Target="../media/image64.png"/><Relationship Id="rId12" Type="http://schemas.openxmlformats.org/officeDocument/2006/relationships/customXml" Target="../ink/ink57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2" Type="http://schemas.openxmlformats.org/officeDocument/2006/relationships/image" Target="../media/image34.pn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66.png"/><Relationship Id="rId24" Type="http://schemas.openxmlformats.org/officeDocument/2006/relationships/customXml" Target="../ink/ink63.xml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10" Type="http://schemas.openxmlformats.org/officeDocument/2006/relationships/customXml" Target="../ink/ink56.xml"/><Relationship Id="rId19" Type="http://schemas.openxmlformats.org/officeDocument/2006/relationships/image" Target="../media/image70.png"/><Relationship Id="rId4" Type="http://schemas.openxmlformats.org/officeDocument/2006/relationships/customXml" Target="../ink/ink53.xml"/><Relationship Id="rId9" Type="http://schemas.openxmlformats.org/officeDocument/2006/relationships/image" Target="../media/image65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63.png"/><Relationship Id="rId4" Type="http://schemas.openxmlformats.org/officeDocument/2006/relationships/customXml" Target="../ink/ink6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customXml" Target="../ink/ink68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9.png"/><Relationship Id="rId18" Type="http://schemas.openxmlformats.org/officeDocument/2006/relationships/customXml" Target="../ink/ink14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11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8.png"/><Relationship Id="rId24" Type="http://schemas.openxmlformats.org/officeDocument/2006/relationships/customXml" Target="../ink/ink17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10.xml"/><Relationship Id="rId19" Type="http://schemas.openxmlformats.org/officeDocument/2006/relationships/image" Target="../media/image22.png"/><Relationship Id="rId4" Type="http://schemas.openxmlformats.org/officeDocument/2006/relationships/customXml" Target="../ink/ink7.xml"/><Relationship Id="rId9" Type="http://schemas.openxmlformats.org/officeDocument/2006/relationships/image" Target="../media/image17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810-5F79-C288-400D-0D4C9EB40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Glass Welding Through Non-Flat Surface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5FCE-C1AA-CF90-53F8-E6896EBB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2023/0069855 A1, Published 3/9/2023</a:t>
            </a:r>
          </a:p>
          <a:p>
            <a:r>
              <a:rPr lang="en-US" dirty="0"/>
              <a:t>6/</a:t>
            </a:r>
            <a:r>
              <a:rPr lang="en-US" altLang="zh-CN" dirty="0"/>
              <a:t>8</a:t>
            </a:r>
            <a:r>
              <a:rPr lang="en-US" dirty="0"/>
              <a:t>/2024</a:t>
            </a:r>
          </a:p>
        </p:txBody>
      </p:sp>
    </p:spTree>
    <p:extLst>
      <p:ext uri="{BB962C8B-B14F-4D97-AF65-F5344CB8AC3E}">
        <p14:creationId xmlns:p14="http://schemas.microsoft.com/office/powerpoint/2010/main" val="157279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8B44-E850-8BA7-6E5F-E6C75385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Cross-section view of Workpiece with Curved Surface </a:t>
            </a:r>
            <a:r>
              <a:rPr lang="en-US" sz="3600" b="1" dirty="0"/>
              <a:t>joined at an edge</a:t>
            </a:r>
            <a:r>
              <a:rPr lang="en-US" sz="3600" dirty="0"/>
              <a:t>, utilizing an Optical Guide</a:t>
            </a:r>
          </a:p>
        </p:txBody>
      </p:sp>
      <p:pic>
        <p:nvPicPr>
          <p:cNvPr id="5" name="Content Placeholder 4" descr="A diagram of a funnel&#10;&#10;Description automatically generated">
            <a:extLst>
              <a:ext uri="{FF2B5EF4-FFF2-40B4-BE49-F238E27FC236}">
                <a16:creationId xmlns:a16="http://schemas.microsoft.com/office/drawing/2014/main" id="{7364BDDD-10FB-480D-FC5D-F87B9E2CA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706" y="1825625"/>
            <a:ext cx="6485059" cy="4517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FCAA6-2D46-FE3D-140F-8EC73D4705BC}"/>
              </a:ext>
            </a:extLst>
          </p:cNvPr>
          <p:cNvSpPr txBox="1"/>
          <p:nvPr/>
        </p:nvSpPr>
        <p:spPr>
          <a:xfrm>
            <a:off x="7201050" y="1623219"/>
            <a:ext cx="63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4E56-EF0A-D713-D676-F4939E493F85}"/>
              </a:ext>
            </a:extLst>
          </p:cNvPr>
          <p:cNvSpPr txBox="1"/>
          <p:nvPr/>
        </p:nvSpPr>
        <p:spPr>
          <a:xfrm>
            <a:off x="5965934" y="2574782"/>
            <a:ext cx="63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Laser beam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CB31A-95D6-6693-056B-11FF08E2CA83}"/>
              </a:ext>
            </a:extLst>
          </p:cNvPr>
          <p:cNvSpPr txBox="1"/>
          <p:nvPr/>
        </p:nvSpPr>
        <p:spPr>
          <a:xfrm>
            <a:off x="6498461" y="2645813"/>
            <a:ext cx="102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Transparent first piece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40803-521D-FF0B-5298-5A5AFB21BFAF}"/>
              </a:ext>
            </a:extLst>
          </p:cNvPr>
          <p:cNvSpPr txBox="1"/>
          <p:nvPr/>
        </p:nvSpPr>
        <p:spPr>
          <a:xfrm>
            <a:off x="7467314" y="2437508"/>
            <a:ext cx="72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Optical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95231-4EE8-9AB5-8047-34F2FFC9EF95}"/>
              </a:ext>
            </a:extLst>
          </p:cNvPr>
          <p:cNvSpPr txBox="1"/>
          <p:nvPr/>
        </p:nvSpPr>
        <p:spPr>
          <a:xfrm>
            <a:off x="8134663" y="2572445"/>
            <a:ext cx="72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Flat surface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1F6D8-E24A-0A0B-19B3-80D076155183}"/>
              </a:ext>
            </a:extLst>
          </p:cNvPr>
          <p:cNvSpPr txBox="1"/>
          <p:nvPr/>
        </p:nvSpPr>
        <p:spPr>
          <a:xfrm>
            <a:off x="8780122" y="2803277"/>
            <a:ext cx="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target surface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E1650-9D1F-8F06-CD1D-D17E1A28153C}"/>
              </a:ext>
            </a:extLst>
          </p:cNvPr>
          <p:cNvSpPr txBox="1"/>
          <p:nvPr/>
        </p:nvSpPr>
        <p:spPr>
          <a:xfrm>
            <a:off x="9179194" y="4562197"/>
            <a:ext cx="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target surface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46EF9-F06E-1B71-C5B7-F97EB357BEC6}"/>
              </a:ext>
            </a:extLst>
          </p:cNvPr>
          <p:cNvSpPr txBox="1"/>
          <p:nvPr/>
        </p:nvSpPr>
        <p:spPr>
          <a:xfrm>
            <a:off x="2589714" y="2760673"/>
            <a:ext cx="197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Liquid optical 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985F3-D00B-DB23-15F1-D480C211451C}"/>
              </a:ext>
            </a:extLst>
          </p:cNvPr>
          <p:cNvSpPr txBox="1"/>
          <p:nvPr/>
        </p:nvSpPr>
        <p:spPr>
          <a:xfrm>
            <a:off x="1243035" y="3441014"/>
            <a:ext cx="1717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Depth</a:t>
            </a:r>
          </a:p>
          <a:p>
            <a:r>
              <a:rPr lang="en-US" altLang="zh-CN" sz="1000" dirty="0"/>
              <a:t>Allows</a:t>
            </a:r>
            <a:r>
              <a:rPr lang="zh-CN" altLang="en-US" sz="1000" dirty="0"/>
              <a:t> </a:t>
            </a:r>
            <a:r>
              <a:rPr lang="en-US" altLang="zh-CN" sz="1000" b="1" dirty="0"/>
              <a:t>edge-to-edge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welding</a:t>
            </a:r>
            <a:r>
              <a:rPr lang="en-US" altLang="zh-CN" sz="1000" dirty="0"/>
              <a:t>: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r>
              <a:rPr lang="en-US" altLang="zh-CN" sz="1000" dirty="0"/>
              <a:t>Extend</a:t>
            </a:r>
            <a:r>
              <a:rPr lang="zh-CN" altLang="en-US" sz="1000" dirty="0"/>
              <a:t> </a:t>
            </a:r>
            <a:r>
              <a:rPr lang="en-US" altLang="zh-CN" sz="1000" dirty="0"/>
              <a:t>past</a:t>
            </a:r>
            <a:r>
              <a:rPr lang="zh-CN" altLang="en-US" sz="1000" dirty="0"/>
              <a:t> </a:t>
            </a:r>
            <a:r>
              <a:rPr lang="en-US" altLang="zh-CN" sz="1000" dirty="0"/>
              <a:t>first</a:t>
            </a:r>
            <a:r>
              <a:rPr lang="zh-CN" altLang="en-US" sz="1000" dirty="0"/>
              <a:t> </a:t>
            </a:r>
            <a:r>
              <a:rPr lang="en-US" altLang="zh-CN" sz="1000" dirty="0"/>
              <a:t>target</a:t>
            </a:r>
            <a:r>
              <a:rPr lang="zh-CN" altLang="en-US" sz="1000" dirty="0"/>
              <a:t> </a:t>
            </a:r>
            <a:r>
              <a:rPr lang="en-US" altLang="zh-CN" sz="1000" dirty="0"/>
              <a:t>surface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covering</a:t>
            </a:r>
            <a:r>
              <a:rPr lang="zh-CN" altLang="en-US" sz="1000" dirty="0"/>
              <a:t> </a:t>
            </a:r>
            <a:r>
              <a:rPr lang="en-US" altLang="zh-CN" sz="1000" dirty="0"/>
              <a:t>location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welded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partially</a:t>
            </a:r>
            <a:r>
              <a:rPr lang="zh-CN" altLang="en-US" sz="1000" dirty="0"/>
              <a:t> </a:t>
            </a:r>
            <a:r>
              <a:rPr lang="en-US" altLang="zh-CN" sz="1000" dirty="0"/>
              <a:t>cover</a:t>
            </a:r>
            <a:r>
              <a:rPr lang="zh-CN" altLang="en-US" sz="1000" dirty="0"/>
              <a:t> </a:t>
            </a:r>
            <a:r>
              <a:rPr lang="en-US" altLang="zh-CN" sz="1000" dirty="0"/>
              <a:t>second</a:t>
            </a:r>
            <a:r>
              <a:rPr lang="zh-CN" altLang="en-US" sz="1000" dirty="0"/>
              <a:t> </a:t>
            </a:r>
            <a:r>
              <a:rPr lang="en-US" altLang="zh-CN" sz="1000" dirty="0"/>
              <a:t>target</a:t>
            </a:r>
            <a:r>
              <a:rPr lang="zh-CN" altLang="en-US" sz="1000" dirty="0"/>
              <a:t> </a:t>
            </a:r>
            <a:r>
              <a:rPr lang="en-US" altLang="zh-CN" sz="1000" dirty="0"/>
              <a:t>surface</a:t>
            </a:r>
            <a:r>
              <a:rPr lang="zh-CN" altLang="en-US" sz="1000" dirty="0"/>
              <a:t> </a:t>
            </a:r>
            <a:endParaRPr lang="en-US" sz="1000" dirty="0"/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713F0-B7DB-3159-AC87-7608C3BF3BE4}"/>
              </a:ext>
            </a:extLst>
          </p:cNvPr>
          <p:cNvSpPr txBox="1"/>
          <p:nvPr/>
        </p:nvSpPr>
        <p:spPr>
          <a:xfrm>
            <a:off x="3576660" y="3567499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 surface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10A57-BA5E-8B0B-D955-0F7AC162F701}"/>
              </a:ext>
            </a:extLst>
          </p:cNvPr>
          <p:cNvSpPr txBox="1"/>
          <p:nvPr/>
        </p:nvSpPr>
        <p:spPr>
          <a:xfrm>
            <a:off x="2972706" y="4163086"/>
            <a:ext cx="13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7997C-6326-1E5E-3F76-C41812AFA932}"/>
              </a:ext>
            </a:extLst>
          </p:cNvPr>
          <p:cNvSpPr txBox="1"/>
          <p:nvPr/>
        </p:nvSpPr>
        <p:spPr>
          <a:xfrm>
            <a:off x="3203765" y="4703662"/>
            <a:ext cx="13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1BD71-B9E2-6B97-6280-65D51CAD0B91}"/>
              </a:ext>
            </a:extLst>
          </p:cNvPr>
          <p:cNvSpPr txBox="1"/>
          <p:nvPr/>
        </p:nvSpPr>
        <p:spPr>
          <a:xfrm>
            <a:off x="3070095" y="4420491"/>
            <a:ext cx="13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Welding location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0828773-30BA-E3EA-6B1A-A521E774E9C4}"/>
                  </a:ext>
                </a:extLst>
              </p14:cNvPr>
              <p14:cNvContentPartPr/>
              <p14:nvPr/>
            </p14:nvContentPartPr>
            <p14:xfrm>
              <a:off x="4831038" y="4365741"/>
              <a:ext cx="136080" cy="398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0828773-30BA-E3EA-6B1A-A521E774E9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2398" y="4356741"/>
                <a:ext cx="153720" cy="4158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5DF8814-4EDF-2BBC-CBE5-B2B26CBDD6C4}"/>
              </a:ext>
            </a:extLst>
          </p:cNvPr>
          <p:cNvSpPr txBox="1"/>
          <p:nvPr/>
        </p:nvSpPr>
        <p:spPr>
          <a:xfrm>
            <a:off x="6179957" y="5333543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 workpiece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F7BD7-09C3-D8D2-B6F1-E982DEE858A7}"/>
              </a:ext>
            </a:extLst>
          </p:cNvPr>
          <p:cNvSpPr txBox="1"/>
          <p:nvPr/>
        </p:nvSpPr>
        <p:spPr>
          <a:xfrm>
            <a:off x="3647144" y="5334666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1C5C7D-F2FA-E75D-EE51-DD5FF6486C4A}"/>
              </a:ext>
            </a:extLst>
          </p:cNvPr>
          <p:cNvSpPr txBox="1"/>
          <p:nvPr/>
        </p:nvSpPr>
        <p:spPr>
          <a:xfrm>
            <a:off x="5806935" y="3987784"/>
            <a:ext cx="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1FFC01-2993-139E-922B-BB313FD18840}"/>
                  </a:ext>
                </a:extLst>
              </p14:cNvPr>
              <p14:cNvContentPartPr/>
              <p14:nvPr/>
            </p14:nvContentPartPr>
            <p14:xfrm>
              <a:off x="3222171" y="3445075"/>
              <a:ext cx="12564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1FFC01-2993-139E-922B-BB313FD18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171" y="3436075"/>
                <a:ext cx="1432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4918E4C-254D-42C2-8321-5DDFE5B57836}"/>
              </a:ext>
            </a:extLst>
          </p:cNvPr>
          <p:cNvGrpSpPr/>
          <p:nvPr/>
        </p:nvGrpSpPr>
        <p:grpSpPr>
          <a:xfrm>
            <a:off x="3191931" y="3452995"/>
            <a:ext cx="1913787" cy="1602000"/>
            <a:chOff x="3191931" y="3452995"/>
            <a:chExt cx="1913787" cy="16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81CE02-5882-7AAE-3646-1C2283A56A1B}"/>
                    </a:ext>
                  </a:extLst>
                </p14:cNvPr>
                <p14:cNvContentPartPr/>
                <p14:nvPr/>
              </p14:nvContentPartPr>
              <p14:xfrm>
                <a:off x="4937958" y="4703421"/>
                <a:ext cx="44280" cy="274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81CE02-5882-7AAE-3646-1C2283A56A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9318" y="4694421"/>
                  <a:ext cx="61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6BF8F1-A3A0-F525-5F05-DB3966D0EB15}"/>
                    </a:ext>
                  </a:extLst>
                </p14:cNvPr>
                <p14:cNvContentPartPr/>
                <p14:nvPr/>
              </p14:nvContentPartPr>
              <p14:xfrm>
                <a:off x="4981878" y="4343421"/>
                <a:ext cx="123840" cy="37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6BF8F1-A3A0-F525-5F05-DB3966D0EB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3238" y="4334781"/>
                  <a:ext cx="141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2EED2C-A8AF-FADE-95C3-F37790010C5B}"/>
                    </a:ext>
                  </a:extLst>
                </p14:cNvPr>
                <p14:cNvContentPartPr/>
                <p14:nvPr/>
              </p14:nvContentPartPr>
              <p14:xfrm>
                <a:off x="3213891" y="3452995"/>
                <a:ext cx="6840" cy="160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2EED2C-A8AF-FADE-95C3-F37790010C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4891" y="3443995"/>
                  <a:ext cx="24480" cy="16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7E58A8-F76F-B8D0-9DF9-3DEA4ED9CAF4}"/>
                    </a:ext>
                  </a:extLst>
                </p14:cNvPr>
                <p14:cNvContentPartPr/>
                <p14:nvPr/>
              </p14:nvContentPartPr>
              <p14:xfrm>
                <a:off x="3191931" y="5011435"/>
                <a:ext cx="137520" cy="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7E58A8-F76F-B8D0-9DF9-3DEA4ED9CA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2931" y="5002795"/>
                  <a:ext cx="155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E157C5-6621-4C24-0DD0-483EFAF9FA4F}"/>
                    </a:ext>
                  </a:extLst>
                </p14:cNvPr>
                <p14:cNvContentPartPr/>
                <p14:nvPr/>
              </p14:nvContentPartPr>
              <p14:xfrm>
                <a:off x="3438005" y="5007871"/>
                <a:ext cx="1541520" cy="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E157C5-6621-4C24-0DD0-483EFAF9FA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29005" y="4999231"/>
                  <a:ext cx="155916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2FFD87-DDCA-6CDE-D0D8-C14123E81679}"/>
              </a:ext>
            </a:extLst>
          </p:cNvPr>
          <p:cNvSpPr txBox="1"/>
          <p:nvPr/>
        </p:nvSpPr>
        <p:spPr>
          <a:xfrm>
            <a:off x="122866" y="5054995"/>
            <a:ext cx="2747595" cy="1169551"/>
          </a:xfrm>
          <a:prstGeom prst="rect">
            <a:avLst/>
          </a:prstGeom>
          <a:solidFill>
            <a:schemeClr val="bg1"/>
          </a:solidFill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Edge-to-edge</a:t>
            </a:r>
            <a:r>
              <a:rPr lang="zh-CN" altLang="en-US" sz="1400" dirty="0"/>
              <a:t> </a:t>
            </a:r>
            <a:r>
              <a:rPr lang="en-US" altLang="zh-CN" sz="1400" dirty="0"/>
              <a:t>welding</a:t>
            </a:r>
            <a:r>
              <a:rPr lang="zh-CN" altLang="en-US" sz="1400" dirty="0"/>
              <a:t> </a:t>
            </a:r>
            <a:r>
              <a:rPr lang="en-US" altLang="zh-CN" sz="1400" dirty="0"/>
              <a:t>–</a:t>
            </a:r>
            <a:r>
              <a:rPr lang="zh-CN" altLang="en-US" sz="1400" dirty="0"/>
              <a:t> </a:t>
            </a:r>
            <a:r>
              <a:rPr lang="en-US" altLang="zh-CN" sz="1400" b="1" dirty="0"/>
              <a:t>much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deeper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depth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optical</a:t>
            </a:r>
            <a:r>
              <a:rPr lang="zh-CN" altLang="en-US" sz="1400" dirty="0"/>
              <a:t> </a:t>
            </a:r>
            <a:r>
              <a:rPr lang="en-US" altLang="zh-CN" sz="1400" dirty="0"/>
              <a:t>guide</a:t>
            </a:r>
            <a:r>
              <a:rPr lang="zh-CN" altLang="en-US" sz="1400" dirty="0"/>
              <a:t> </a:t>
            </a:r>
            <a:r>
              <a:rPr lang="en-US" altLang="zh-CN" sz="1400" dirty="0"/>
              <a:t>(</a:t>
            </a:r>
            <a:r>
              <a:rPr lang="en-US" altLang="zh-CN" sz="1400" b="1" dirty="0"/>
              <a:t>covers</a:t>
            </a:r>
            <a:r>
              <a:rPr lang="zh-CN" altLang="en-US" sz="1400" dirty="0"/>
              <a:t> </a:t>
            </a:r>
            <a:r>
              <a:rPr lang="en-US" altLang="zh-CN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target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r>
              <a:rPr lang="zh-CN" altLang="en-US" sz="1400" dirty="0"/>
              <a:t> </a:t>
            </a:r>
            <a:r>
              <a:rPr lang="en-US" altLang="zh-CN" sz="1400" dirty="0"/>
              <a:t>+</a:t>
            </a:r>
            <a:r>
              <a:rPr lang="zh-CN" altLang="en-US" sz="1400" dirty="0"/>
              <a:t> </a:t>
            </a:r>
            <a:r>
              <a:rPr lang="en-US" altLang="zh-CN" sz="1400" b="1" dirty="0"/>
              <a:t>welding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location</a:t>
            </a:r>
            <a:r>
              <a:rPr lang="zh-CN" altLang="en-US" sz="1400" b="1" dirty="0"/>
              <a:t> </a:t>
            </a:r>
            <a:r>
              <a:rPr lang="en-US" altLang="zh-CN" sz="1400" dirty="0"/>
              <a:t>+</a:t>
            </a:r>
            <a:r>
              <a:rPr lang="zh-CN" altLang="en-US" sz="1400" dirty="0"/>
              <a:t> </a:t>
            </a:r>
            <a:r>
              <a:rPr lang="en-US" altLang="zh-CN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location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weld)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780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2C81-4006-7DE7-C318-2571EEF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2157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Flowchart of Laser Welding through Curved Transparent Material</a:t>
            </a:r>
          </a:p>
        </p:txBody>
      </p:sp>
      <p:pic>
        <p:nvPicPr>
          <p:cNvPr id="5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0D17A1A4-DA86-6C0B-23F7-841F3AC9F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5" y="365125"/>
            <a:ext cx="3209925" cy="5991228"/>
          </a:xfrm>
        </p:spPr>
      </p:pic>
    </p:spTree>
    <p:extLst>
      <p:ext uri="{BB962C8B-B14F-4D97-AF65-F5344CB8AC3E}">
        <p14:creationId xmlns:p14="http://schemas.microsoft.com/office/powerpoint/2010/main" val="412451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 descr="A circular object with lines and dots&#10;&#10;Description automatically generated">
            <a:extLst>
              <a:ext uri="{FF2B5EF4-FFF2-40B4-BE49-F238E27FC236}">
                <a16:creationId xmlns:a16="http://schemas.microsoft.com/office/drawing/2014/main" id="{811BC918-5776-7B4D-436C-2644384B4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26"/>
          <a:stretch/>
        </p:blipFill>
        <p:spPr>
          <a:xfrm>
            <a:off x="3683424" y="2260843"/>
            <a:ext cx="4825150" cy="285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CBAA5-81F1-0E29-347E-7DD32125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pic>
        <p:nvPicPr>
          <p:cNvPr id="5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8A8B0CB8-CFC4-FE2A-28F1-30D71F9F2F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42" b="80721"/>
          <a:stretch/>
        </p:blipFill>
        <p:spPr>
          <a:xfrm>
            <a:off x="3315652" y="374047"/>
            <a:ext cx="5560695" cy="1207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16B6AF-AA72-6BFC-413D-77E4B007E51F}"/>
              </a:ext>
            </a:extLst>
          </p:cNvPr>
          <p:cNvSpPr txBox="1"/>
          <p:nvPr/>
        </p:nvSpPr>
        <p:spPr>
          <a:xfrm>
            <a:off x="6632812" y="2044806"/>
            <a:ext cx="116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Transparent</a:t>
            </a:r>
            <a:r>
              <a:rPr lang="zh-CN" altLang="en-US" sz="1200" dirty="0"/>
              <a:t> </a:t>
            </a:r>
            <a:r>
              <a:rPr lang="en-US" altLang="zh-CN" sz="1200" dirty="0"/>
              <a:t>first</a:t>
            </a:r>
            <a:r>
              <a:rPr lang="zh-CN" altLang="en-US" sz="1200" dirty="0"/>
              <a:t> </a:t>
            </a:r>
            <a:r>
              <a:rPr lang="en-US" altLang="zh-CN" sz="1200" dirty="0"/>
              <a:t>piece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F6846-BFF6-540C-79AD-5337A31CE41C}"/>
              </a:ext>
            </a:extLst>
          </p:cNvPr>
          <p:cNvSpPr txBox="1"/>
          <p:nvPr/>
        </p:nvSpPr>
        <p:spPr>
          <a:xfrm>
            <a:off x="3654800" y="2379786"/>
            <a:ext cx="72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D5879-D656-8B46-451C-655464FAC4FB}"/>
              </a:ext>
            </a:extLst>
          </p:cNvPr>
          <p:cNvSpPr txBox="1"/>
          <p:nvPr/>
        </p:nvSpPr>
        <p:spPr>
          <a:xfrm>
            <a:off x="7783959" y="5114166"/>
            <a:ext cx="72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</a:t>
            </a:r>
            <a:r>
              <a:rPr lang="zh-CN" altLang="en-US" sz="1200" dirty="0"/>
              <a:t> </a:t>
            </a:r>
            <a:r>
              <a:rPr lang="en-US" altLang="zh-CN" sz="1200" dirty="0"/>
              <a:t>target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1F99C2-6DB8-4421-C2EE-DCB1C595416E}"/>
              </a:ext>
            </a:extLst>
          </p:cNvPr>
          <p:cNvSpPr/>
          <p:nvPr/>
        </p:nvSpPr>
        <p:spPr>
          <a:xfrm>
            <a:off x="3940821" y="2625414"/>
            <a:ext cx="4567753" cy="2488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642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5F6A-7DA5-FB54-58D5-B4246F2F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pic>
        <p:nvPicPr>
          <p:cNvPr id="4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FE7FDFE2-7584-76A2-3B2B-51F2D15A1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9862" r="3700" b="66748"/>
          <a:stretch/>
        </p:blipFill>
        <p:spPr>
          <a:xfrm>
            <a:off x="3472815" y="230188"/>
            <a:ext cx="5246370" cy="1389770"/>
          </a:xfrm>
          <a:prstGeom prst="rect">
            <a:avLst/>
          </a:prstGeom>
        </p:spPr>
      </p:pic>
      <p:pic>
        <p:nvPicPr>
          <p:cNvPr id="8" name="Content Placeholder 4" descr="A circular object with lines and dots&#10;&#10;Description automatically generated">
            <a:extLst>
              <a:ext uri="{FF2B5EF4-FFF2-40B4-BE49-F238E27FC236}">
                <a16:creationId xmlns:a16="http://schemas.microsoft.com/office/drawing/2014/main" id="{2261AAD3-8EA2-128F-ADA0-7393B0BB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24" y="2260843"/>
            <a:ext cx="4825150" cy="435133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E37A7A-D6AF-00B7-F374-B28F455DDE77}"/>
              </a:ext>
            </a:extLst>
          </p:cNvPr>
          <p:cNvSpPr/>
          <p:nvPr/>
        </p:nvSpPr>
        <p:spPr>
          <a:xfrm>
            <a:off x="3329609" y="1906725"/>
            <a:ext cx="5854148" cy="429529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3FA4B-3C36-1789-3130-916F47119443}"/>
              </a:ext>
            </a:extLst>
          </p:cNvPr>
          <p:cNvSpPr txBox="1"/>
          <p:nvPr/>
        </p:nvSpPr>
        <p:spPr>
          <a:xfrm>
            <a:off x="8174890" y="5486927"/>
            <a:ext cx="72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</a:t>
            </a:r>
            <a:r>
              <a:rPr lang="zh-CN" altLang="en-US" sz="1200" dirty="0"/>
              <a:t> </a:t>
            </a:r>
            <a:r>
              <a:rPr lang="en-US" altLang="zh-CN" sz="1200" dirty="0"/>
              <a:t>target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9DA6-E4A0-45CB-48D0-04D36FA0C5C4}"/>
              </a:ext>
            </a:extLst>
          </p:cNvPr>
          <p:cNvSpPr txBox="1"/>
          <p:nvPr/>
        </p:nvSpPr>
        <p:spPr>
          <a:xfrm>
            <a:off x="3654800" y="2379786"/>
            <a:ext cx="72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65862-C19E-15D1-8981-4FFACC0E6D75}"/>
              </a:ext>
            </a:extLst>
          </p:cNvPr>
          <p:cNvSpPr txBox="1"/>
          <p:nvPr/>
        </p:nvSpPr>
        <p:spPr>
          <a:xfrm>
            <a:off x="6632812" y="2044806"/>
            <a:ext cx="116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Transparent</a:t>
            </a:r>
            <a:r>
              <a:rPr lang="zh-CN" altLang="en-US" sz="1200" dirty="0"/>
              <a:t> </a:t>
            </a:r>
            <a:r>
              <a:rPr lang="en-US" altLang="zh-CN" sz="1200" dirty="0"/>
              <a:t>first</a:t>
            </a:r>
            <a:r>
              <a:rPr lang="zh-CN" altLang="en-US" sz="1200" dirty="0"/>
              <a:t> </a:t>
            </a:r>
            <a:r>
              <a:rPr lang="en-US" altLang="zh-CN" sz="1200" dirty="0"/>
              <a:t>piece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1AEA0-0FAF-B898-7EAE-B7A8056DFB09}"/>
              </a:ext>
            </a:extLst>
          </p:cNvPr>
          <p:cNvSpPr txBox="1"/>
          <p:nvPr/>
        </p:nvSpPr>
        <p:spPr>
          <a:xfrm>
            <a:off x="3709500" y="5579259"/>
            <a:ext cx="72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</a:t>
            </a:r>
            <a:r>
              <a:rPr lang="zh-CN" altLang="en-US" sz="1200" dirty="0"/>
              <a:t> </a:t>
            </a:r>
            <a:r>
              <a:rPr lang="en-US" altLang="zh-CN" sz="1200" dirty="0"/>
              <a:t>piece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6E532-B5D5-175E-81D7-942A85B33F39}"/>
              </a:ext>
            </a:extLst>
          </p:cNvPr>
          <p:cNvSpPr txBox="1"/>
          <p:nvPr/>
        </p:nvSpPr>
        <p:spPr>
          <a:xfrm>
            <a:off x="8292300" y="2610618"/>
            <a:ext cx="72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</a:t>
            </a:r>
            <a:r>
              <a:rPr lang="zh-CN" altLang="en-US" sz="1200" dirty="0"/>
              <a:t> </a:t>
            </a:r>
            <a:r>
              <a:rPr lang="en-US" altLang="zh-CN" sz="1200" dirty="0"/>
              <a:t>target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108C1-951E-2C4E-60DC-0008E83CF647}"/>
              </a:ext>
            </a:extLst>
          </p:cNvPr>
          <p:cNvSpPr txBox="1"/>
          <p:nvPr/>
        </p:nvSpPr>
        <p:spPr>
          <a:xfrm>
            <a:off x="7933185" y="2061954"/>
            <a:ext cx="100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Workpiece</a:t>
            </a:r>
          </a:p>
        </p:txBody>
      </p:sp>
    </p:spTree>
    <p:extLst>
      <p:ext uri="{BB962C8B-B14F-4D97-AF65-F5344CB8AC3E}">
        <p14:creationId xmlns:p14="http://schemas.microsoft.com/office/powerpoint/2010/main" val="19308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037E-1E9F-FC39-08D2-FC88AB71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pic>
        <p:nvPicPr>
          <p:cNvPr id="6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CABCB7B7-1E01-CCE5-C725-615AB9BC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" t="33958" r="3083" b="58039"/>
          <a:stretch/>
        </p:blipFill>
        <p:spPr>
          <a:xfrm>
            <a:off x="3472815" y="512179"/>
            <a:ext cx="5246370" cy="830652"/>
          </a:xfrm>
          <a:prstGeom prst="rect">
            <a:avLst/>
          </a:prstGeom>
        </p:spPr>
      </p:pic>
      <p:pic>
        <p:nvPicPr>
          <p:cNvPr id="7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A8E63938-61EA-94F2-7F31-5D0A1DC2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734" r="4655"/>
          <a:stretch/>
        </p:blipFill>
        <p:spPr>
          <a:xfrm>
            <a:off x="3203522" y="2945423"/>
            <a:ext cx="5515664" cy="32315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9CF8-546D-E62B-AD70-82D707F0B9C2}"/>
              </a:ext>
            </a:extLst>
          </p:cNvPr>
          <p:cNvSpPr txBox="1"/>
          <p:nvPr/>
        </p:nvSpPr>
        <p:spPr>
          <a:xfrm>
            <a:off x="3722756" y="2476644"/>
            <a:ext cx="72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30FE1-40EA-3B9F-1DDB-1403E706117C}"/>
              </a:ext>
            </a:extLst>
          </p:cNvPr>
          <p:cNvSpPr txBox="1"/>
          <p:nvPr/>
        </p:nvSpPr>
        <p:spPr>
          <a:xfrm>
            <a:off x="8128794" y="5183107"/>
            <a:ext cx="72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Liquid</a:t>
            </a:r>
            <a:r>
              <a:rPr lang="zh-CN" altLang="en-US" sz="1200" dirty="0"/>
              <a:t> </a:t>
            </a:r>
            <a:r>
              <a:rPr lang="en-US" altLang="zh-CN" sz="1200" dirty="0"/>
              <a:t>Optical</a:t>
            </a:r>
            <a:r>
              <a:rPr lang="zh-CN" altLang="en-US" sz="1200" dirty="0"/>
              <a:t> </a:t>
            </a:r>
            <a:r>
              <a:rPr lang="en-US" altLang="zh-CN" sz="1200" dirty="0"/>
              <a:t>Medium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3E04B1-6482-FD16-6C85-84E4B6D58C15}"/>
                  </a:ext>
                </a:extLst>
              </p14:cNvPr>
              <p14:cNvContentPartPr/>
              <p14:nvPr/>
            </p14:nvContentPartPr>
            <p14:xfrm>
              <a:off x="7369117" y="4737728"/>
              <a:ext cx="654840" cy="51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3E04B1-6482-FD16-6C85-84E4B6D58C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0477" y="4728728"/>
                <a:ext cx="6724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CAB21E-1655-D64D-C358-5574A95F5AC5}"/>
                  </a:ext>
                </a:extLst>
              </p14:cNvPr>
              <p14:cNvContentPartPr/>
              <p14:nvPr/>
            </p14:nvContentPartPr>
            <p14:xfrm>
              <a:off x="7264955" y="4421615"/>
              <a:ext cx="106200" cy="331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CAB21E-1655-D64D-C358-5574A95F5A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5955" y="4412615"/>
                <a:ext cx="1238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F2839F-A650-558D-C561-AA0876F8C4B5}"/>
                  </a:ext>
                </a:extLst>
              </p14:cNvPr>
              <p14:cNvContentPartPr/>
              <p14:nvPr/>
            </p14:nvContentPartPr>
            <p14:xfrm>
              <a:off x="8081245" y="5071179"/>
              <a:ext cx="952920" cy="889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F2839F-A650-558D-C561-AA0876F8C4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2605" y="5062539"/>
                <a:ext cx="97056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BE9686-DB0D-4543-49BA-3DB13F002AB9}"/>
                  </a:ext>
                </a:extLst>
              </p14:cNvPr>
              <p14:cNvContentPartPr/>
              <p14:nvPr/>
            </p14:nvContentPartPr>
            <p14:xfrm>
              <a:off x="6786831" y="4101037"/>
              <a:ext cx="535680" cy="357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BE9686-DB0D-4543-49BA-3DB13F002A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8191" y="4092397"/>
                <a:ext cx="5533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E48999-ED9B-8D92-8040-E8CEC23E1EA8}"/>
                  </a:ext>
                </a:extLst>
              </p14:cNvPr>
              <p14:cNvContentPartPr/>
              <p14:nvPr/>
            </p14:nvContentPartPr>
            <p14:xfrm>
              <a:off x="4700631" y="3202117"/>
              <a:ext cx="2325960" cy="882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E48999-ED9B-8D92-8040-E8CEC23E1E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1631" y="3193117"/>
                <a:ext cx="234360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07D292-B876-6C6D-BF64-9522BA8B903E}"/>
                  </a:ext>
                </a:extLst>
              </p14:cNvPr>
              <p14:cNvContentPartPr/>
              <p14:nvPr/>
            </p14:nvContentPartPr>
            <p14:xfrm>
              <a:off x="4096191" y="2736637"/>
              <a:ext cx="2076120" cy="900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07D292-B876-6C6D-BF64-9522BA8B90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7191" y="2727997"/>
                <a:ext cx="209376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74D6F9D-1433-EF25-EA0E-41DFE03D2B9C}"/>
                  </a:ext>
                </a:extLst>
              </p14:cNvPr>
              <p14:cNvContentPartPr/>
              <p14:nvPr/>
            </p14:nvContentPartPr>
            <p14:xfrm>
              <a:off x="6050991" y="2739517"/>
              <a:ext cx="1806480" cy="199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74D6F9D-1433-EF25-EA0E-41DFE03D2B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1991" y="2730517"/>
                <a:ext cx="1824120" cy="20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DDBDBE-54A8-6B26-FC73-02CBBA11B67A}"/>
                  </a:ext>
                </a:extLst>
              </p14:cNvPr>
              <p14:cNvContentPartPr/>
              <p14:nvPr/>
            </p14:nvContentPartPr>
            <p14:xfrm>
              <a:off x="5262591" y="2835637"/>
              <a:ext cx="360" cy="307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DDBDBE-54A8-6B26-FC73-02CBBA11B6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3591" y="2826637"/>
                <a:ext cx="180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15FD334-731E-ECAB-EA1B-2C62CB718D67}"/>
                  </a:ext>
                </a:extLst>
              </p14:cNvPr>
              <p14:cNvContentPartPr/>
              <p14:nvPr/>
            </p14:nvContentPartPr>
            <p14:xfrm>
              <a:off x="5708631" y="2782357"/>
              <a:ext cx="2138400" cy="1899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5FD334-731E-ECAB-EA1B-2C62CB718D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99991" y="2773357"/>
                <a:ext cx="2156040" cy="19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EAD9B6E-08E5-939F-04A6-2CAC83D9767C}"/>
              </a:ext>
            </a:extLst>
          </p:cNvPr>
          <p:cNvGrpSpPr/>
          <p:nvPr/>
        </p:nvGrpSpPr>
        <p:grpSpPr>
          <a:xfrm>
            <a:off x="4274391" y="2771557"/>
            <a:ext cx="1415160" cy="656280"/>
            <a:chOff x="4274391" y="2771557"/>
            <a:chExt cx="141516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B96553-6257-8737-B1C6-682D9DA70458}"/>
                    </a:ext>
                  </a:extLst>
                </p14:cNvPr>
                <p14:cNvContentPartPr/>
                <p14:nvPr/>
              </p14:nvContentPartPr>
              <p14:xfrm>
                <a:off x="4274391" y="3219037"/>
                <a:ext cx="14760" cy="15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B96553-6257-8737-B1C6-682D9DA704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5751" y="3210397"/>
                  <a:ext cx="32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C19DFD-AD7B-42B4-1F4C-B5DF5D1D2BE6}"/>
                    </a:ext>
                  </a:extLst>
                </p14:cNvPr>
                <p14:cNvContentPartPr/>
                <p14:nvPr/>
              </p14:nvContentPartPr>
              <p14:xfrm>
                <a:off x="4357551" y="3189877"/>
                <a:ext cx="360" cy="12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C19DFD-AD7B-42B4-1F4C-B5DF5D1D2B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8911" y="3180877"/>
                  <a:ext cx="1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6E081C-4669-B535-BD0F-C32BABC52929}"/>
                    </a:ext>
                  </a:extLst>
                </p14:cNvPr>
                <p14:cNvContentPartPr/>
                <p14:nvPr/>
              </p14:nvContentPartPr>
              <p14:xfrm>
                <a:off x="4411191" y="3155317"/>
                <a:ext cx="360" cy="16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6E081C-4669-B535-BD0F-C32BABC529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2551" y="3146317"/>
                  <a:ext cx="18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0B9A79-AEB1-26C5-78B0-614A85F185BD}"/>
                    </a:ext>
                  </a:extLst>
                </p14:cNvPr>
                <p14:cNvContentPartPr/>
                <p14:nvPr/>
              </p14:nvContentPartPr>
              <p14:xfrm>
                <a:off x="4462311" y="3105637"/>
                <a:ext cx="2520" cy="241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0B9A79-AEB1-26C5-78B0-614A85F185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53671" y="3096997"/>
                  <a:ext cx="20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469776-4C08-5D16-4FC3-8890CD96519B}"/>
                    </a:ext>
                  </a:extLst>
                </p14:cNvPr>
                <p14:cNvContentPartPr/>
                <p14:nvPr/>
              </p14:nvContentPartPr>
              <p14:xfrm>
                <a:off x="4529631" y="3081517"/>
                <a:ext cx="360" cy="22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469776-4C08-5D16-4FC3-8890CD9651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0631" y="3072877"/>
                  <a:ext cx="18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19081C-80D3-5332-1975-4899C8766E99}"/>
                    </a:ext>
                  </a:extLst>
                </p14:cNvPr>
                <p14:cNvContentPartPr/>
                <p14:nvPr/>
              </p14:nvContentPartPr>
              <p14:xfrm>
                <a:off x="4600191" y="3009517"/>
                <a:ext cx="15480" cy="35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19081C-80D3-5332-1975-4899C8766E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1551" y="3000877"/>
                  <a:ext cx="33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C35248-3DF8-28F9-FD4A-8F1A52ECF1E2}"/>
                    </a:ext>
                  </a:extLst>
                </p14:cNvPr>
                <p14:cNvContentPartPr/>
                <p14:nvPr/>
              </p14:nvContentPartPr>
              <p14:xfrm>
                <a:off x="4698471" y="2977837"/>
                <a:ext cx="360" cy="45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C35248-3DF8-28F9-FD4A-8F1A52ECF1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89471" y="2968837"/>
                  <a:ext cx="180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E1FD1C-5C8C-616C-BE95-115A848057D2}"/>
                    </a:ext>
                  </a:extLst>
                </p14:cNvPr>
                <p14:cNvContentPartPr/>
                <p14:nvPr/>
              </p14:nvContentPartPr>
              <p14:xfrm>
                <a:off x="4757871" y="2941477"/>
                <a:ext cx="2520" cy="39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E1FD1C-5C8C-616C-BE95-115A848057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9231" y="2932837"/>
                  <a:ext cx="20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2A7DBA-EB4E-EDCF-C633-DEE8AF5E324E}"/>
                    </a:ext>
                  </a:extLst>
                </p14:cNvPr>
                <p14:cNvContentPartPr/>
                <p14:nvPr/>
              </p14:nvContentPartPr>
              <p14:xfrm>
                <a:off x="4854351" y="2897197"/>
                <a:ext cx="25560" cy="42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2A7DBA-EB4E-EDCF-C633-DEE8AF5E32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5351" y="2888557"/>
                  <a:ext cx="432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221F6A-5C02-0781-48F3-00FA49CEB2A3}"/>
                    </a:ext>
                  </a:extLst>
                </p14:cNvPr>
                <p14:cNvContentPartPr/>
                <p14:nvPr/>
              </p14:nvContentPartPr>
              <p14:xfrm>
                <a:off x="4982511" y="2882797"/>
                <a:ext cx="360" cy="380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221F6A-5C02-0781-48F3-00FA49CEB2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3871" y="2873797"/>
                  <a:ext cx="180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2CBF69-3DCD-93DA-4A20-FEA4D2DF759F}"/>
                    </a:ext>
                  </a:extLst>
                </p14:cNvPr>
                <p14:cNvContentPartPr/>
                <p14:nvPr/>
              </p14:nvContentPartPr>
              <p14:xfrm>
                <a:off x="5082951" y="2877757"/>
                <a:ext cx="2520" cy="376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2CBF69-3DCD-93DA-4A20-FEA4D2DF75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73951" y="2868757"/>
                  <a:ext cx="20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D00FBE-21FB-08EB-EC33-0B7FC5614085}"/>
                    </a:ext>
                  </a:extLst>
                </p14:cNvPr>
                <p14:cNvContentPartPr/>
                <p14:nvPr/>
              </p14:nvContentPartPr>
              <p14:xfrm>
                <a:off x="5159631" y="2846437"/>
                <a:ext cx="14760" cy="34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D00FBE-21FB-08EB-EC33-0B7FC56140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50991" y="2837437"/>
                  <a:ext cx="32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9EA25F-D0F8-CB9D-D855-52088FEDC708}"/>
                    </a:ext>
                  </a:extLst>
                </p14:cNvPr>
                <p14:cNvContentPartPr/>
                <p14:nvPr/>
              </p14:nvContentPartPr>
              <p14:xfrm>
                <a:off x="5325951" y="2835637"/>
                <a:ext cx="7920" cy="33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9EA25F-D0F8-CB9D-D855-52088FEDC7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17311" y="2826997"/>
                  <a:ext cx="25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4827CD-A7AD-4C5F-253B-59C4D646906C}"/>
                    </a:ext>
                  </a:extLst>
                </p14:cNvPr>
                <p14:cNvContentPartPr/>
                <p14:nvPr/>
              </p14:nvContentPartPr>
              <p14:xfrm>
                <a:off x="5375631" y="2826997"/>
                <a:ext cx="5400" cy="427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4827CD-A7AD-4C5F-253B-59C4D64690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6631" y="2817997"/>
                  <a:ext cx="23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1AE7CC-3A44-2CE2-9CCF-B8E933FD9B40}"/>
                    </a:ext>
                  </a:extLst>
                </p14:cNvPr>
                <p14:cNvContentPartPr/>
                <p14:nvPr/>
              </p14:nvContentPartPr>
              <p14:xfrm>
                <a:off x="5453391" y="2838877"/>
                <a:ext cx="360" cy="387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1AE7CC-3A44-2CE2-9CCF-B8E933FD9B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4751" y="2829877"/>
                  <a:ext cx="18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165D1B-FC06-A430-E5DB-EA79A9C74B34}"/>
                    </a:ext>
                  </a:extLst>
                </p14:cNvPr>
                <p14:cNvContentPartPr/>
                <p14:nvPr/>
              </p14:nvContentPartPr>
              <p14:xfrm>
                <a:off x="5576151" y="2822677"/>
                <a:ext cx="360" cy="42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165D1B-FC06-A430-E5DB-EA79A9C74B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7151" y="2814037"/>
                  <a:ext cx="18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FE0E11-BFB7-397A-0272-34A85E95AD61}"/>
                    </a:ext>
                  </a:extLst>
                </p14:cNvPr>
                <p14:cNvContentPartPr/>
                <p14:nvPr/>
              </p14:nvContentPartPr>
              <p14:xfrm>
                <a:off x="4547991" y="2771557"/>
                <a:ext cx="1141560" cy="501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FE0E11-BFB7-397A-0272-34A85E95AD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8991" y="2762917"/>
                  <a:ext cx="1159200" cy="51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523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C8F1-5692-64E3-E746-C9AEEF52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</a:p>
        </p:txBody>
      </p:sp>
      <p:pic>
        <p:nvPicPr>
          <p:cNvPr id="4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D5B4C4BF-59D1-9075-DFFC-1C44C154B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" t="43386" r="3289" b="36828"/>
          <a:stretch/>
        </p:blipFill>
        <p:spPr>
          <a:xfrm>
            <a:off x="3472815" y="1075"/>
            <a:ext cx="5246370" cy="2053662"/>
          </a:xfrm>
          <a:prstGeom prst="rect">
            <a:avLst/>
          </a:prstGeom>
        </p:spPr>
      </p:pic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CBD8D660-3030-B118-E369-52B3BE4CE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10" r="1995"/>
          <a:stretch/>
        </p:blipFill>
        <p:spPr>
          <a:xfrm>
            <a:off x="3049640" y="2189868"/>
            <a:ext cx="5669545" cy="4303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6C2D0-3700-0E14-4561-C502B3C1798D}"/>
              </a:ext>
            </a:extLst>
          </p:cNvPr>
          <p:cNvSpPr txBox="1"/>
          <p:nvPr/>
        </p:nvSpPr>
        <p:spPr>
          <a:xfrm>
            <a:off x="8128794" y="5183107"/>
            <a:ext cx="72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Liquid</a:t>
            </a:r>
            <a:r>
              <a:rPr lang="zh-CN" altLang="en-US" sz="1200" dirty="0"/>
              <a:t> </a:t>
            </a:r>
            <a:r>
              <a:rPr lang="en-US" altLang="zh-CN" sz="1200" dirty="0"/>
              <a:t>Optical</a:t>
            </a:r>
            <a:r>
              <a:rPr lang="zh-CN" altLang="en-US" sz="1200" dirty="0"/>
              <a:t> </a:t>
            </a:r>
            <a:r>
              <a:rPr lang="en-US" altLang="zh-CN" sz="1200" dirty="0"/>
              <a:t>Medium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6BD-1958-E70C-93DA-156833B03BB9}"/>
              </a:ext>
            </a:extLst>
          </p:cNvPr>
          <p:cNvSpPr txBox="1"/>
          <p:nvPr/>
        </p:nvSpPr>
        <p:spPr>
          <a:xfrm>
            <a:off x="6824927" y="2432704"/>
            <a:ext cx="72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Optical</a:t>
            </a:r>
            <a:r>
              <a:rPr lang="zh-CN" altLang="en-US" sz="1200" dirty="0"/>
              <a:t> </a:t>
            </a:r>
            <a:r>
              <a:rPr lang="en-US" altLang="zh-CN" sz="1200" dirty="0"/>
              <a:t>guide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459220-07CB-770B-69D0-0B4C24378473}"/>
                  </a:ext>
                </a:extLst>
              </p14:cNvPr>
              <p14:cNvContentPartPr/>
              <p14:nvPr/>
            </p14:nvContentPartPr>
            <p14:xfrm>
              <a:off x="3289100" y="2609254"/>
              <a:ext cx="5077800" cy="270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459220-07CB-770B-69D0-0B4C24378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60" y="2600614"/>
                <a:ext cx="5095440" cy="27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124824-D1E6-5F95-9D42-448A7F2C21FC}"/>
                  </a:ext>
                </a:extLst>
              </p14:cNvPr>
              <p14:cNvContentPartPr/>
              <p14:nvPr/>
            </p14:nvContentPartPr>
            <p14:xfrm>
              <a:off x="6677420" y="2721574"/>
              <a:ext cx="603000" cy="1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124824-D1E6-5F95-9D42-448A7F2C21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8420" y="2712574"/>
                <a:ext cx="62064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3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983F-E35D-6D69-D3EF-EEEBC1CB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</p:txBody>
      </p:sp>
      <p:pic>
        <p:nvPicPr>
          <p:cNvPr id="4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4C83CE84-BE37-891A-52C5-4F356F2A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" t="64419" r="3083" b="21631"/>
          <a:stretch/>
        </p:blipFill>
        <p:spPr>
          <a:xfrm>
            <a:off x="3472815" y="230188"/>
            <a:ext cx="5246370" cy="1447872"/>
          </a:xfrm>
          <a:prstGeom prst="rect">
            <a:avLst/>
          </a:prstGeom>
        </p:spPr>
      </p:pic>
      <p:pic>
        <p:nvPicPr>
          <p:cNvPr id="5" name="Content Placeholder 4" descr="A diagram of a funnel&#10;&#10;Description automatically generated">
            <a:extLst>
              <a:ext uri="{FF2B5EF4-FFF2-40B4-BE49-F238E27FC236}">
                <a16:creationId xmlns:a16="http://schemas.microsoft.com/office/drawing/2014/main" id="{466B136B-BCF9-B185-AF6C-F2195FB1B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706" y="1825625"/>
            <a:ext cx="6485059" cy="4517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D771A-E370-33C6-16E2-BB01E6F08BFA}"/>
              </a:ext>
            </a:extLst>
          </p:cNvPr>
          <p:cNvSpPr txBox="1"/>
          <p:nvPr/>
        </p:nvSpPr>
        <p:spPr>
          <a:xfrm>
            <a:off x="5965934" y="2574782"/>
            <a:ext cx="63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Laser beam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0E09F-0AB2-C841-7F85-9B29A207C445}"/>
              </a:ext>
            </a:extLst>
          </p:cNvPr>
          <p:cNvSpPr txBox="1"/>
          <p:nvPr/>
        </p:nvSpPr>
        <p:spPr>
          <a:xfrm>
            <a:off x="6498461" y="2645813"/>
            <a:ext cx="102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Transparent first piece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E37F6-A180-8CB3-2693-79F9B36CDC4A}"/>
              </a:ext>
            </a:extLst>
          </p:cNvPr>
          <p:cNvSpPr txBox="1"/>
          <p:nvPr/>
        </p:nvSpPr>
        <p:spPr>
          <a:xfrm>
            <a:off x="8780122" y="2803277"/>
            <a:ext cx="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target surface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4468C-D8F4-B80F-13FA-79D25621F7C5}"/>
              </a:ext>
            </a:extLst>
          </p:cNvPr>
          <p:cNvSpPr txBox="1"/>
          <p:nvPr/>
        </p:nvSpPr>
        <p:spPr>
          <a:xfrm>
            <a:off x="9179194" y="4562197"/>
            <a:ext cx="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target surface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B03C7-3874-5B9D-694C-9D614CDA7DE4}"/>
              </a:ext>
            </a:extLst>
          </p:cNvPr>
          <p:cNvSpPr txBox="1"/>
          <p:nvPr/>
        </p:nvSpPr>
        <p:spPr>
          <a:xfrm>
            <a:off x="3647144" y="5334666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D70057-4138-B93D-3D2F-53E71BBCE256}"/>
                  </a:ext>
                </a:extLst>
              </p14:cNvPr>
              <p14:cNvContentPartPr/>
              <p14:nvPr/>
            </p14:nvContentPartPr>
            <p14:xfrm>
              <a:off x="4863221" y="4476796"/>
              <a:ext cx="73800" cy="199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D70057-4138-B93D-3D2F-53E71BBCE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4221" y="4467796"/>
                <a:ext cx="91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ABD353-33E1-0176-4924-C0EFB2EE4A2F}"/>
                  </a:ext>
                </a:extLst>
              </p14:cNvPr>
              <p14:cNvContentPartPr/>
              <p14:nvPr/>
            </p14:nvContentPartPr>
            <p14:xfrm>
              <a:off x="4935941" y="4485436"/>
              <a:ext cx="117360" cy="21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ABD353-33E1-0176-4924-C0EFB2EE4A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7301" y="4476436"/>
                <a:ext cx="135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E6225F-9ED2-494A-BA48-B67ABB30F23A}"/>
                  </a:ext>
                </a:extLst>
              </p14:cNvPr>
              <p14:cNvContentPartPr/>
              <p14:nvPr/>
            </p14:nvContentPartPr>
            <p14:xfrm>
              <a:off x="3415606" y="3428800"/>
              <a:ext cx="2529360" cy="4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E6225F-9ED2-494A-BA48-B67ABB30F2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6606" y="3419800"/>
                <a:ext cx="254700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FA2C30C-3E5C-44E1-844B-3F0E625B90DB}"/>
              </a:ext>
            </a:extLst>
          </p:cNvPr>
          <p:cNvGrpSpPr/>
          <p:nvPr/>
        </p:nvGrpSpPr>
        <p:grpSpPr>
          <a:xfrm>
            <a:off x="5904434" y="3436114"/>
            <a:ext cx="2996640" cy="28080"/>
            <a:chOff x="5904434" y="3436114"/>
            <a:chExt cx="2996640" cy="2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0C7BEC-A86F-EDDF-CEE7-837E8B0553CA}"/>
                    </a:ext>
                  </a:extLst>
                </p14:cNvPr>
                <p14:cNvContentPartPr/>
                <p14:nvPr/>
              </p14:nvContentPartPr>
              <p14:xfrm>
                <a:off x="5904434" y="3436114"/>
                <a:ext cx="1762560" cy="28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0C7BEC-A86F-EDDF-CEE7-837E8B0553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5794" y="3427474"/>
                  <a:ext cx="1780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4EEE5A-154C-E05D-4C47-B2FDA4131DA5}"/>
                    </a:ext>
                  </a:extLst>
                </p14:cNvPr>
                <p14:cNvContentPartPr/>
                <p14:nvPr/>
              </p14:nvContentPartPr>
              <p14:xfrm>
                <a:off x="7645754" y="3453034"/>
                <a:ext cx="1255320" cy="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4EEE5A-154C-E05D-4C47-B2FDA4131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7114" y="3444394"/>
                  <a:ext cx="12729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0F0F15-9579-2BEE-92DE-D3A537468BF1}"/>
                  </a:ext>
                </a:extLst>
              </p14:cNvPr>
              <p14:cNvContentPartPr/>
              <p14:nvPr/>
            </p14:nvContentPartPr>
            <p14:xfrm>
              <a:off x="8857291" y="3467834"/>
              <a:ext cx="22320" cy="112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0F0F15-9579-2BEE-92DE-D3A537468B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48291" y="3459194"/>
                <a:ext cx="3996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0C54BF-6E54-498F-2C48-83C907BE872E}"/>
                  </a:ext>
                </a:extLst>
              </p14:cNvPr>
              <p14:cNvContentPartPr/>
              <p14:nvPr/>
            </p14:nvContentPartPr>
            <p14:xfrm>
              <a:off x="3401057" y="3477274"/>
              <a:ext cx="17280" cy="1520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0C54BF-6E54-498F-2C48-83C907BE87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2057" y="3468274"/>
                <a:ext cx="34920" cy="15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03D267-F14B-4F6F-A64E-71DBE9CC41E1}"/>
                  </a:ext>
                </a:extLst>
              </p14:cNvPr>
              <p14:cNvContentPartPr/>
              <p14:nvPr/>
            </p14:nvContentPartPr>
            <p14:xfrm>
              <a:off x="3404657" y="4974154"/>
              <a:ext cx="1546200" cy="56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03D267-F14B-4F6F-A64E-71DBE9CC41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6017" y="4965154"/>
                <a:ext cx="156384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804C478-22B0-BA70-F871-853BA1849247}"/>
              </a:ext>
            </a:extLst>
          </p:cNvPr>
          <p:cNvGrpSpPr/>
          <p:nvPr/>
        </p:nvGrpSpPr>
        <p:grpSpPr>
          <a:xfrm>
            <a:off x="8884537" y="4574554"/>
            <a:ext cx="8280" cy="478800"/>
            <a:chOff x="8884537" y="4574554"/>
            <a:chExt cx="828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07540F-4041-5508-29A6-B8EBE3956C51}"/>
                    </a:ext>
                  </a:extLst>
                </p14:cNvPr>
                <p14:cNvContentPartPr/>
                <p14:nvPr/>
              </p14:nvContentPartPr>
              <p14:xfrm>
                <a:off x="8884537" y="4574554"/>
                <a:ext cx="7920" cy="38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07540F-4041-5508-29A6-B8EBE3956C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75897" y="4565914"/>
                  <a:ext cx="25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E849FC-F4F4-0D8D-9E67-3EB16363D779}"/>
                    </a:ext>
                  </a:extLst>
                </p14:cNvPr>
                <p14:cNvContentPartPr/>
                <p14:nvPr/>
              </p14:nvContentPartPr>
              <p14:xfrm>
                <a:off x="8892457" y="4957234"/>
                <a:ext cx="360" cy="9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E849FC-F4F4-0D8D-9E67-3EB16363D7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83457" y="4948594"/>
                  <a:ext cx="1800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34B47DD-84E8-6161-E341-9FE1700CFCEC}"/>
              </a:ext>
            </a:extLst>
          </p:cNvPr>
          <p:cNvSpPr txBox="1"/>
          <p:nvPr/>
        </p:nvSpPr>
        <p:spPr>
          <a:xfrm>
            <a:off x="7423662" y="2421645"/>
            <a:ext cx="72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Optical</a:t>
            </a:r>
            <a:r>
              <a:rPr lang="zh-CN" altLang="en-US" sz="1200" dirty="0"/>
              <a:t> </a:t>
            </a:r>
            <a:r>
              <a:rPr lang="en-US" altLang="zh-CN" sz="1200" dirty="0"/>
              <a:t>guide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4A07DA-FCFB-EF4C-99F3-A2B1209381E6}"/>
              </a:ext>
            </a:extLst>
          </p:cNvPr>
          <p:cNvSpPr txBox="1"/>
          <p:nvPr/>
        </p:nvSpPr>
        <p:spPr>
          <a:xfrm>
            <a:off x="8164990" y="2553947"/>
            <a:ext cx="72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Flat</a:t>
            </a:r>
            <a:r>
              <a:rPr lang="zh-CN" altLang="en-US" sz="1200" dirty="0"/>
              <a:t> </a:t>
            </a:r>
            <a:r>
              <a:rPr lang="en-US" altLang="zh-CN" sz="1200" dirty="0"/>
              <a:t>surface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BE8BC8-0801-BDF4-FF1A-A747AE5F25CD}"/>
              </a:ext>
            </a:extLst>
          </p:cNvPr>
          <p:cNvSpPr txBox="1"/>
          <p:nvPr/>
        </p:nvSpPr>
        <p:spPr>
          <a:xfrm>
            <a:off x="2589714" y="2760673"/>
            <a:ext cx="197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Liquid optical medium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F65091-8424-9776-F65C-D1B91537B449}"/>
              </a:ext>
            </a:extLst>
          </p:cNvPr>
          <p:cNvSpPr txBox="1"/>
          <p:nvPr/>
        </p:nvSpPr>
        <p:spPr>
          <a:xfrm>
            <a:off x="3576660" y="3567499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8279FBE-F404-EB75-33C9-24F1F265F22E}"/>
                  </a:ext>
                </a:extLst>
              </p14:cNvPr>
              <p14:cNvContentPartPr/>
              <p14:nvPr/>
            </p14:nvContentPartPr>
            <p14:xfrm>
              <a:off x="4546828" y="3498203"/>
              <a:ext cx="313200" cy="1021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8279FBE-F404-EB75-33C9-24F1F265F2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37828" y="3489563"/>
                <a:ext cx="33084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0614E02-63AD-8FDE-DAC3-C6A2BBA9275B}"/>
                  </a:ext>
                </a:extLst>
              </p14:cNvPr>
              <p14:cNvContentPartPr/>
              <p14:nvPr/>
            </p14:nvContentPartPr>
            <p14:xfrm>
              <a:off x="5060908" y="3473723"/>
              <a:ext cx="310320" cy="1007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0614E02-63AD-8FDE-DAC3-C6A2BBA927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51908" y="3464723"/>
                <a:ext cx="327960" cy="10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27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891C-C6AA-B597-6A27-E1641166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</p:txBody>
      </p:sp>
      <p:pic>
        <p:nvPicPr>
          <p:cNvPr id="4" name="Content Placeholder 4" descr="A diagram of a surface&#10;&#10;Description automatically generated">
            <a:extLst>
              <a:ext uri="{FF2B5EF4-FFF2-40B4-BE49-F238E27FC236}">
                <a16:creationId xmlns:a16="http://schemas.microsoft.com/office/drawing/2014/main" id="{C7FF3047-AE0A-C43E-4832-49D4A0930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" t="79396" r="3083" b="8857"/>
          <a:stretch/>
        </p:blipFill>
        <p:spPr>
          <a:xfrm>
            <a:off x="3472815" y="365125"/>
            <a:ext cx="5246370" cy="1219272"/>
          </a:xfrm>
          <a:prstGeom prst="rect">
            <a:avLst/>
          </a:prstGeom>
        </p:spPr>
      </p:pic>
      <p:pic>
        <p:nvPicPr>
          <p:cNvPr id="9" name="Content Placeholder 4" descr="A diagram of a funnel&#10;&#10;Description automatically generated">
            <a:extLst>
              <a:ext uri="{FF2B5EF4-FFF2-40B4-BE49-F238E27FC236}">
                <a16:creationId xmlns:a16="http://schemas.microsoft.com/office/drawing/2014/main" id="{0F5EEA90-CB51-C31E-DE20-BA5CB2D5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706" y="1825625"/>
            <a:ext cx="6485059" cy="45174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59040-07AA-E6F4-2F37-7E8C37B15843}"/>
              </a:ext>
            </a:extLst>
          </p:cNvPr>
          <p:cNvSpPr txBox="1"/>
          <p:nvPr/>
        </p:nvSpPr>
        <p:spPr>
          <a:xfrm>
            <a:off x="5965934" y="2574782"/>
            <a:ext cx="63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Laser beam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2A4D9-F022-9CBD-7A1F-285AC0C330E7}"/>
              </a:ext>
            </a:extLst>
          </p:cNvPr>
          <p:cNvSpPr txBox="1"/>
          <p:nvPr/>
        </p:nvSpPr>
        <p:spPr>
          <a:xfrm>
            <a:off x="6498461" y="2645813"/>
            <a:ext cx="102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Transparent first piece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9B069-5230-B9B5-C1D6-716E96917DAD}"/>
              </a:ext>
            </a:extLst>
          </p:cNvPr>
          <p:cNvSpPr txBox="1"/>
          <p:nvPr/>
        </p:nvSpPr>
        <p:spPr>
          <a:xfrm>
            <a:off x="8780122" y="2803277"/>
            <a:ext cx="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target surface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4725D-F010-8196-72C4-50400FD95042}"/>
              </a:ext>
            </a:extLst>
          </p:cNvPr>
          <p:cNvSpPr txBox="1"/>
          <p:nvPr/>
        </p:nvSpPr>
        <p:spPr>
          <a:xfrm>
            <a:off x="9179194" y="4562197"/>
            <a:ext cx="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target surface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BDAA6-9A8B-A882-A127-D917BDE85627}"/>
              </a:ext>
            </a:extLst>
          </p:cNvPr>
          <p:cNvSpPr txBox="1"/>
          <p:nvPr/>
        </p:nvSpPr>
        <p:spPr>
          <a:xfrm>
            <a:off x="3647144" y="5334666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13AD1-7D21-E961-5A4B-311FC4A9F587}"/>
              </a:ext>
            </a:extLst>
          </p:cNvPr>
          <p:cNvSpPr txBox="1"/>
          <p:nvPr/>
        </p:nvSpPr>
        <p:spPr>
          <a:xfrm>
            <a:off x="5806935" y="3987784"/>
            <a:ext cx="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F83152F-8C62-CAFF-0E98-461047C82964}"/>
                  </a:ext>
                </a:extLst>
              </p14:cNvPr>
              <p14:cNvContentPartPr/>
              <p14:nvPr/>
            </p14:nvContentPartPr>
            <p14:xfrm>
              <a:off x="4863221" y="4476796"/>
              <a:ext cx="73800" cy="199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F83152F-8C62-CAFF-0E98-461047C82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4221" y="4467796"/>
                <a:ext cx="91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135D9C2-7FD4-8607-6208-AE964178477F}"/>
                  </a:ext>
                </a:extLst>
              </p14:cNvPr>
              <p14:cNvContentPartPr/>
              <p14:nvPr/>
            </p14:nvContentPartPr>
            <p14:xfrm>
              <a:off x="4935941" y="4485436"/>
              <a:ext cx="117360" cy="218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135D9C2-7FD4-8607-6208-AE96417847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7301" y="4476436"/>
                <a:ext cx="13500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F0D7B2D-42EF-9B20-5412-774B8876164E}"/>
              </a:ext>
            </a:extLst>
          </p:cNvPr>
          <p:cNvSpPr/>
          <p:nvPr/>
        </p:nvSpPr>
        <p:spPr>
          <a:xfrm>
            <a:off x="4936225" y="3616967"/>
            <a:ext cx="3937187" cy="945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6D74A3-8260-D6C5-7FFD-8F5A556CED24}"/>
              </a:ext>
            </a:extLst>
          </p:cNvPr>
          <p:cNvSpPr/>
          <p:nvPr/>
        </p:nvSpPr>
        <p:spPr>
          <a:xfrm>
            <a:off x="4954440" y="4712596"/>
            <a:ext cx="3918972" cy="110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5DCC0E-61A9-D224-9986-3FB8E7E627F2}"/>
              </a:ext>
            </a:extLst>
          </p:cNvPr>
          <p:cNvSpPr/>
          <p:nvPr/>
        </p:nvSpPr>
        <p:spPr>
          <a:xfrm>
            <a:off x="4954440" y="4644992"/>
            <a:ext cx="3918972" cy="1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145E-D98D-F8B5-FD2B-57E12B31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D27A-85C9-EBC7-0836-0C8F4DBE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757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Identify first location </a:t>
            </a:r>
            <a:r>
              <a:rPr lang="en-US" sz="2000" dirty="0"/>
              <a:t>on one piece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Identify second location </a:t>
            </a:r>
            <a:r>
              <a:rPr lang="en-US" sz="2000" dirty="0"/>
              <a:t>on opposite piece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Define path </a:t>
            </a:r>
            <a:r>
              <a:rPr lang="en-US" sz="2000" dirty="0"/>
              <a:t>between first and second location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Direct </a:t>
            </a:r>
            <a:r>
              <a:rPr lang="en-US" sz="2000" dirty="0"/>
              <a:t>laser beam </a:t>
            </a:r>
            <a:r>
              <a:rPr lang="en-US" sz="2000" b="1" dirty="0"/>
              <a:t>along path </a:t>
            </a:r>
            <a:r>
              <a:rPr lang="en-US" sz="2000" dirty="0"/>
              <a:t>to create welds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Direct</a:t>
            </a:r>
            <a:r>
              <a:rPr lang="en-US" sz="2000" dirty="0"/>
              <a:t> laser beam to </a:t>
            </a:r>
            <a:r>
              <a:rPr lang="en-US" sz="2000" b="1" dirty="0"/>
              <a:t>another location </a:t>
            </a:r>
            <a:r>
              <a:rPr lang="en-US" sz="2000" dirty="0"/>
              <a:t>to create welds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/>
              <a:t>Repeat</a:t>
            </a:r>
            <a:r>
              <a:rPr lang="en-US" sz="2000" dirty="0"/>
              <a:t> </a:t>
            </a:r>
            <a:r>
              <a:rPr lang="en-US" sz="2000" b="1" dirty="0"/>
              <a:t>until</a:t>
            </a:r>
            <a:r>
              <a:rPr lang="en-US" sz="2000" dirty="0"/>
              <a:t> curved workpiece is </a:t>
            </a:r>
            <a:r>
              <a:rPr lang="en-US" sz="2000" b="1" dirty="0"/>
              <a:t>sealed </a:t>
            </a:r>
            <a:r>
              <a:rPr lang="en-US" sz="2000" dirty="0"/>
              <a:t>(meeting / exceeding parameter)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A0DD9A-50EF-C136-C984-9265359A02D1}"/>
              </a:ext>
            </a:extLst>
          </p:cNvPr>
          <p:cNvGrpSpPr/>
          <p:nvPr/>
        </p:nvGrpSpPr>
        <p:grpSpPr>
          <a:xfrm>
            <a:off x="5916764" y="1660267"/>
            <a:ext cx="6203242" cy="4516696"/>
            <a:chOff x="2589714" y="1825625"/>
            <a:chExt cx="7231974" cy="4517456"/>
          </a:xfrm>
        </p:grpSpPr>
        <p:pic>
          <p:nvPicPr>
            <p:cNvPr id="5" name="Content Placeholder 4" descr="A diagram of a funnel&#10;&#10;Description automatically generated">
              <a:extLst>
                <a:ext uri="{FF2B5EF4-FFF2-40B4-BE49-F238E27FC236}">
                  <a16:creationId xmlns:a16="http://schemas.microsoft.com/office/drawing/2014/main" id="{1DD0719E-6C90-9E7F-DCAB-F0750143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2706" y="1825625"/>
              <a:ext cx="6485059" cy="45174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51470-1AE1-17E3-5695-34F58041549C}"/>
                </a:ext>
              </a:extLst>
            </p:cNvPr>
            <p:cNvSpPr txBox="1"/>
            <p:nvPr/>
          </p:nvSpPr>
          <p:spPr>
            <a:xfrm>
              <a:off x="5861991" y="2639614"/>
              <a:ext cx="797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Laser beam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812C25-DE03-D90B-489F-E939AEC7A494}"/>
                </a:ext>
              </a:extLst>
            </p:cNvPr>
            <p:cNvSpPr txBox="1"/>
            <p:nvPr/>
          </p:nvSpPr>
          <p:spPr>
            <a:xfrm>
              <a:off x="6445349" y="2616201"/>
              <a:ext cx="1193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Transparent first piece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6B8773-BAD9-F5D7-0D7A-3EEF1C49F2EF}"/>
                </a:ext>
              </a:extLst>
            </p:cNvPr>
            <p:cNvSpPr txBox="1"/>
            <p:nvPr/>
          </p:nvSpPr>
          <p:spPr>
            <a:xfrm>
              <a:off x="7467314" y="2437508"/>
              <a:ext cx="94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Optical guide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54C4E3-37FB-79DE-B93F-61C4016DCE6B}"/>
                </a:ext>
              </a:extLst>
            </p:cNvPr>
            <p:cNvSpPr txBox="1"/>
            <p:nvPr/>
          </p:nvSpPr>
          <p:spPr>
            <a:xfrm>
              <a:off x="8134662" y="2572445"/>
              <a:ext cx="923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Flat surface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FBE78F-3DAF-7065-143F-53CCE4039016}"/>
                </a:ext>
              </a:extLst>
            </p:cNvPr>
            <p:cNvSpPr txBox="1"/>
            <p:nvPr/>
          </p:nvSpPr>
          <p:spPr>
            <a:xfrm>
              <a:off x="8780120" y="2803277"/>
              <a:ext cx="92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Second target surface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251EBF-66D6-4C63-17BC-FCD4A8E499A5}"/>
                </a:ext>
              </a:extLst>
            </p:cNvPr>
            <p:cNvSpPr txBox="1"/>
            <p:nvPr/>
          </p:nvSpPr>
          <p:spPr>
            <a:xfrm>
              <a:off x="8900005" y="5005273"/>
              <a:ext cx="921683" cy="6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target surface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B422CB-A8F8-B3D3-7801-E26E6B90E325}"/>
                </a:ext>
              </a:extLst>
            </p:cNvPr>
            <p:cNvSpPr txBox="1"/>
            <p:nvPr/>
          </p:nvSpPr>
          <p:spPr>
            <a:xfrm>
              <a:off x="2589714" y="2760673"/>
              <a:ext cx="1973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Liquid optical medium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A37493-AD27-360A-2FBD-2819E10F11C7}"/>
                </a:ext>
              </a:extLst>
            </p:cNvPr>
            <p:cNvSpPr txBox="1"/>
            <p:nvPr/>
          </p:nvSpPr>
          <p:spPr>
            <a:xfrm>
              <a:off x="3410292" y="3698335"/>
              <a:ext cx="1179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Curved surface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C240A4-C584-10A1-90CD-05A2B43668D8}"/>
                </a:ext>
              </a:extLst>
            </p:cNvPr>
            <p:cNvSpPr txBox="1"/>
            <p:nvPr/>
          </p:nvSpPr>
          <p:spPr>
            <a:xfrm>
              <a:off x="2801797" y="4160000"/>
              <a:ext cx="1728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Second location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A95D12-B3F5-9C46-6999-611D569DCA86}"/>
                </a:ext>
              </a:extLst>
            </p:cNvPr>
            <p:cNvSpPr txBox="1"/>
            <p:nvPr/>
          </p:nvSpPr>
          <p:spPr>
            <a:xfrm>
              <a:off x="3203765" y="4703662"/>
              <a:ext cx="1359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location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2104EE-1629-7329-8653-435DAC542B48}"/>
                </a:ext>
              </a:extLst>
            </p:cNvPr>
            <p:cNvSpPr txBox="1"/>
            <p:nvPr/>
          </p:nvSpPr>
          <p:spPr>
            <a:xfrm>
              <a:off x="2892503" y="4420491"/>
              <a:ext cx="153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Welding location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7EC3D2-81BA-CC0F-1F7E-B42C85F8DD3F}"/>
                </a:ext>
              </a:extLst>
            </p:cNvPr>
            <p:cNvSpPr txBox="1"/>
            <p:nvPr/>
          </p:nvSpPr>
          <p:spPr>
            <a:xfrm>
              <a:off x="6179957" y="5333543"/>
              <a:ext cx="1650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Curved workpiece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1EA705-AABA-2BE8-5811-0EF8AC429FA6}"/>
                </a:ext>
              </a:extLst>
            </p:cNvPr>
            <p:cNvSpPr txBox="1"/>
            <p:nvPr/>
          </p:nvSpPr>
          <p:spPr>
            <a:xfrm>
              <a:off x="3539365" y="5328493"/>
              <a:ext cx="921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Second piece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6DD56-770E-0E0E-1058-DD12268DEE63}"/>
                </a:ext>
              </a:extLst>
            </p:cNvPr>
            <p:cNvSpPr txBox="1"/>
            <p:nvPr/>
          </p:nvSpPr>
          <p:spPr>
            <a:xfrm>
              <a:off x="5806936" y="3987784"/>
              <a:ext cx="91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Interface surface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8858A5-3EA0-B643-37DE-E58CB3D947C9}"/>
                  </a:ext>
                </a:extLst>
              </p14:cNvPr>
              <p14:cNvContentPartPr/>
              <p14:nvPr/>
            </p14:nvContentPartPr>
            <p14:xfrm>
              <a:off x="7915399" y="4238505"/>
              <a:ext cx="52920" cy="40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8858A5-3EA0-B643-37DE-E58CB3D947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6399" y="4229865"/>
                <a:ext cx="705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83E56B-A675-0166-DFCC-931BE649275B}"/>
                  </a:ext>
                </a:extLst>
              </p14:cNvPr>
              <p14:cNvContentPartPr/>
              <p14:nvPr/>
            </p14:nvContentPartPr>
            <p14:xfrm>
              <a:off x="7917199" y="4378185"/>
              <a:ext cx="51840" cy="39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83E56B-A675-0166-DFCC-931BE64927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559" y="4369185"/>
                <a:ext cx="6948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0193E-EE10-CA96-7CFA-D85D283B682E}"/>
              </a:ext>
            </a:extLst>
          </p:cNvPr>
          <p:cNvGrpSpPr/>
          <p:nvPr/>
        </p:nvGrpSpPr>
        <p:grpSpPr>
          <a:xfrm>
            <a:off x="7924399" y="4270905"/>
            <a:ext cx="50040" cy="283320"/>
            <a:chOff x="7924399" y="4270905"/>
            <a:chExt cx="500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0E0359-1777-552B-170B-987E1CB93E5B}"/>
                    </a:ext>
                  </a:extLst>
                </p14:cNvPr>
                <p14:cNvContentPartPr/>
                <p14:nvPr/>
              </p14:nvContentPartPr>
              <p14:xfrm>
                <a:off x="7924399" y="4503465"/>
                <a:ext cx="5004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0E0359-1777-552B-170B-987E1CB93E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15399" y="4494825"/>
                  <a:ext cx="67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27D4D1-A24C-FBD4-9D10-3C4056888CBD}"/>
                    </a:ext>
                  </a:extLst>
                </p14:cNvPr>
                <p14:cNvContentPartPr/>
                <p14:nvPr/>
              </p14:nvContentPartPr>
              <p14:xfrm>
                <a:off x="7950679" y="4270905"/>
                <a:ext cx="3600" cy="239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27D4D1-A24C-FBD4-9D10-3C4056888C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1679" y="4262265"/>
                  <a:ext cx="2124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107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342A-F833-920E-80D8-01748A09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Background: Advantages &amp; Drawbacks of Laser Welding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4700-0602-2178-0615-DD028568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279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Laser welding </a:t>
            </a:r>
            <a:r>
              <a:rPr lang="en-US" sz="2000" b="1" dirty="0"/>
              <a:t>advantages:</a:t>
            </a:r>
          </a:p>
          <a:p>
            <a:r>
              <a:rPr lang="en-US" sz="1600" b="1" dirty="0"/>
              <a:t>Greater precision </a:t>
            </a:r>
            <a:r>
              <a:rPr lang="en-US" sz="1600" dirty="0"/>
              <a:t>compared to traditional welding techniques </a:t>
            </a:r>
          </a:p>
          <a:p>
            <a:pPr lvl="1"/>
            <a:r>
              <a:rPr lang="en-US" sz="1600" b="1" dirty="0"/>
              <a:t>Energy</a:t>
            </a:r>
            <a:r>
              <a:rPr lang="en-US" sz="1600" dirty="0"/>
              <a:t> applied to </a:t>
            </a:r>
            <a:r>
              <a:rPr lang="en-US" sz="1600" b="1" dirty="0"/>
              <a:t>narrower area </a:t>
            </a:r>
            <a:r>
              <a:rPr lang="en-US" sz="1600" dirty="0"/>
              <a:t>by laser beam, </a:t>
            </a:r>
            <a:r>
              <a:rPr lang="en-US" sz="1600" b="1" dirty="0"/>
              <a:t>less risk </a:t>
            </a:r>
            <a:r>
              <a:rPr lang="en-US" sz="1600" dirty="0"/>
              <a:t>of </a:t>
            </a:r>
            <a:r>
              <a:rPr lang="en-US" sz="1600" b="1" dirty="0"/>
              <a:t>heat distortion</a:t>
            </a:r>
          </a:p>
          <a:p>
            <a:r>
              <a:rPr lang="en-US" sz="1600" dirty="0"/>
              <a:t>Enables</a:t>
            </a:r>
            <a:r>
              <a:rPr lang="en-US" sz="1600" b="1" dirty="0"/>
              <a:t> </a:t>
            </a:r>
            <a:r>
              <a:rPr lang="en-US" sz="1600" dirty="0"/>
              <a:t>joining of </a:t>
            </a:r>
            <a:r>
              <a:rPr lang="en-US" sz="1600" b="1" dirty="0"/>
              <a:t>dissimilar</a:t>
            </a:r>
            <a:r>
              <a:rPr lang="en-US" sz="1600" dirty="0"/>
              <a:t> materials, allowing </a:t>
            </a:r>
            <a:r>
              <a:rPr lang="en-US" sz="1600" b="1" dirty="0"/>
              <a:t>welding of complex joints </a:t>
            </a:r>
            <a:r>
              <a:rPr lang="en-US" sz="1600" dirty="0"/>
              <a:t>with </a:t>
            </a:r>
            <a:r>
              <a:rPr lang="en-US" sz="1600" b="1" dirty="0"/>
              <a:t>ease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Laser welding </a:t>
            </a:r>
            <a:r>
              <a:rPr lang="en-US" sz="2000" b="1" dirty="0"/>
              <a:t>drawbacks:</a:t>
            </a:r>
          </a:p>
          <a:p>
            <a:r>
              <a:rPr lang="en-US" sz="1600" dirty="0"/>
              <a:t>Laser welding becomes </a:t>
            </a:r>
            <a:r>
              <a:rPr lang="en-US" sz="1600" b="1" dirty="0"/>
              <a:t>difficult</a:t>
            </a:r>
            <a:r>
              <a:rPr lang="en-US" sz="1600" dirty="0"/>
              <a:t> on </a:t>
            </a:r>
            <a:r>
              <a:rPr lang="en-US" sz="1600" b="1" dirty="0"/>
              <a:t>curved surfaces </a:t>
            </a:r>
            <a:r>
              <a:rPr lang="en-US" sz="1600" dirty="0"/>
              <a:t>(</a:t>
            </a:r>
            <a:r>
              <a:rPr lang="en-US" sz="1600" b="1" dirty="0"/>
              <a:t>steeper curves --&gt; greater distortion</a:t>
            </a:r>
            <a:r>
              <a:rPr lang="en-US" sz="1600" dirty="0"/>
              <a:t>, </a:t>
            </a:r>
            <a:r>
              <a:rPr lang="en-US" sz="1600" b="1" dirty="0"/>
              <a:t>differing angles of incidence </a:t>
            </a:r>
            <a:r>
              <a:rPr lang="en-US" sz="1600" dirty="0"/>
              <a:t>in laser beam) </a:t>
            </a:r>
          </a:p>
          <a:p>
            <a:r>
              <a:rPr lang="en-US" sz="1600" b="1" dirty="0"/>
              <a:t>Edge-to-edge</a:t>
            </a:r>
            <a:r>
              <a:rPr lang="en-US" sz="1600" dirty="0"/>
              <a:t> welding presents </a:t>
            </a:r>
            <a:r>
              <a:rPr lang="en-US" sz="1600" b="1" dirty="0"/>
              <a:t>“clipping” issues – loss of energy </a:t>
            </a:r>
            <a:r>
              <a:rPr lang="en-US" sz="1600" dirty="0"/>
              <a:t>as laser beam </a:t>
            </a:r>
            <a:r>
              <a:rPr lang="en-US" sz="1600" b="1" dirty="0"/>
              <a:t>approaches edge</a:t>
            </a:r>
            <a:r>
              <a:rPr lang="en-US" sz="1600" dirty="0"/>
              <a:t> (even </a:t>
            </a:r>
            <a:r>
              <a:rPr lang="en-US" sz="1600" b="1" dirty="0"/>
              <a:t>worse</a:t>
            </a:r>
            <a:r>
              <a:rPr lang="en-US" sz="1600" dirty="0"/>
              <a:t> for</a:t>
            </a:r>
            <a:r>
              <a:rPr lang="en-US" sz="1600" b="1" dirty="0"/>
              <a:t> curved surfaces</a:t>
            </a:r>
            <a:r>
              <a:rPr lang="en-US" sz="1600" dirty="0"/>
              <a:t>)</a:t>
            </a:r>
          </a:p>
          <a:p>
            <a:r>
              <a:rPr lang="en-US" sz="1600" b="1" dirty="0"/>
              <a:t>Superficial flaws (rough finishes/residuals) absorbs energy</a:t>
            </a:r>
            <a:r>
              <a:rPr lang="en-US" sz="1600" dirty="0"/>
              <a:t>, rending welding </a:t>
            </a:r>
            <a:r>
              <a:rPr lang="en-US" sz="1600" b="1" dirty="0"/>
              <a:t>ineffective</a:t>
            </a:r>
          </a:p>
          <a:p>
            <a:r>
              <a:rPr lang="en-US" sz="1600" dirty="0"/>
              <a:t>Biological implants – require </a:t>
            </a:r>
            <a:r>
              <a:rPr lang="en-US" sz="1600" b="1" dirty="0"/>
              <a:t>hermetically sealed glass</a:t>
            </a:r>
            <a:r>
              <a:rPr lang="en-US" sz="1600" dirty="0"/>
              <a:t> housing to </a:t>
            </a:r>
            <a:r>
              <a:rPr lang="en-US" sz="1600" b="1" dirty="0"/>
              <a:t>prevent bio-reactivity</a:t>
            </a:r>
            <a:r>
              <a:rPr lang="en-US" sz="1600" dirty="0"/>
              <a:t> and/or </a:t>
            </a:r>
            <a:r>
              <a:rPr lang="en-US" sz="1600" b="1" dirty="0"/>
              <a:t>bodily fluids from corroding/degrading componentry </a:t>
            </a:r>
            <a:r>
              <a:rPr lang="en-US" sz="1600" dirty="0"/>
              <a:t>inside housing</a:t>
            </a:r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 descr="Close-up of a laser cutting machine&#10;&#10;Description automatically generated">
            <a:extLst>
              <a:ext uri="{FF2B5EF4-FFF2-40B4-BE49-F238E27FC236}">
                <a16:creationId xmlns:a16="http://schemas.microsoft.com/office/drawing/2014/main" id="{002F803D-B614-E666-AED1-FD590490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24" y="1493460"/>
            <a:ext cx="2389366" cy="1520984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E17E031-B30D-A9C4-DE38-A55CCC61EEEC}"/>
              </a:ext>
            </a:extLst>
          </p:cNvPr>
          <p:cNvSpPr/>
          <p:nvPr/>
        </p:nvSpPr>
        <p:spPr>
          <a:xfrm>
            <a:off x="8516560" y="4142272"/>
            <a:ext cx="1291590" cy="1988820"/>
          </a:xfrm>
          <a:custGeom>
            <a:avLst/>
            <a:gdLst>
              <a:gd name="connsiteX0" fmla="*/ 0 w 1291590"/>
              <a:gd name="connsiteY0" fmla="*/ 0 h 1988820"/>
              <a:gd name="connsiteX1" fmla="*/ 0 w 1291590"/>
              <a:gd name="connsiteY1" fmla="*/ 0 h 1988820"/>
              <a:gd name="connsiteX2" fmla="*/ 114300 w 1291590"/>
              <a:gd name="connsiteY2" fmla="*/ 11430 h 1988820"/>
              <a:gd name="connsiteX3" fmla="*/ 331470 w 1291590"/>
              <a:gd name="connsiteY3" fmla="*/ 22860 h 1988820"/>
              <a:gd name="connsiteX4" fmla="*/ 388620 w 1291590"/>
              <a:gd name="connsiteY4" fmla="*/ 45720 h 1988820"/>
              <a:gd name="connsiteX5" fmla="*/ 434340 w 1291590"/>
              <a:gd name="connsiteY5" fmla="*/ 57150 h 1988820"/>
              <a:gd name="connsiteX6" fmla="*/ 491490 w 1291590"/>
              <a:gd name="connsiteY6" fmla="*/ 80010 h 1988820"/>
              <a:gd name="connsiteX7" fmla="*/ 537210 w 1291590"/>
              <a:gd name="connsiteY7" fmla="*/ 91440 h 1988820"/>
              <a:gd name="connsiteX8" fmla="*/ 582930 w 1291590"/>
              <a:gd name="connsiteY8" fmla="*/ 114300 h 1988820"/>
              <a:gd name="connsiteX9" fmla="*/ 640080 w 1291590"/>
              <a:gd name="connsiteY9" fmla="*/ 137160 h 1988820"/>
              <a:gd name="connsiteX10" fmla="*/ 674370 w 1291590"/>
              <a:gd name="connsiteY10" fmla="*/ 160020 h 1988820"/>
              <a:gd name="connsiteX11" fmla="*/ 708660 w 1291590"/>
              <a:gd name="connsiteY11" fmla="*/ 171450 h 1988820"/>
              <a:gd name="connsiteX12" fmla="*/ 754380 w 1291590"/>
              <a:gd name="connsiteY12" fmla="*/ 194310 h 1988820"/>
              <a:gd name="connsiteX13" fmla="*/ 902970 w 1291590"/>
              <a:gd name="connsiteY13" fmla="*/ 320040 h 1988820"/>
              <a:gd name="connsiteX14" fmla="*/ 948690 w 1291590"/>
              <a:gd name="connsiteY14" fmla="*/ 365760 h 1988820"/>
              <a:gd name="connsiteX15" fmla="*/ 1017270 w 1291590"/>
              <a:gd name="connsiteY15" fmla="*/ 457200 h 1988820"/>
              <a:gd name="connsiteX16" fmla="*/ 1051560 w 1291590"/>
              <a:gd name="connsiteY16" fmla="*/ 502920 h 1988820"/>
              <a:gd name="connsiteX17" fmla="*/ 1085850 w 1291590"/>
              <a:gd name="connsiteY17" fmla="*/ 571500 h 1988820"/>
              <a:gd name="connsiteX18" fmla="*/ 1120140 w 1291590"/>
              <a:gd name="connsiteY18" fmla="*/ 640080 h 1988820"/>
              <a:gd name="connsiteX19" fmla="*/ 1143000 w 1291590"/>
              <a:gd name="connsiteY19" fmla="*/ 720090 h 1988820"/>
              <a:gd name="connsiteX20" fmla="*/ 1165860 w 1291590"/>
              <a:gd name="connsiteY20" fmla="*/ 754380 h 1988820"/>
              <a:gd name="connsiteX21" fmla="*/ 1188720 w 1291590"/>
              <a:gd name="connsiteY21" fmla="*/ 845820 h 1988820"/>
              <a:gd name="connsiteX22" fmla="*/ 1234440 w 1291590"/>
              <a:gd name="connsiteY22" fmla="*/ 948690 h 1988820"/>
              <a:gd name="connsiteX23" fmla="*/ 1245870 w 1291590"/>
              <a:gd name="connsiteY23" fmla="*/ 1005840 h 1988820"/>
              <a:gd name="connsiteX24" fmla="*/ 1257300 w 1291590"/>
              <a:gd name="connsiteY24" fmla="*/ 1051560 h 1988820"/>
              <a:gd name="connsiteX25" fmla="*/ 1268730 w 1291590"/>
              <a:gd name="connsiteY25" fmla="*/ 1108710 h 1988820"/>
              <a:gd name="connsiteX26" fmla="*/ 1291590 w 1291590"/>
              <a:gd name="connsiteY26" fmla="*/ 1177290 h 1988820"/>
              <a:gd name="connsiteX27" fmla="*/ 1280160 w 1291590"/>
              <a:gd name="connsiteY27" fmla="*/ 1817370 h 1988820"/>
              <a:gd name="connsiteX28" fmla="*/ 1257300 w 1291590"/>
              <a:gd name="connsiteY28" fmla="*/ 1988820 h 1988820"/>
              <a:gd name="connsiteX29" fmla="*/ 1062990 w 1291590"/>
              <a:gd name="connsiteY29" fmla="*/ 1977390 h 1988820"/>
              <a:gd name="connsiteX30" fmla="*/ 994410 w 1291590"/>
              <a:gd name="connsiteY30" fmla="*/ 1965960 h 1988820"/>
              <a:gd name="connsiteX31" fmla="*/ 960120 w 1291590"/>
              <a:gd name="connsiteY31" fmla="*/ 1954530 h 1988820"/>
              <a:gd name="connsiteX32" fmla="*/ 914400 w 1291590"/>
              <a:gd name="connsiteY32" fmla="*/ 1943100 h 1988820"/>
              <a:gd name="connsiteX33" fmla="*/ 845820 w 1291590"/>
              <a:gd name="connsiteY33" fmla="*/ 1897380 h 1988820"/>
              <a:gd name="connsiteX34" fmla="*/ 811530 w 1291590"/>
              <a:gd name="connsiteY34" fmla="*/ 1874520 h 1988820"/>
              <a:gd name="connsiteX35" fmla="*/ 765810 w 1291590"/>
              <a:gd name="connsiteY35" fmla="*/ 1805940 h 1988820"/>
              <a:gd name="connsiteX36" fmla="*/ 731520 w 1291590"/>
              <a:gd name="connsiteY36" fmla="*/ 1760220 h 1988820"/>
              <a:gd name="connsiteX37" fmla="*/ 685800 w 1291590"/>
              <a:gd name="connsiteY37" fmla="*/ 1691640 h 1988820"/>
              <a:gd name="connsiteX38" fmla="*/ 662940 w 1291590"/>
              <a:gd name="connsiteY38" fmla="*/ 1657350 h 1988820"/>
              <a:gd name="connsiteX39" fmla="*/ 640080 w 1291590"/>
              <a:gd name="connsiteY39" fmla="*/ 1565910 h 1988820"/>
              <a:gd name="connsiteX40" fmla="*/ 617220 w 1291590"/>
              <a:gd name="connsiteY40" fmla="*/ 1531620 h 1988820"/>
              <a:gd name="connsiteX41" fmla="*/ 594360 w 1291590"/>
              <a:gd name="connsiteY41" fmla="*/ 1440180 h 1988820"/>
              <a:gd name="connsiteX42" fmla="*/ 582930 w 1291590"/>
              <a:gd name="connsiteY42" fmla="*/ 1405890 h 1988820"/>
              <a:gd name="connsiteX43" fmla="*/ 560070 w 1291590"/>
              <a:gd name="connsiteY43" fmla="*/ 1303020 h 1988820"/>
              <a:gd name="connsiteX44" fmla="*/ 537210 w 1291590"/>
              <a:gd name="connsiteY44" fmla="*/ 1223010 h 1988820"/>
              <a:gd name="connsiteX45" fmla="*/ 514350 w 1291590"/>
              <a:gd name="connsiteY45" fmla="*/ 1062990 h 1988820"/>
              <a:gd name="connsiteX46" fmla="*/ 502920 w 1291590"/>
              <a:gd name="connsiteY46" fmla="*/ 960120 h 1988820"/>
              <a:gd name="connsiteX47" fmla="*/ 468630 w 1291590"/>
              <a:gd name="connsiteY47" fmla="*/ 777240 h 1988820"/>
              <a:gd name="connsiteX48" fmla="*/ 434340 w 1291590"/>
              <a:gd name="connsiteY48" fmla="*/ 765810 h 1988820"/>
              <a:gd name="connsiteX49" fmla="*/ 365760 w 1291590"/>
              <a:gd name="connsiteY49" fmla="*/ 720090 h 1988820"/>
              <a:gd name="connsiteX50" fmla="*/ 331470 w 1291590"/>
              <a:gd name="connsiteY50" fmla="*/ 685800 h 1988820"/>
              <a:gd name="connsiteX51" fmla="*/ 274320 w 1291590"/>
              <a:gd name="connsiteY51" fmla="*/ 640080 h 1988820"/>
              <a:gd name="connsiteX52" fmla="*/ 240030 w 1291590"/>
              <a:gd name="connsiteY52" fmla="*/ 594360 h 1988820"/>
              <a:gd name="connsiteX53" fmla="*/ 148590 w 1291590"/>
              <a:gd name="connsiteY53" fmla="*/ 537210 h 1988820"/>
              <a:gd name="connsiteX54" fmla="*/ 80010 w 1291590"/>
              <a:gd name="connsiteY54" fmla="*/ 480060 h 1988820"/>
              <a:gd name="connsiteX55" fmla="*/ 68580 w 1291590"/>
              <a:gd name="connsiteY55" fmla="*/ 445770 h 1988820"/>
              <a:gd name="connsiteX56" fmla="*/ 45720 w 1291590"/>
              <a:gd name="connsiteY56" fmla="*/ 388620 h 1988820"/>
              <a:gd name="connsiteX57" fmla="*/ 34290 w 1291590"/>
              <a:gd name="connsiteY57" fmla="*/ 68580 h 1988820"/>
              <a:gd name="connsiteX58" fmla="*/ 0 w 1291590"/>
              <a:gd name="connsiteY58" fmla="*/ 0 h 19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1590" h="1988820">
                <a:moveTo>
                  <a:pt x="0" y="0"/>
                </a:moveTo>
                <a:lnTo>
                  <a:pt x="0" y="0"/>
                </a:lnTo>
                <a:cubicBezTo>
                  <a:pt x="38100" y="3810"/>
                  <a:pt x="76101" y="8796"/>
                  <a:pt x="114300" y="11430"/>
                </a:cubicBezTo>
                <a:cubicBezTo>
                  <a:pt x="186618" y="16417"/>
                  <a:pt x="259540" y="13869"/>
                  <a:pt x="331470" y="22860"/>
                </a:cubicBezTo>
                <a:cubicBezTo>
                  <a:pt x="351829" y="25405"/>
                  <a:pt x="369155" y="39232"/>
                  <a:pt x="388620" y="45720"/>
                </a:cubicBezTo>
                <a:cubicBezTo>
                  <a:pt x="403523" y="50688"/>
                  <a:pt x="419437" y="52182"/>
                  <a:pt x="434340" y="57150"/>
                </a:cubicBezTo>
                <a:cubicBezTo>
                  <a:pt x="453805" y="63638"/>
                  <a:pt x="472025" y="73522"/>
                  <a:pt x="491490" y="80010"/>
                </a:cubicBezTo>
                <a:cubicBezTo>
                  <a:pt x="506393" y="84978"/>
                  <a:pt x="522501" y="85924"/>
                  <a:pt x="537210" y="91440"/>
                </a:cubicBezTo>
                <a:cubicBezTo>
                  <a:pt x="553164" y="97423"/>
                  <a:pt x="567360" y="107380"/>
                  <a:pt x="582930" y="114300"/>
                </a:cubicBezTo>
                <a:cubicBezTo>
                  <a:pt x="601679" y="122633"/>
                  <a:pt x="621729" y="127984"/>
                  <a:pt x="640080" y="137160"/>
                </a:cubicBezTo>
                <a:cubicBezTo>
                  <a:pt x="652367" y="143303"/>
                  <a:pt x="662083" y="153877"/>
                  <a:pt x="674370" y="160020"/>
                </a:cubicBezTo>
                <a:cubicBezTo>
                  <a:pt x="685146" y="165408"/>
                  <a:pt x="697586" y="166704"/>
                  <a:pt x="708660" y="171450"/>
                </a:cubicBezTo>
                <a:cubicBezTo>
                  <a:pt x="724321" y="178162"/>
                  <a:pt x="739485" y="186035"/>
                  <a:pt x="754380" y="194310"/>
                </a:cubicBezTo>
                <a:cubicBezTo>
                  <a:pt x="839081" y="241366"/>
                  <a:pt x="814081" y="231151"/>
                  <a:pt x="902970" y="320040"/>
                </a:cubicBezTo>
                <a:cubicBezTo>
                  <a:pt x="918210" y="335280"/>
                  <a:pt x="935758" y="348518"/>
                  <a:pt x="948690" y="365760"/>
                </a:cubicBezTo>
                <a:lnTo>
                  <a:pt x="1017270" y="457200"/>
                </a:lnTo>
                <a:lnTo>
                  <a:pt x="1051560" y="502920"/>
                </a:lnTo>
                <a:cubicBezTo>
                  <a:pt x="1080290" y="589109"/>
                  <a:pt x="1041535" y="482870"/>
                  <a:pt x="1085850" y="571500"/>
                </a:cubicBezTo>
                <a:cubicBezTo>
                  <a:pt x="1133172" y="666144"/>
                  <a:pt x="1054626" y="541810"/>
                  <a:pt x="1120140" y="640080"/>
                </a:cubicBezTo>
                <a:cubicBezTo>
                  <a:pt x="1123802" y="654729"/>
                  <a:pt x="1134801" y="703692"/>
                  <a:pt x="1143000" y="720090"/>
                </a:cubicBezTo>
                <a:cubicBezTo>
                  <a:pt x="1149143" y="732377"/>
                  <a:pt x="1158240" y="742950"/>
                  <a:pt x="1165860" y="754380"/>
                </a:cubicBezTo>
                <a:cubicBezTo>
                  <a:pt x="1173480" y="784860"/>
                  <a:pt x="1174669" y="817719"/>
                  <a:pt x="1188720" y="845820"/>
                </a:cubicBezTo>
                <a:cubicBezTo>
                  <a:pt x="1205606" y="879592"/>
                  <a:pt x="1223494" y="912205"/>
                  <a:pt x="1234440" y="948690"/>
                </a:cubicBezTo>
                <a:cubicBezTo>
                  <a:pt x="1240022" y="967298"/>
                  <a:pt x="1241656" y="986875"/>
                  <a:pt x="1245870" y="1005840"/>
                </a:cubicBezTo>
                <a:cubicBezTo>
                  <a:pt x="1249278" y="1021175"/>
                  <a:pt x="1253892" y="1036225"/>
                  <a:pt x="1257300" y="1051560"/>
                </a:cubicBezTo>
                <a:cubicBezTo>
                  <a:pt x="1261514" y="1070525"/>
                  <a:pt x="1263618" y="1089967"/>
                  <a:pt x="1268730" y="1108710"/>
                </a:cubicBezTo>
                <a:cubicBezTo>
                  <a:pt x="1275070" y="1131957"/>
                  <a:pt x="1291590" y="1177290"/>
                  <a:pt x="1291590" y="1177290"/>
                </a:cubicBezTo>
                <a:cubicBezTo>
                  <a:pt x="1287780" y="1390650"/>
                  <a:pt x="1286825" y="1604080"/>
                  <a:pt x="1280160" y="1817370"/>
                </a:cubicBezTo>
                <a:cubicBezTo>
                  <a:pt x="1279569" y="1836278"/>
                  <a:pt x="1260637" y="1965463"/>
                  <a:pt x="1257300" y="1988820"/>
                </a:cubicBezTo>
                <a:cubicBezTo>
                  <a:pt x="1192530" y="1985010"/>
                  <a:pt x="1127628" y="1983011"/>
                  <a:pt x="1062990" y="1977390"/>
                </a:cubicBezTo>
                <a:cubicBezTo>
                  <a:pt x="1039902" y="1975382"/>
                  <a:pt x="1017033" y="1970987"/>
                  <a:pt x="994410" y="1965960"/>
                </a:cubicBezTo>
                <a:cubicBezTo>
                  <a:pt x="982649" y="1963346"/>
                  <a:pt x="971705" y="1957840"/>
                  <a:pt x="960120" y="1954530"/>
                </a:cubicBezTo>
                <a:cubicBezTo>
                  <a:pt x="945015" y="1950214"/>
                  <a:pt x="929640" y="1946910"/>
                  <a:pt x="914400" y="1943100"/>
                </a:cubicBezTo>
                <a:lnTo>
                  <a:pt x="845820" y="1897380"/>
                </a:lnTo>
                <a:lnTo>
                  <a:pt x="811530" y="1874520"/>
                </a:lnTo>
                <a:cubicBezTo>
                  <a:pt x="796290" y="1851660"/>
                  <a:pt x="782295" y="1827919"/>
                  <a:pt x="765810" y="1805940"/>
                </a:cubicBezTo>
                <a:cubicBezTo>
                  <a:pt x="754380" y="1790700"/>
                  <a:pt x="742444" y="1775826"/>
                  <a:pt x="731520" y="1760220"/>
                </a:cubicBezTo>
                <a:cubicBezTo>
                  <a:pt x="715765" y="1737712"/>
                  <a:pt x="701040" y="1714500"/>
                  <a:pt x="685800" y="1691640"/>
                </a:cubicBezTo>
                <a:lnTo>
                  <a:pt x="662940" y="1657350"/>
                </a:lnTo>
                <a:cubicBezTo>
                  <a:pt x="658593" y="1635613"/>
                  <a:pt x="651796" y="1589341"/>
                  <a:pt x="640080" y="1565910"/>
                </a:cubicBezTo>
                <a:cubicBezTo>
                  <a:pt x="633937" y="1553623"/>
                  <a:pt x="624840" y="1543050"/>
                  <a:pt x="617220" y="1531620"/>
                </a:cubicBezTo>
                <a:cubicBezTo>
                  <a:pt x="609600" y="1501140"/>
                  <a:pt x="604295" y="1469986"/>
                  <a:pt x="594360" y="1440180"/>
                </a:cubicBezTo>
                <a:cubicBezTo>
                  <a:pt x="590550" y="1428750"/>
                  <a:pt x="585852" y="1417579"/>
                  <a:pt x="582930" y="1405890"/>
                </a:cubicBezTo>
                <a:cubicBezTo>
                  <a:pt x="559360" y="1311610"/>
                  <a:pt x="583537" y="1385155"/>
                  <a:pt x="560070" y="1303020"/>
                </a:cubicBezTo>
                <a:cubicBezTo>
                  <a:pt x="545545" y="1252182"/>
                  <a:pt x="549121" y="1282563"/>
                  <a:pt x="537210" y="1223010"/>
                </a:cubicBezTo>
                <a:cubicBezTo>
                  <a:pt x="526980" y="1171862"/>
                  <a:pt x="520370" y="1114162"/>
                  <a:pt x="514350" y="1062990"/>
                </a:cubicBezTo>
                <a:cubicBezTo>
                  <a:pt x="510319" y="1028725"/>
                  <a:pt x="506353" y="994450"/>
                  <a:pt x="502920" y="960120"/>
                </a:cubicBezTo>
                <a:cubicBezTo>
                  <a:pt x="499785" y="928767"/>
                  <a:pt x="502169" y="817487"/>
                  <a:pt x="468630" y="777240"/>
                </a:cubicBezTo>
                <a:cubicBezTo>
                  <a:pt x="460917" y="767984"/>
                  <a:pt x="444872" y="771661"/>
                  <a:pt x="434340" y="765810"/>
                </a:cubicBezTo>
                <a:cubicBezTo>
                  <a:pt x="410323" y="752467"/>
                  <a:pt x="387447" y="736958"/>
                  <a:pt x="365760" y="720090"/>
                </a:cubicBezTo>
                <a:cubicBezTo>
                  <a:pt x="353001" y="710166"/>
                  <a:pt x="343635" y="696444"/>
                  <a:pt x="331470" y="685800"/>
                </a:cubicBezTo>
                <a:cubicBezTo>
                  <a:pt x="313110" y="669735"/>
                  <a:pt x="291571" y="657331"/>
                  <a:pt x="274320" y="640080"/>
                </a:cubicBezTo>
                <a:cubicBezTo>
                  <a:pt x="260850" y="626610"/>
                  <a:pt x="253500" y="607830"/>
                  <a:pt x="240030" y="594360"/>
                </a:cubicBezTo>
                <a:cubicBezTo>
                  <a:pt x="203606" y="557936"/>
                  <a:pt x="190842" y="561354"/>
                  <a:pt x="148590" y="537210"/>
                </a:cubicBezTo>
                <a:cubicBezTo>
                  <a:pt x="111459" y="515992"/>
                  <a:pt x="111530" y="511580"/>
                  <a:pt x="80010" y="480060"/>
                </a:cubicBezTo>
                <a:cubicBezTo>
                  <a:pt x="76200" y="468630"/>
                  <a:pt x="72810" y="457051"/>
                  <a:pt x="68580" y="445770"/>
                </a:cubicBezTo>
                <a:cubicBezTo>
                  <a:pt x="61376" y="426559"/>
                  <a:pt x="47578" y="409053"/>
                  <a:pt x="45720" y="388620"/>
                </a:cubicBezTo>
                <a:cubicBezTo>
                  <a:pt x="36055" y="282310"/>
                  <a:pt x="41163" y="175107"/>
                  <a:pt x="34290" y="68580"/>
                </a:cubicBezTo>
                <a:cubicBezTo>
                  <a:pt x="32478" y="40501"/>
                  <a:pt x="5715" y="11430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2257F3-6123-BCD8-03C9-C32E362A392F}"/>
              </a:ext>
            </a:extLst>
          </p:cNvPr>
          <p:cNvCxnSpPr>
            <a:cxnSpLocks/>
          </p:cNvCxnSpPr>
          <p:nvPr/>
        </p:nvCxnSpPr>
        <p:spPr>
          <a:xfrm flipH="1">
            <a:off x="9611772" y="4244628"/>
            <a:ext cx="1168585" cy="464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0DDC69-0D2B-5F63-0D77-000218895BEF}"/>
              </a:ext>
            </a:extLst>
          </p:cNvPr>
          <p:cNvGrpSpPr/>
          <p:nvPr/>
        </p:nvGrpSpPr>
        <p:grpSpPr>
          <a:xfrm rot="21352454">
            <a:off x="10709996" y="3634935"/>
            <a:ext cx="768339" cy="1047944"/>
            <a:chOff x="11029950" y="3409756"/>
            <a:chExt cx="768339" cy="1047944"/>
          </a:xfrm>
        </p:grpSpPr>
        <p:sp>
          <p:nvSpPr>
            <p:cNvPr id="15" name="Magnetic Disk 14">
              <a:extLst>
                <a:ext uri="{FF2B5EF4-FFF2-40B4-BE49-F238E27FC236}">
                  <a16:creationId xmlns:a16="http://schemas.microsoft.com/office/drawing/2014/main" id="{35CD70B7-A38B-B555-E4DA-EE1C5BC21419}"/>
                </a:ext>
              </a:extLst>
            </p:cNvPr>
            <p:cNvSpPr/>
            <p:nvPr/>
          </p:nvSpPr>
          <p:spPr>
            <a:xfrm rot="4062981">
              <a:off x="11120109" y="3779326"/>
              <a:ext cx="1047750" cy="308610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A7C4E6E-8934-B624-8B2E-424225054E56}"/>
                </a:ext>
              </a:extLst>
            </p:cNvPr>
            <p:cNvSpPr/>
            <p:nvPr/>
          </p:nvSpPr>
          <p:spPr>
            <a:xfrm>
              <a:off x="11029950" y="3474720"/>
              <a:ext cx="697230" cy="982980"/>
            </a:xfrm>
            <a:custGeom>
              <a:avLst/>
              <a:gdLst>
                <a:gd name="connsiteX0" fmla="*/ 320040 w 697230"/>
                <a:gd name="connsiteY0" fmla="*/ 0 h 982980"/>
                <a:gd name="connsiteX1" fmla="*/ 320040 w 697230"/>
                <a:gd name="connsiteY1" fmla="*/ 0 h 982980"/>
                <a:gd name="connsiteX2" fmla="*/ 274320 w 697230"/>
                <a:gd name="connsiteY2" fmla="*/ 102870 h 982980"/>
                <a:gd name="connsiteX3" fmla="*/ 251460 w 697230"/>
                <a:gd name="connsiteY3" fmla="*/ 137160 h 982980"/>
                <a:gd name="connsiteX4" fmla="*/ 240030 w 697230"/>
                <a:gd name="connsiteY4" fmla="*/ 171450 h 982980"/>
                <a:gd name="connsiteX5" fmla="*/ 217170 w 697230"/>
                <a:gd name="connsiteY5" fmla="*/ 205740 h 982980"/>
                <a:gd name="connsiteX6" fmla="*/ 205740 w 697230"/>
                <a:gd name="connsiteY6" fmla="*/ 240030 h 982980"/>
                <a:gd name="connsiteX7" fmla="*/ 160020 w 697230"/>
                <a:gd name="connsiteY7" fmla="*/ 308610 h 982980"/>
                <a:gd name="connsiteX8" fmla="*/ 114300 w 697230"/>
                <a:gd name="connsiteY8" fmla="*/ 377190 h 982980"/>
                <a:gd name="connsiteX9" fmla="*/ 45720 w 697230"/>
                <a:gd name="connsiteY9" fmla="*/ 480060 h 982980"/>
                <a:gd name="connsiteX10" fmla="*/ 22860 w 697230"/>
                <a:gd name="connsiteY10" fmla="*/ 514350 h 982980"/>
                <a:gd name="connsiteX11" fmla="*/ 0 w 697230"/>
                <a:gd name="connsiteY11" fmla="*/ 548640 h 982980"/>
                <a:gd name="connsiteX12" fmla="*/ 11430 w 697230"/>
                <a:gd name="connsiteY12" fmla="*/ 582930 h 982980"/>
                <a:gd name="connsiteX13" fmla="*/ 45720 w 697230"/>
                <a:gd name="connsiteY13" fmla="*/ 605790 h 982980"/>
                <a:gd name="connsiteX14" fmla="*/ 80010 w 697230"/>
                <a:gd name="connsiteY14" fmla="*/ 640080 h 982980"/>
                <a:gd name="connsiteX15" fmla="*/ 148590 w 697230"/>
                <a:gd name="connsiteY15" fmla="*/ 685800 h 982980"/>
                <a:gd name="connsiteX16" fmla="*/ 182880 w 697230"/>
                <a:gd name="connsiteY16" fmla="*/ 720090 h 982980"/>
                <a:gd name="connsiteX17" fmla="*/ 217170 w 697230"/>
                <a:gd name="connsiteY17" fmla="*/ 742950 h 982980"/>
                <a:gd name="connsiteX18" fmla="*/ 354330 w 697230"/>
                <a:gd name="connsiteY18" fmla="*/ 800100 h 982980"/>
                <a:gd name="connsiteX19" fmla="*/ 434340 w 697230"/>
                <a:gd name="connsiteY19" fmla="*/ 845820 h 982980"/>
                <a:gd name="connsiteX20" fmla="*/ 502920 w 697230"/>
                <a:gd name="connsiteY20" fmla="*/ 868680 h 982980"/>
                <a:gd name="connsiteX21" fmla="*/ 582930 w 697230"/>
                <a:gd name="connsiteY21" fmla="*/ 902970 h 982980"/>
                <a:gd name="connsiteX22" fmla="*/ 617220 w 697230"/>
                <a:gd name="connsiteY22" fmla="*/ 937260 h 982980"/>
                <a:gd name="connsiteX23" fmla="*/ 662940 w 697230"/>
                <a:gd name="connsiteY23" fmla="*/ 960120 h 982980"/>
                <a:gd name="connsiteX24" fmla="*/ 697230 w 697230"/>
                <a:gd name="connsiteY24" fmla="*/ 982980 h 982980"/>
                <a:gd name="connsiteX25" fmla="*/ 674370 w 697230"/>
                <a:gd name="connsiteY25" fmla="*/ 948690 h 982980"/>
                <a:gd name="connsiteX26" fmla="*/ 640080 w 697230"/>
                <a:gd name="connsiteY26" fmla="*/ 914400 h 982980"/>
                <a:gd name="connsiteX27" fmla="*/ 617220 w 697230"/>
                <a:gd name="connsiteY27" fmla="*/ 822960 h 982980"/>
                <a:gd name="connsiteX28" fmla="*/ 582930 w 697230"/>
                <a:gd name="connsiteY28" fmla="*/ 720090 h 982980"/>
                <a:gd name="connsiteX29" fmla="*/ 571500 w 697230"/>
                <a:gd name="connsiteY29" fmla="*/ 685800 h 982980"/>
                <a:gd name="connsiteX30" fmla="*/ 548640 w 697230"/>
                <a:gd name="connsiteY30" fmla="*/ 651510 h 982980"/>
                <a:gd name="connsiteX31" fmla="*/ 537210 w 697230"/>
                <a:gd name="connsiteY31" fmla="*/ 582930 h 982980"/>
                <a:gd name="connsiteX32" fmla="*/ 480060 w 697230"/>
                <a:gd name="connsiteY32" fmla="*/ 514350 h 982980"/>
                <a:gd name="connsiteX33" fmla="*/ 457200 w 697230"/>
                <a:gd name="connsiteY33" fmla="*/ 480060 h 982980"/>
                <a:gd name="connsiteX34" fmla="*/ 434340 w 697230"/>
                <a:gd name="connsiteY34" fmla="*/ 388620 h 982980"/>
                <a:gd name="connsiteX35" fmla="*/ 388620 w 697230"/>
                <a:gd name="connsiteY35" fmla="*/ 320040 h 982980"/>
                <a:gd name="connsiteX36" fmla="*/ 377190 w 697230"/>
                <a:gd name="connsiteY36" fmla="*/ 240030 h 982980"/>
                <a:gd name="connsiteX37" fmla="*/ 354330 w 697230"/>
                <a:gd name="connsiteY37" fmla="*/ 171450 h 982980"/>
                <a:gd name="connsiteX38" fmla="*/ 342900 w 697230"/>
                <a:gd name="connsiteY38" fmla="*/ 137160 h 982980"/>
                <a:gd name="connsiteX39" fmla="*/ 331470 w 697230"/>
                <a:gd name="connsiteY39" fmla="*/ 102870 h 982980"/>
                <a:gd name="connsiteX40" fmla="*/ 320040 w 697230"/>
                <a:gd name="connsiteY40" fmla="*/ 68580 h 982980"/>
                <a:gd name="connsiteX41" fmla="*/ 320040 w 697230"/>
                <a:gd name="connsiteY41" fmla="*/ 0 h 98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97230" h="982980">
                  <a:moveTo>
                    <a:pt x="320040" y="0"/>
                  </a:moveTo>
                  <a:lnTo>
                    <a:pt x="320040" y="0"/>
                  </a:lnTo>
                  <a:cubicBezTo>
                    <a:pt x="304800" y="34290"/>
                    <a:pt x="291101" y="69307"/>
                    <a:pt x="274320" y="102870"/>
                  </a:cubicBezTo>
                  <a:cubicBezTo>
                    <a:pt x="268177" y="115157"/>
                    <a:pt x="257603" y="124873"/>
                    <a:pt x="251460" y="137160"/>
                  </a:cubicBezTo>
                  <a:cubicBezTo>
                    <a:pt x="246072" y="147936"/>
                    <a:pt x="245418" y="160674"/>
                    <a:pt x="240030" y="171450"/>
                  </a:cubicBezTo>
                  <a:cubicBezTo>
                    <a:pt x="233887" y="183737"/>
                    <a:pt x="223313" y="193453"/>
                    <a:pt x="217170" y="205740"/>
                  </a:cubicBezTo>
                  <a:cubicBezTo>
                    <a:pt x="211782" y="216516"/>
                    <a:pt x="211591" y="229498"/>
                    <a:pt x="205740" y="240030"/>
                  </a:cubicBezTo>
                  <a:cubicBezTo>
                    <a:pt x="192397" y="264047"/>
                    <a:pt x="175260" y="285750"/>
                    <a:pt x="160020" y="308610"/>
                  </a:cubicBezTo>
                  <a:lnTo>
                    <a:pt x="114300" y="377190"/>
                  </a:lnTo>
                  <a:lnTo>
                    <a:pt x="45720" y="480060"/>
                  </a:lnTo>
                  <a:lnTo>
                    <a:pt x="22860" y="514350"/>
                  </a:lnTo>
                  <a:lnTo>
                    <a:pt x="0" y="548640"/>
                  </a:lnTo>
                  <a:cubicBezTo>
                    <a:pt x="3810" y="560070"/>
                    <a:pt x="3904" y="573522"/>
                    <a:pt x="11430" y="582930"/>
                  </a:cubicBezTo>
                  <a:cubicBezTo>
                    <a:pt x="20012" y="593657"/>
                    <a:pt x="35167" y="596996"/>
                    <a:pt x="45720" y="605790"/>
                  </a:cubicBezTo>
                  <a:cubicBezTo>
                    <a:pt x="58138" y="616138"/>
                    <a:pt x="67251" y="630156"/>
                    <a:pt x="80010" y="640080"/>
                  </a:cubicBezTo>
                  <a:cubicBezTo>
                    <a:pt x="101697" y="656948"/>
                    <a:pt x="129163" y="666373"/>
                    <a:pt x="148590" y="685800"/>
                  </a:cubicBezTo>
                  <a:cubicBezTo>
                    <a:pt x="160020" y="697230"/>
                    <a:pt x="170462" y="709742"/>
                    <a:pt x="182880" y="720090"/>
                  </a:cubicBezTo>
                  <a:cubicBezTo>
                    <a:pt x="193433" y="728884"/>
                    <a:pt x="205110" y="736372"/>
                    <a:pt x="217170" y="742950"/>
                  </a:cubicBezTo>
                  <a:cubicBezTo>
                    <a:pt x="306431" y="791638"/>
                    <a:pt x="283031" y="782275"/>
                    <a:pt x="354330" y="800100"/>
                  </a:cubicBezTo>
                  <a:cubicBezTo>
                    <a:pt x="385260" y="820720"/>
                    <a:pt x="398086" y="831318"/>
                    <a:pt x="434340" y="845820"/>
                  </a:cubicBezTo>
                  <a:cubicBezTo>
                    <a:pt x="456713" y="854769"/>
                    <a:pt x="481367" y="857904"/>
                    <a:pt x="502920" y="868680"/>
                  </a:cubicBezTo>
                  <a:cubicBezTo>
                    <a:pt x="559416" y="896928"/>
                    <a:pt x="532476" y="886152"/>
                    <a:pt x="582930" y="902970"/>
                  </a:cubicBezTo>
                  <a:cubicBezTo>
                    <a:pt x="594360" y="914400"/>
                    <a:pt x="604066" y="927865"/>
                    <a:pt x="617220" y="937260"/>
                  </a:cubicBezTo>
                  <a:cubicBezTo>
                    <a:pt x="631085" y="947164"/>
                    <a:pt x="648146" y="951666"/>
                    <a:pt x="662940" y="960120"/>
                  </a:cubicBezTo>
                  <a:cubicBezTo>
                    <a:pt x="674867" y="966936"/>
                    <a:pt x="685800" y="975360"/>
                    <a:pt x="697230" y="982980"/>
                  </a:cubicBezTo>
                  <a:cubicBezTo>
                    <a:pt x="689610" y="971550"/>
                    <a:pt x="683164" y="959243"/>
                    <a:pt x="674370" y="948690"/>
                  </a:cubicBezTo>
                  <a:cubicBezTo>
                    <a:pt x="664022" y="936272"/>
                    <a:pt x="646769" y="929116"/>
                    <a:pt x="640080" y="914400"/>
                  </a:cubicBezTo>
                  <a:cubicBezTo>
                    <a:pt x="627079" y="885798"/>
                    <a:pt x="627155" y="852766"/>
                    <a:pt x="617220" y="822960"/>
                  </a:cubicBezTo>
                  <a:lnTo>
                    <a:pt x="582930" y="720090"/>
                  </a:lnTo>
                  <a:cubicBezTo>
                    <a:pt x="579120" y="708660"/>
                    <a:pt x="578183" y="695825"/>
                    <a:pt x="571500" y="685800"/>
                  </a:cubicBezTo>
                  <a:lnTo>
                    <a:pt x="548640" y="651510"/>
                  </a:lnTo>
                  <a:cubicBezTo>
                    <a:pt x="544830" y="628650"/>
                    <a:pt x="544539" y="604916"/>
                    <a:pt x="537210" y="582930"/>
                  </a:cubicBezTo>
                  <a:cubicBezTo>
                    <a:pt x="527750" y="554551"/>
                    <a:pt x="497745" y="535571"/>
                    <a:pt x="480060" y="514350"/>
                  </a:cubicBezTo>
                  <a:cubicBezTo>
                    <a:pt x="471266" y="503797"/>
                    <a:pt x="464820" y="491490"/>
                    <a:pt x="457200" y="480060"/>
                  </a:cubicBezTo>
                  <a:cubicBezTo>
                    <a:pt x="449580" y="449580"/>
                    <a:pt x="451768" y="414761"/>
                    <a:pt x="434340" y="388620"/>
                  </a:cubicBezTo>
                  <a:lnTo>
                    <a:pt x="388620" y="320040"/>
                  </a:lnTo>
                  <a:cubicBezTo>
                    <a:pt x="384810" y="293370"/>
                    <a:pt x="383248" y="266281"/>
                    <a:pt x="377190" y="240030"/>
                  </a:cubicBezTo>
                  <a:cubicBezTo>
                    <a:pt x="371772" y="216551"/>
                    <a:pt x="361950" y="194310"/>
                    <a:pt x="354330" y="171450"/>
                  </a:cubicBezTo>
                  <a:lnTo>
                    <a:pt x="342900" y="137160"/>
                  </a:lnTo>
                  <a:lnTo>
                    <a:pt x="331470" y="102870"/>
                  </a:lnTo>
                  <a:cubicBezTo>
                    <a:pt x="327660" y="91440"/>
                    <a:pt x="325428" y="79356"/>
                    <a:pt x="320040" y="68580"/>
                  </a:cubicBezTo>
                  <a:lnTo>
                    <a:pt x="32004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D22778-BC51-9AC5-BF38-5891B5E2E7F8}"/>
              </a:ext>
            </a:extLst>
          </p:cNvPr>
          <p:cNvCxnSpPr>
            <a:cxnSpLocks/>
            <a:stCxn id="17" idx="0"/>
          </p:cNvCxnSpPr>
          <p:nvPr/>
        </p:nvCxnSpPr>
        <p:spPr>
          <a:xfrm flipH="1">
            <a:off x="9611772" y="3705703"/>
            <a:ext cx="1385406" cy="1003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8EEDD-A2FF-D966-C5CE-AA46E48AA1AD}"/>
              </a:ext>
            </a:extLst>
          </p:cNvPr>
          <p:cNvCxnSpPr>
            <a:cxnSpLocks/>
          </p:cNvCxnSpPr>
          <p:nvPr/>
        </p:nvCxnSpPr>
        <p:spPr>
          <a:xfrm flipH="1">
            <a:off x="9642524" y="4642500"/>
            <a:ext cx="1861287" cy="64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B6BD03-7CE1-6033-1695-526323CDD947}"/>
              </a:ext>
            </a:extLst>
          </p:cNvPr>
          <p:cNvCxnSpPr>
            <a:stCxn id="10" idx="17"/>
          </p:cNvCxnSpPr>
          <p:nvPr/>
        </p:nvCxnSpPr>
        <p:spPr>
          <a:xfrm flipH="1" flipV="1">
            <a:off x="9434607" y="3705703"/>
            <a:ext cx="167803" cy="1008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AE7B06-8116-6BC2-D010-42B303E9A776}"/>
              </a:ext>
            </a:extLst>
          </p:cNvPr>
          <p:cNvCxnSpPr>
            <a:stCxn id="10" idx="17"/>
          </p:cNvCxnSpPr>
          <p:nvPr/>
        </p:nvCxnSpPr>
        <p:spPr>
          <a:xfrm>
            <a:off x="9602410" y="4713772"/>
            <a:ext cx="593654" cy="829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D14D-ADE4-BBA8-EC39-20FA0EA9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4A6E-A8A2-A0EA-F752-A9E5CAB9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Goal</a:t>
            </a:r>
            <a:r>
              <a:rPr lang="en-US" sz="2000" dirty="0"/>
              <a:t>: Describe method &amp; system for </a:t>
            </a:r>
            <a:r>
              <a:rPr lang="en-US" sz="2000" b="1" dirty="0"/>
              <a:t>laser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beam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welding</a:t>
            </a:r>
            <a:r>
              <a:rPr lang="zh-CN" altLang="en-US" sz="2000" b="1" dirty="0"/>
              <a:t> </a:t>
            </a:r>
            <a:r>
              <a:rPr lang="en-US" altLang="zh-CN" sz="2000" dirty="0"/>
              <a:t>an</a:t>
            </a:r>
            <a:r>
              <a:rPr lang="zh-CN" altLang="en-US" sz="2000" b="1" dirty="0"/>
              <a:t> </a:t>
            </a:r>
            <a:r>
              <a:rPr lang="en-US" sz="2000" dirty="0"/>
              <a:t>object with </a:t>
            </a:r>
            <a:r>
              <a:rPr lang="en-US" sz="2000" b="1" dirty="0"/>
              <a:t>non-flat (e.g., curved) surfaces</a:t>
            </a:r>
            <a:r>
              <a:rPr lang="en-US" sz="2000" dirty="0"/>
              <a:t>, with </a:t>
            </a:r>
            <a:r>
              <a:rPr lang="en-US" sz="2000" b="1" dirty="0"/>
              <a:t>at least one transparent piece </a:t>
            </a:r>
            <a:r>
              <a:rPr lang="en-US" sz="2000" dirty="0"/>
              <a:t>of the object</a:t>
            </a:r>
          </a:p>
          <a:p>
            <a:r>
              <a:rPr lang="en-US" sz="2000" b="1" u="sng" dirty="0"/>
              <a:t>Purpose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Hermetically </a:t>
            </a:r>
            <a:r>
              <a:rPr lang="en-US" altLang="zh-CN" sz="2000" b="1" dirty="0"/>
              <a:t>seal</a:t>
            </a:r>
            <a:r>
              <a:rPr lang="en-US" altLang="zh-CN" sz="2000" dirty="0"/>
              <a:t> two pieces of hardware (with </a:t>
            </a:r>
            <a:r>
              <a:rPr lang="en-US" altLang="zh-CN" sz="2000" b="1" dirty="0"/>
              <a:t>non-flat surfaces</a:t>
            </a:r>
            <a:r>
              <a:rPr lang="en-US" altLang="zh-CN" sz="2000" dirty="0"/>
              <a:t>) to </a:t>
            </a:r>
            <a:r>
              <a:rPr lang="en-US" altLang="zh-CN" sz="2000" b="1" dirty="0"/>
              <a:t>prevent corrosion </a:t>
            </a:r>
            <a:r>
              <a:rPr lang="en-US" altLang="zh-CN" sz="2000" dirty="0"/>
              <a:t>of parts via </a:t>
            </a:r>
            <a:r>
              <a:rPr lang="en-US" altLang="zh-CN" sz="2000" b="1" dirty="0"/>
              <a:t>laser beam welding </a:t>
            </a:r>
            <a:endParaRPr lang="en-US" sz="2000" b="1" dirty="0"/>
          </a:p>
          <a:p>
            <a:r>
              <a:rPr lang="en-US" sz="2000" b="1" dirty="0"/>
              <a:t>Embodiments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Workpiece + Optical Guide</a:t>
            </a:r>
            <a:r>
              <a:rPr lang="zh-CN" altLang="en-US" sz="1800" dirty="0"/>
              <a:t> </a:t>
            </a:r>
            <a:r>
              <a:rPr lang="en-US" altLang="zh-CN" sz="1800" dirty="0"/>
              <a:t>(curved</a:t>
            </a:r>
            <a:r>
              <a:rPr lang="zh-CN" altLang="en-US" sz="1800" dirty="0"/>
              <a:t> </a:t>
            </a:r>
            <a:r>
              <a:rPr lang="en-US" altLang="zh-CN" sz="1800" dirty="0"/>
              <a:t>surface)</a:t>
            </a:r>
          </a:p>
          <a:p>
            <a:pPr lvl="1"/>
            <a:r>
              <a:rPr lang="en-US" sz="1800" dirty="0"/>
              <a:t>Workpiece + Optical Guide</a:t>
            </a:r>
            <a:r>
              <a:rPr lang="zh-CN" altLang="en-US" sz="1800" dirty="0"/>
              <a:t> </a:t>
            </a:r>
            <a:r>
              <a:rPr lang="en-US" altLang="zh-CN" sz="1800" dirty="0"/>
              <a:t>(varied</a:t>
            </a:r>
            <a:r>
              <a:rPr lang="zh-CN" altLang="en-US" sz="1800" dirty="0"/>
              <a:t> </a:t>
            </a:r>
            <a:r>
              <a:rPr lang="en-US" altLang="zh-CN" sz="1800" dirty="0"/>
              <a:t>surface)</a:t>
            </a:r>
            <a:endParaRPr lang="en-US" sz="1800" dirty="0"/>
          </a:p>
          <a:p>
            <a:pPr lvl="1"/>
            <a:r>
              <a:rPr lang="en-US" sz="1800" dirty="0"/>
              <a:t>1 Workpiece embodiment</a:t>
            </a:r>
          </a:p>
          <a:p>
            <a:pPr lvl="1"/>
            <a:r>
              <a:rPr lang="en-US" sz="1800" dirty="0"/>
              <a:t>Top + Bottom view of Optical Guide</a:t>
            </a:r>
          </a:p>
          <a:p>
            <a:pPr lvl="1"/>
            <a:r>
              <a:rPr lang="en-US" sz="1800" dirty="0"/>
              <a:t>Cross-section view of Workpiece with Curved Surface joined by Laser Welding, utilizing clear optical guide</a:t>
            </a:r>
          </a:p>
          <a:p>
            <a:pPr lvl="1"/>
            <a:r>
              <a:rPr lang="en-US" sz="1800" dirty="0"/>
              <a:t>Cross-section view of Workpiece Workpiece joined at an edge, utilizing an optical guide</a:t>
            </a:r>
          </a:p>
          <a:p>
            <a:pPr lvl="1"/>
            <a:r>
              <a:rPr lang="en-US" sz="1800" dirty="0"/>
              <a:t>Flowchart of Laser Welding through Curved Transparent material</a:t>
            </a:r>
          </a:p>
        </p:txBody>
      </p:sp>
    </p:spTree>
    <p:extLst>
      <p:ext uri="{BB962C8B-B14F-4D97-AF65-F5344CB8AC3E}">
        <p14:creationId xmlns:p14="http://schemas.microsoft.com/office/powerpoint/2010/main" val="10109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B7CC-6E94-526B-B554-BCA9DE22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Refraction</a:t>
            </a:r>
            <a:r>
              <a:rPr lang="zh-CN" altLang="en-US" dirty="0"/>
              <a:t> </a:t>
            </a:r>
            <a:r>
              <a:rPr lang="en-US" altLang="zh-CN" dirty="0"/>
              <a:t>(Snell’s</a:t>
            </a:r>
            <a:r>
              <a:rPr lang="zh-CN" altLang="en-US" dirty="0"/>
              <a:t> </a:t>
            </a:r>
            <a:r>
              <a:rPr lang="en-US" altLang="zh-CN" dirty="0"/>
              <a:t>Law)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6A640-B7B1-49D4-0BD6-E316856A1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24454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sz="2000" b="1" u="sng" dirty="0"/>
                  <a:t>Snell’s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Law:</a:t>
                </a:r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altLang="zh-CN" sz="2000" b="1" u="sng" dirty="0"/>
                  <a:t>Index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of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refraction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how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fast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light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beam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travels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through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medium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air)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vs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another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medium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glass)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speed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light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vacuum,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speed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light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another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vacuum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6A640-B7B1-49D4-0BD6-E316856A1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24454" cy="4351338"/>
              </a:xfrm>
              <a:blipFill>
                <a:blip r:embed="rId2"/>
                <a:stretch>
                  <a:fillRect l="-1502" t="-1453" r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3A5E91-0A0F-1C04-1D28-366754E5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0" y="1825625"/>
            <a:ext cx="5812030" cy="46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7C3E-27AF-945E-5F8E-FC7804C7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Workpiece + Optical Guide</a:t>
            </a:r>
            <a:r>
              <a:rPr lang="zh-CN" altLang="en-US" dirty="0"/>
              <a:t> </a:t>
            </a:r>
            <a:r>
              <a:rPr lang="en-US" altLang="zh-CN" dirty="0"/>
              <a:t>(curved</a:t>
            </a:r>
            <a:r>
              <a:rPr lang="zh-CN" altLang="en-US" dirty="0"/>
              <a:t> </a:t>
            </a:r>
            <a:r>
              <a:rPr lang="en-US" altLang="zh-CN" dirty="0"/>
              <a:t>surface)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5179068B-DEB8-15FB-09EF-9C567F3E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3521" y="1825625"/>
            <a:ext cx="578495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92474-58E7-C1A7-7D4F-4CBD141BE085}"/>
              </a:ext>
            </a:extLst>
          </p:cNvPr>
          <p:cNvSpPr txBox="1"/>
          <p:nvPr/>
        </p:nvSpPr>
        <p:spPr>
          <a:xfrm>
            <a:off x="2763296" y="3829265"/>
            <a:ext cx="111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Workpiece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8A4CD-26A9-F141-EEC2-B81C36E0FA94}"/>
              </a:ext>
            </a:extLst>
          </p:cNvPr>
          <p:cNvSpPr txBox="1"/>
          <p:nvPr/>
        </p:nvSpPr>
        <p:spPr>
          <a:xfrm>
            <a:off x="8558500" y="4258745"/>
            <a:ext cx="3210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Liquid</a:t>
            </a:r>
            <a:r>
              <a:rPr lang="zh-CN" altLang="en-US" sz="1400" dirty="0"/>
              <a:t> </a:t>
            </a:r>
            <a:r>
              <a:rPr lang="en-US" altLang="zh-CN" sz="1400" dirty="0"/>
              <a:t>optical</a:t>
            </a:r>
            <a:r>
              <a:rPr lang="zh-CN" altLang="en-US" sz="1400" dirty="0"/>
              <a:t> </a:t>
            </a:r>
            <a:r>
              <a:rPr lang="en-US" altLang="zh-CN" sz="1400" dirty="0"/>
              <a:t>medium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300" b="1" dirty="0"/>
              <a:t>Assembly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submerged</a:t>
            </a:r>
            <a:r>
              <a:rPr lang="zh-CN" altLang="en-US" sz="1300" b="1" dirty="0"/>
              <a:t> </a:t>
            </a:r>
            <a:r>
              <a:rPr lang="en-US" altLang="zh-CN" sz="1300" dirty="0"/>
              <a:t>in</a:t>
            </a:r>
            <a:r>
              <a:rPr lang="zh-CN" altLang="en-US" sz="1300" dirty="0"/>
              <a:t> </a:t>
            </a:r>
            <a:r>
              <a:rPr lang="en-US" altLang="zh-CN" sz="1300" dirty="0"/>
              <a:t>liquid</a:t>
            </a:r>
            <a:r>
              <a:rPr lang="zh-CN" altLang="en-US" sz="1300" dirty="0"/>
              <a:t> </a:t>
            </a:r>
            <a:r>
              <a:rPr lang="en-US" altLang="zh-CN" sz="1300" dirty="0"/>
              <a:t>optical</a:t>
            </a:r>
            <a:r>
              <a:rPr lang="zh-CN" altLang="en-US" sz="1300" dirty="0"/>
              <a:t> </a:t>
            </a:r>
            <a:r>
              <a:rPr lang="en-US" altLang="zh-CN" sz="1300" dirty="0"/>
              <a:t>medium</a:t>
            </a:r>
          </a:p>
          <a:p>
            <a:pPr marL="285750" indent="-285750">
              <a:buFontTx/>
              <a:buChar char="-"/>
            </a:pPr>
            <a:r>
              <a:rPr lang="en-US" altLang="zh-CN" sz="1300" b="1" dirty="0"/>
              <a:t>Thin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layer</a:t>
            </a:r>
            <a:r>
              <a:rPr lang="zh-CN" altLang="en-US" sz="1300" b="1" dirty="0"/>
              <a:t> </a:t>
            </a:r>
            <a:r>
              <a:rPr lang="en-US" altLang="zh-CN" sz="1300" dirty="0"/>
              <a:t>to</a:t>
            </a:r>
            <a:r>
              <a:rPr lang="zh-CN" altLang="en-US" sz="1300" dirty="0"/>
              <a:t> </a:t>
            </a:r>
            <a:r>
              <a:rPr lang="en-US" altLang="zh-CN" sz="1300" b="1" dirty="0"/>
              <a:t>mitigate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unwanted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effects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of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rough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finish</a:t>
            </a:r>
          </a:p>
          <a:p>
            <a:pPr marL="285750" indent="-285750">
              <a:buFontTx/>
              <a:buChar char="-"/>
            </a:pPr>
            <a:r>
              <a:rPr lang="en-US" altLang="zh-CN" sz="1300" b="1" dirty="0"/>
              <a:t>Fill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gaps</a:t>
            </a:r>
            <a:r>
              <a:rPr lang="zh-CN" altLang="en-US" sz="1300" b="1" dirty="0"/>
              <a:t> </a:t>
            </a:r>
            <a:r>
              <a:rPr lang="en-US" altLang="zh-CN" sz="1300" dirty="0"/>
              <a:t>between</a:t>
            </a:r>
            <a:r>
              <a:rPr lang="zh-CN" altLang="en-US" sz="1300" dirty="0"/>
              <a:t> </a:t>
            </a:r>
            <a:r>
              <a:rPr lang="en-US" altLang="zh-CN" sz="1300" dirty="0"/>
              <a:t>different</a:t>
            </a:r>
            <a:r>
              <a:rPr lang="zh-CN" altLang="en-US" sz="1300" dirty="0"/>
              <a:t> </a:t>
            </a:r>
            <a:r>
              <a:rPr lang="en-US" altLang="zh-CN" sz="1300" dirty="0"/>
              <a:t>pieces</a:t>
            </a:r>
          </a:p>
          <a:p>
            <a:pPr marL="285750" indent="-285750">
              <a:buFontTx/>
              <a:buChar char="-"/>
            </a:pPr>
            <a:r>
              <a:rPr lang="en-US" altLang="zh-CN" sz="1300" dirty="0"/>
              <a:t>refractive</a:t>
            </a:r>
            <a:r>
              <a:rPr lang="zh-CN" altLang="en-US" sz="1300" dirty="0"/>
              <a:t> </a:t>
            </a:r>
            <a:r>
              <a:rPr lang="en-US" altLang="zh-CN" sz="1300" dirty="0"/>
              <a:t>index</a:t>
            </a:r>
            <a:r>
              <a:rPr lang="zh-CN" altLang="en-US" sz="1300" dirty="0"/>
              <a:t> </a:t>
            </a:r>
            <a:r>
              <a:rPr lang="en-US" altLang="zh-CN" sz="1300" dirty="0"/>
              <a:t>within</a:t>
            </a:r>
            <a:r>
              <a:rPr lang="zh-CN" altLang="en-US" sz="1300" dirty="0"/>
              <a:t> </a:t>
            </a:r>
            <a:r>
              <a:rPr lang="en-US" altLang="zh-CN" sz="1300" dirty="0"/>
              <a:t>10%</a:t>
            </a:r>
            <a:r>
              <a:rPr lang="zh-CN" altLang="en-US" sz="1300" dirty="0"/>
              <a:t> </a:t>
            </a:r>
            <a:r>
              <a:rPr lang="en-US" altLang="zh-CN" sz="1300" dirty="0"/>
              <a:t>of</a:t>
            </a:r>
            <a:r>
              <a:rPr lang="zh-CN" altLang="en-US" sz="1300" dirty="0"/>
              <a:t> </a:t>
            </a:r>
            <a:r>
              <a:rPr lang="en-US" altLang="zh-CN" sz="1300" dirty="0"/>
              <a:t>index</a:t>
            </a:r>
            <a:r>
              <a:rPr lang="zh-CN" altLang="en-US" sz="1300" dirty="0"/>
              <a:t> </a:t>
            </a:r>
            <a:r>
              <a:rPr lang="en-US" altLang="zh-CN" sz="1300" dirty="0"/>
              <a:t>of</a:t>
            </a:r>
            <a:r>
              <a:rPr lang="zh-CN" altLang="en-US" sz="1300" dirty="0"/>
              <a:t> </a:t>
            </a:r>
            <a:r>
              <a:rPr lang="en-US" altLang="zh-CN" sz="1300" dirty="0"/>
              <a:t>refraction</a:t>
            </a:r>
            <a:r>
              <a:rPr lang="zh-CN" altLang="en-US" sz="1300" dirty="0"/>
              <a:t> </a:t>
            </a:r>
            <a:r>
              <a:rPr lang="en-US" altLang="zh-CN" sz="1300" dirty="0"/>
              <a:t>of</a:t>
            </a:r>
            <a:r>
              <a:rPr lang="zh-CN" altLang="en-US" sz="1300" dirty="0"/>
              <a:t> </a:t>
            </a:r>
            <a:r>
              <a:rPr lang="en-US" altLang="zh-CN" sz="1300" dirty="0"/>
              <a:t>transparent</a:t>
            </a:r>
            <a:r>
              <a:rPr lang="zh-CN" altLang="en-US" sz="1300" dirty="0"/>
              <a:t> </a:t>
            </a:r>
            <a:r>
              <a:rPr lang="en-US" altLang="zh-CN" sz="1300" dirty="0"/>
              <a:t>first</a:t>
            </a:r>
            <a:r>
              <a:rPr lang="zh-CN" altLang="en-US" sz="1300" dirty="0"/>
              <a:t> </a:t>
            </a:r>
            <a:r>
              <a:rPr lang="en-US" altLang="zh-CN" sz="1300" dirty="0"/>
              <a:t>piece</a:t>
            </a:r>
          </a:p>
          <a:p>
            <a:pPr marL="285750" indent="-285750">
              <a:buFontTx/>
              <a:buChar char="-"/>
            </a:pPr>
            <a:r>
              <a:rPr lang="en-US" altLang="zh-CN" sz="1300" dirty="0"/>
              <a:t>E.g.,</a:t>
            </a:r>
            <a:r>
              <a:rPr lang="zh-CN" altLang="en-US" sz="1300" dirty="0"/>
              <a:t> </a:t>
            </a:r>
            <a:r>
              <a:rPr lang="en-US" altLang="zh-CN" sz="1300" b="1" dirty="0"/>
              <a:t>mineral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oil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(refractive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index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1.47)</a:t>
            </a:r>
            <a:r>
              <a:rPr lang="en-US" altLang="zh-CN" sz="1300" dirty="0"/>
              <a:t>,</a:t>
            </a:r>
            <a:r>
              <a:rPr lang="zh-CN" altLang="en-US" sz="1300" dirty="0"/>
              <a:t> </a:t>
            </a:r>
            <a:r>
              <a:rPr lang="en-US" altLang="zh-CN" sz="1300" dirty="0"/>
              <a:t>l</a:t>
            </a:r>
            <a:r>
              <a:rPr lang="en-US" sz="1300" dirty="0"/>
              <a:t>anolin</a:t>
            </a:r>
            <a:r>
              <a:rPr lang="en-US" altLang="zh-CN" sz="1300" dirty="0"/>
              <a:t>,</a:t>
            </a:r>
            <a:r>
              <a:rPr lang="zh-CN" altLang="en-US" sz="1300" dirty="0"/>
              <a:t> </a:t>
            </a:r>
            <a:r>
              <a:rPr lang="en-US" altLang="zh-CN" sz="1300" dirty="0"/>
              <a:t>cedar</a:t>
            </a:r>
            <a:r>
              <a:rPr lang="zh-CN" altLang="en-US" sz="1300" dirty="0"/>
              <a:t> </a:t>
            </a:r>
            <a:r>
              <a:rPr lang="en-US" altLang="zh-CN" sz="1300" dirty="0"/>
              <a:t>wood</a:t>
            </a:r>
            <a:r>
              <a:rPr lang="zh-CN" altLang="en-US" sz="1300" dirty="0"/>
              <a:t> </a:t>
            </a:r>
            <a:r>
              <a:rPr lang="en-US" altLang="zh-CN" sz="1300" dirty="0"/>
              <a:t>oil,</a:t>
            </a:r>
            <a:r>
              <a:rPr lang="zh-CN" altLang="en-US" sz="1300" dirty="0"/>
              <a:t> </a:t>
            </a:r>
            <a:r>
              <a:rPr lang="en-US" altLang="zh-CN" sz="1300" dirty="0"/>
              <a:t>castor</a:t>
            </a:r>
            <a:r>
              <a:rPr lang="zh-CN" altLang="en-US" sz="1300" dirty="0"/>
              <a:t> </a:t>
            </a:r>
            <a:r>
              <a:rPr lang="en-US" altLang="zh-CN" sz="1300" dirty="0"/>
              <a:t>oil,</a:t>
            </a:r>
            <a:r>
              <a:rPr lang="zh-CN" altLang="en-US" sz="1300" dirty="0"/>
              <a:t> </a:t>
            </a:r>
            <a:r>
              <a:rPr lang="en-US" altLang="zh-CN" sz="1300" dirty="0"/>
              <a:t>glycerol,</a:t>
            </a:r>
            <a:r>
              <a:rPr lang="zh-CN" altLang="en-US" sz="1300" dirty="0"/>
              <a:t>  </a:t>
            </a:r>
            <a:r>
              <a:rPr lang="en-US" altLang="zh-CN" sz="1300" dirty="0"/>
              <a:t>kerosene,</a:t>
            </a:r>
            <a:r>
              <a:rPr lang="zh-CN" altLang="en-US" sz="1300" dirty="0"/>
              <a:t> </a:t>
            </a:r>
            <a:r>
              <a:rPr lang="en-US" altLang="zh-CN" sz="1300" dirty="0"/>
              <a:t>etc.</a:t>
            </a:r>
            <a:endParaRPr 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63737-64C9-248C-E33A-1C914B425944}"/>
              </a:ext>
            </a:extLst>
          </p:cNvPr>
          <p:cNvSpPr txBox="1"/>
          <p:nvPr/>
        </p:nvSpPr>
        <p:spPr>
          <a:xfrm>
            <a:off x="6752978" y="1945284"/>
            <a:ext cx="12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Optical</a:t>
            </a:r>
            <a:r>
              <a:rPr lang="zh-CN" altLang="en-US" sz="1400" dirty="0"/>
              <a:t> </a:t>
            </a:r>
            <a:r>
              <a:rPr lang="en-US" altLang="zh-CN" sz="1400" dirty="0"/>
              <a:t>guide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BA61-4E01-3BB8-614C-C647CE083C4D}"/>
              </a:ext>
            </a:extLst>
          </p:cNvPr>
          <p:cNvSpPr txBox="1"/>
          <p:nvPr/>
        </p:nvSpPr>
        <p:spPr>
          <a:xfrm>
            <a:off x="4915745" y="1371654"/>
            <a:ext cx="21705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Transparent</a:t>
            </a:r>
            <a:r>
              <a:rPr lang="zh-CN" altLang="en-US" sz="1400" dirty="0"/>
              <a:t> </a:t>
            </a:r>
            <a:r>
              <a:rPr lang="en-US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piece</a:t>
            </a:r>
          </a:p>
          <a:p>
            <a:pPr marL="285750" indent="-285750">
              <a:buFontTx/>
              <a:buChar char="-"/>
            </a:pPr>
            <a:r>
              <a:rPr lang="en-US" altLang="zh-CN" sz="1300" b="1" dirty="0"/>
              <a:t>index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of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refraction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=</a:t>
            </a:r>
            <a:r>
              <a:rPr lang="zh-CN" altLang="en-US" sz="1300" b="1" dirty="0"/>
              <a:t> </a:t>
            </a:r>
            <a:r>
              <a:rPr lang="en-US" altLang="zh-CN" sz="1300" b="1" dirty="0"/>
              <a:t>1.51</a:t>
            </a:r>
          </a:p>
          <a:p>
            <a:pPr marL="285750" indent="-285750">
              <a:buFontTx/>
              <a:buChar char="-"/>
            </a:pPr>
            <a:r>
              <a:rPr lang="en-US" altLang="zh-CN" sz="1300" dirty="0"/>
              <a:t>Borosilicate</a:t>
            </a:r>
            <a:r>
              <a:rPr lang="zh-CN" altLang="en-US" sz="1300" dirty="0"/>
              <a:t> </a:t>
            </a:r>
            <a:r>
              <a:rPr lang="en-US" altLang="zh-CN" sz="1300" dirty="0"/>
              <a:t>glass</a:t>
            </a:r>
            <a:endParaRPr lang="en-US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7F63A-6A2E-E73B-E894-F3A15C061A6C}"/>
              </a:ext>
            </a:extLst>
          </p:cNvPr>
          <p:cNvSpPr txBox="1"/>
          <p:nvPr/>
        </p:nvSpPr>
        <p:spPr>
          <a:xfrm>
            <a:off x="3181976" y="2153290"/>
            <a:ext cx="83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Curved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4FDC1-158B-62D7-459E-BE77DD6AC82F}"/>
              </a:ext>
            </a:extLst>
          </p:cNvPr>
          <p:cNvSpPr txBox="1"/>
          <p:nvPr/>
        </p:nvSpPr>
        <p:spPr>
          <a:xfrm>
            <a:off x="3722190" y="5274408"/>
            <a:ext cx="111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target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1878D-9A38-B96A-22A0-420877D47046}"/>
              </a:ext>
            </a:extLst>
          </p:cNvPr>
          <p:cNvSpPr txBox="1"/>
          <p:nvPr/>
        </p:nvSpPr>
        <p:spPr>
          <a:xfrm>
            <a:off x="4883271" y="5121881"/>
            <a:ext cx="88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piece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DE9FE-2239-C0C2-23A0-DBE38AFA7C1D}"/>
              </a:ext>
            </a:extLst>
          </p:cNvPr>
          <p:cNvSpPr txBox="1"/>
          <p:nvPr/>
        </p:nvSpPr>
        <p:spPr>
          <a:xfrm>
            <a:off x="4067628" y="1670733"/>
            <a:ext cx="1027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target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E008E-E695-7D6A-2A5E-48644F75B452}"/>
              </a:ext>
            </a:extLst>
          </p:cNvPr>
          <p:cNvSpPr txBox="1"/>
          <p:nvPr/>
        </p:nvSpPr>
        <p:spPr>
          <a:xfrm>
            <a:off x="7069473" y="3383201"/>
            <a:ext cx="12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 surface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5117-606F-3C79-0F14-D7D7A33EEC74}"/>
              </a:ext>
            </a:extLst>
          </p:cNvPr>
          <p:cNvSpPr txBox="1"/>
          <p:nvPr/>
        </p:nvSpPr>
        <p:spPr>
          <a:xfrm>
            <a:off x="6207980" y="5551406"/>
            <a:ext cx="95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Interface surface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4DBBB-4B98-F1EA-35C7-BE60934B5D20}"/>
              </a:ext>
            </a:extLst>
          </p:cNvPr>
          <p:cNvSpPr txBox="1"/>
          <p:nvPr/>
        </p:nvSpPr>
        <p:spPr>
          <a:xfrm>
            <a:off x="990717" y="5412907"/>
            <a:ext cx="150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include</a:t>
            </a:r>
            <a:r>
              <a:rPr lang="zh-CN" altLang="en-US" sz="1600" dirty="0"/>
              <a:t> </a:t>
            </a:r>
            <a:r>
              <a:rPr lang="en-US" altLang="zh-CN" sz="1600" b="1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pieces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7801CA-17E3-8A3F-EFC0-71C476E130B9}"/>
                  </a:ext>
                </a:extLst>
              </p14:cNvPr>
              <p14:cNvContentPartPr/>
              <p14:nvPr/>
            </p14:nvContentPartPr>
            <p14:xfrm>
              <a:off x="4121882" y="3322378"/>
              <a:ext cx="517320" cy="40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7801CA-17E3-8A3F-EFC0-71C476E13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3242" y="3313738"/>
                <a:ext cx="5349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07811-D4F9-2C75-FE5B-04704933AF6B}"/>
                  </a:ext>
                </a:extLst>
              </p14:cNvPr>
              <p14:cNvContentPartPr/>
              <p14:nvPr/>
            </p14:nvContentPartPr>
            <p14:xfrm>
              <a:off x="4659002" y="3377818"/>
              <a:ext cx="108360" cy="19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07811-D4F9-2C75-FE5B-04704933AF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0362" y="3368818"/>
                <a:ext cx="12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74C9C4-D9CB-0B13-3A5D-C8E36D3B1626}"/>
                  </a:ext>
                </a:extLst>
              </p14:cNvPr>
              <p14:cNvContentPartPr/>
              <p14:nvPr/>
            </p14:nvContentPartPr>
            <p14:xfrm>
              <a:off x="4328162" y="3484018"/>
              <a:ext cx="420840" cy="266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74C9C4-D9CB-0B13-3A5D-C8E36D3B16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9522" y="3475378"/>
                <a:ext cx="43848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8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630B-A641-6A53-60EB-BD44064C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Workpiece + Optical Guide</a:t>
            </a:r>
            <a:r>
              <a:rPr lang="zh-CN" altLang="en-US" dirty="0"/>
              <a:t> </a:t>
            </a:r>
            <a:r>
              <a:rPr lang="en-US" altLang="zh-CN" dirty="0"/>
              <a:t>(varied</a:t>
            </a:r>
            <a:r>
              <a:rPr lang="zh-CN" altLang="en-US" dirty="0"/>
              <a:t> </a:t>
            </a:r>
            <a:r>
              <a:rPr lang="en-US" altLang="zh-CN" dirty="0"/>
              <a:t>surface)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64926DAA-3E7C-C0C3-116D-B6C01300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997" y="1825625"/>
            <a:ext cx="57780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10097-C637-0692-81B8-69E026C0B506}"/>
              </a:ext>
            </a:extLst>
          </p:cNvPr>
          <p:cNvSpPr txBox="1"/>
          <p:nvPr/>
        </p:nvSpPr>
        <p:spPr>
          <a:xfrm>
            <a:off x="3082916" y="1690688"/>
            <a:ext cx="83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Varied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D835-837C-4FC2-5781-85F0E89A6EFF}"/>
              </a:ext>
            </a:extLst>
          </p:cNvPr>
          <p:cNvSpPr txBox="1"/>
          <p:nvPr/>
        </p:nvSpPr>
        <p:spPr>
          <a:xfrm>
            <a:off x="990717" y="5412907"/>
            <a:ext cx="150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include</a:t>
            </a:r>
            <a:r>
              <a:rPr lang="zh-CN" altLang="en-US" sz="1600" dirty="0"/>
              <a:t> </a:t>
            </a:r>
            <a:r>
              <a:rPr lang="en-US" altLang="zh-CN" sz="1600" b="1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pieces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1E298-6BB0-115F-AC90-ED51D12B2D08}"/>
              </a:ext>
            </a:extLst>
          </p:cNvPr>
          <p:cNvSpPr txBox="1"/>
          <p:nvPr/>
        </p:nvSpPr>
        <p:spPr>
          <a:xfrm>
            <a:off x="2649313" y="3847405"/>
            <a:ext cx="111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Workpiece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65B52-3AFF-C88F-94FB-F73303655A97}"/>
              </a:ext>
            </a:extLst>
          </p:cNvPr>
          <p:cNvSpPr txBox="1"/>
          <p:nvPr/>
        </p:nvSpPr>
        <p:spPr>
          <a:xfrm>
            <a:off x="8190690" y="5337324"/>
            <a:ext cx="321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Liquid</a:t>
            </a:r>
            <a:r>
              <a:rPr lang="zh-CN" altLang="en-US" sz="1400" dirty="0"/>
              <a:t> </a:t>
            </a:r>
            <a:r>
              <a:rPr lang="en-US" altLang="zh-CN" sz="1400" dirty="0"/>
              <a:t>optical</a:t>
            </a:r>
            <a:r>
              <a:rPr lang="zh-CN" altLang="en-US" sz="1400" dirty="0"/>
              <a:t> </a:t>
            </a:r>
            <a:r>
              <a:rPr lang="en-US" altLang="zh-CN" sz="1400" dirty="0"/>
              <a:t>medium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42928-14B3-F2A8-777F-63F277D24D0B}"/>
              </a:ext>
            </a:extLst>
          </p:cNvPr>
          <p:cNvSpPr txBox="1"/>
          <p:nvPr/>
        </p:nvSpPr>
        <p:spPr>
          <a:xfrm>
            <a:off x="6808591" y="1991707"/>
            <a:ext cx="134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Optical</a:t>
            </a:r>
            <a:r>
              <a:rPr lang="zh-CN" altLang="en-US" sz="1400" dirty="0"/>
              <a:t> </a:t>
            </a:r>
            <a:r>
              <a:rPr lang="en-US" altLang="zh-CN" sz="1400" dirty="0"/>
              <a:t>guide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B9EF9-53E4-11E2-4FE9-3185E3C40301}"/>
              </a:ext>
            </a:extLst>
          </p:cNvPr>
          <p:cNvSpPr txBox="1"/>
          <p:nvPr/>
        </p:nvSpPr>
        <p:spPr>
          <a:xfrm>
            <a:off x="4987170" y="1599392"/>
            <a:ext cx="119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Transparent</a:t>
            </a:r>
            <a:r>
              <a:rPr lang="zh-CN" altLang="en-US" sz="1400" dirty="0"/>
              <a:t> </a:t>
            </a:r>
            <a:r>
              <a:rPr lang="en-US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piece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FD17F-E5A4-182E-B3C2-E1B6C9F90830}"/>
              </a:ext>
            </a:extLst>
          </p:cNvPr>
          <p:cNvSpPr txBox="1"/>
          <p:nvPr/>
        </p:nvSpPr>
        <p:spPr>
          <a:xfrm>
            <a:off x="3705863" y="5170462"/>
            <a:ext cx="111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target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980A-8A32-5528-43D3-61DE329C68F7}"/>
              </a:ext>
            </a:extLst>
          </p:cNvPr>
          <p:cNvSpPr txBox="1"/>
          <p:nvPr/>
        </p:nvSpPr>
        <p:spPr>
          <a:xfrm>
            <a:off x="4877854" y="5035570"/>
            <a:ext cx="88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piece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22E6B-B93B-9469-D3BB-1C7E93E615CC}"/>
              </a:ext>
            </a:extLst>
          </p:cNvPr>
          <p:cNvSpPr txBox="1"/>
          <p:nvPr/>
        </p:nvSpPr>
        <p:spPr>
          <a:xfrm>
            <a:off x="4043070" y="1560820"/>
            <a:ext cx="1027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target</a:t>
            </a:r>
            <a:r>
              <a:rPr lang="zh-CN" altLang="en-US" sz="1400" dirty="0"/>
              <a:t> </a:t>
            </a:r>
            <a:r>
              <a:rPr lang="en-US" altLang="zh-CN" sz="1400" dirty="0"/>
              <a:t>surface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0A2EE-1D1C-7D87-CDFD-8EE9ECF165F1}"/>
              </a:ext>
            </a:extLst>
          </p:cNvPr>
          <p:cNvSpPr txBox="1"/>
          <p:nvPr/>
        </p:nvSpPr>
        <p:spPr>
          <a:xfrm>
            <a:off x="7159152" y="3226850"/>
            <a:ext cx="12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 surface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72102-964D-9C32-EE8C-66CF9E539120}"/>
              </a:ext>
            </a:extLst>
          </p:cNvPr>
          <p:cNvSpPr txBox="1"/>
          <p:nvPr/>
        </p:nvSpPr>
        <p:spPr>
          <a:xfrm>
            <a:off x="6207980" y="5645101"/>
            <a:ext cx="95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Interface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66E893-18DE-FBA3-F8B9-1E5E8595D78F}"/>
                  </a:ext>
                </a:extLst>
              </p14:cNvPr>
              <p14:cNvContentPartPr/>
              <p14:nvPr/>
            </p14:nvContentPartPr>
            <p14:xfrm>
              <a:off x="3943594" y="3257949"/>
              <a:ext cx="365760" cy="442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66E893-18DE-FBA3-F8B9-1E5E8595D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594" y="3248949"/>
                <a:ext cx="3834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6BD561-18A9-19F1-EF1D-7508D74A27CB}"/>
                  </a:ext>
                </a:extLst>
              </p14:cNvPr>
              <p14:cNvContentPartPr/>
              <p14:nvPr/>
            </p14:nvContentPartPr>
            <p14:xfrm>
              <a:off x="4242482" y="3487978"/>
              <a:ext cx="350280" cy="19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6BD561-18A9-19F1-EF1D-7508D74A27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3842" y="3479338"/>
                <a:ext cx="3679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E1131E-AB20-FCCD-0F17-D73F1FC3C7D0}"/>
                  </a:ext>
                </a:extLst>
              </p14:cNvPr>
              <p14:cNvContentPartPr/>
              <p14:nvPr/>
            </p14:nvContentPartPr>
            <p14:xfrm>
              <a:off x="4310522" y="3279898"/>
              <a:ext cx="294480" cy="5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E1131E-AB20-FCCD-0F17-D73F1FC3C7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1522" y="3271258"/>
                <a:ext cx="31212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7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1A2C-C754-D5D5-994D-6D8AF0BD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Workpiece</a:t>
            </a:r>
          </a:p>
        </p:txBody>
      </p:sp>
      <p:pic>
        <p:nvPicPr>
          <p:cNvPr id="5" name="Content Placeholder 4" descr="A circular object with lines and dots&#10;&#10;Description automatically generated">
            <a:extLst>
              <a:ext uri="{FF2B5EF4-FFF2-40B4-BE49-F238E27FC236}">
                <a16:creationId xmlns:a16="http://schemas.microsoft.com/office/drawing/2014/main" id="{C0AD0B83-1FED-C1DA-1C66-C289839A2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3425" y="1825625"/>
            <a:ext cx="48251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52C4B-91DE-1986-D297-404200A19FAB}"/>
              </a:ext>
            </a:extLst>
          </p:cNvPr>
          <p:cNvSpPr txBox="1"/>
          <p:nvPr/>
        </p:nvSpPr>
        <p:spPr>
          <a:xfrm>
            <a:off x="5735404" y="880994"/>
            <a:ext cx="21707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Transparent</a:t>
            </a:r>
            <a:r>
              <a:rPr lang="zh-CN" altLang="en-US" sz="1400" dirty="0"/>
              <a:t> </a:t>
            </a:r>
            <a:r>
              <a:rPr lang="en-US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piece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permits</a:t>
            </a:r>
            <a:r>
              <a:rPr lang="zh-CN" altLang="en-US" sz="1200" dirty="0"/>
              <a:t> </a:t>
            </a:r>
            <a:r>
              <a:rPr lang="en-US" altLang="zh-CN" sz="1200" dirty="0"/>
              <a:t>light</a:t>
            </a:r>
            <a:r>
              <a:rPr lang="zh-CN" altLang="en-US" sz="1200" dirty="0"/>
              <a:t> </a:t>
            </a:r>
            <a:r>
              <a:rPr lang="en-US" altLang="zh-CN" sz="1200" dirty="0"/>
              <a:t>propagation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glass, sapphire, etc.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Made from borosilicate glass, non-silicate glass, quartz, etc.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DA688-5CB6-9416-5270-F977B320B16F}"/>
              </a:ext>
            </a:extLst>
          </p:cNvPr>
          <p:cNvSpPr txBox="1"/>
          <p:nvPr/>
        </p:nvSpPr>
        <p:spPr>
          <a:xfrm>
            <a:off x="3075850" y="5138767"/>
            <a:ext cx="22637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piece</a:t>
            </a:r>
            <a:br>
              <a:rPr lang="en-US" altLang="zh-CN" sz="1400" dirty="0"/>
            </a:br>
            <a:r>
              <a:rPr lang="en-US" altLang="zh-CN" sz="1200" dirty="0"/>
              <a:t>- Same as first piece</a:t>
            </a:r>
          </a:p>
          <a:p>
            <a:r>
              <a:rPr lang="en-US" altLang="zh-CN" sz="1200" dirty="0"/>
              <a:t>- Can be made from same material as first piece, or metals (stainless steel, carbon steels,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0741D-BD87-DB6A-E60A-0E9D57204711}"/>
              </a:ext>
            </a:extLst>
          </p:cNvPr>
          <p:cNvSpPr txBox="1"/>
          <p:nvPr/>
        </p:nvSpPr>
        <p:spPr>
          <a:xfrm>
            <a:off x="1723058" y="1496547"/>
            <a:ext cx="24846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Curved surface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/>
              <a:t>Formed by </a:t>
            </a:r>
            <a:r>
              <a:rPr lang="en-US" altLang="zh-CN" sz="1200" b="1" dirty="0"/>
              <a:t>initial fabrication </a:t>
            </a:r>
            <a:r>
              <a:rPr lang="en-US" altLang="zh-CN" sz="1200" dirty="0"/>
              <a:t>of transparent first piece (e.g., </a:t>
            </a:r>
            <a:r>
              <a:rPr lang="en-US" altLang="zh-CN" sz="1200" b="1" dirty="0"/>
              <a:t>molding</a:t>
            </a:r>
            <a:r>
              <a:rPr lang="en-US" altLang="zh-CN" sz="1200" dirty="0"/>
              <a:t>), or via </a:t>
            </a:r>
            <a:r>
              <a:rPr lang="en-US" altLang="zh-CN" sz="1200" b="1" dirty="0"/>
              <a:t>grinding process</a:t>
            </a:r>
            <a:r>
              <a:rPr lang="en-US" altLang="zh-CN" sz="1200" dirty="0"/>
              <a:t> – leaving </a:t>
            </a:r>
            <a:r>
              <a:rPr lang="en-US" altLang="zh-CN" sz="1200" b="1" dirty="0"/>
              <a:t>rough surfaces</a:t>
            </a:r>
          </a:p>
          <a:p>
            <a:pPr marL="285750" indent="-285750">
              <a:buFontTx/>
              <a:buChar char="-"/>
            </a:pPr>
            <a:r>
              <a:rPr lang="en-US" altLang="zh-CN" sz="1200" b="1" dirty="0"/>
              <a:t>Rough surface </a:t>
            </a:r>
            <a:r>
              <a:rPr lang="en-US" altLang="zh-CN" sz="1200" dirty="0"/>
              <a:t>– </a:t>
            </a:r>
            <a:r>
              <a:rPr lang="en-US" altLang="zh-CN" sz="1200" b="1" dirty="0"/>
              <a:t>does not allow </a:t>
            </a:r>
            <a:r>
              <a:rPr lang="en-US" altLang="zh-CN" sz="1200" dirty="0"/>
              <a:t>transmission of </a:t>
            </a:r>
            <a:r>
              <a:rPr lang="en-US" altLang="zh-CN" sz="1200" b="1" dirty="0"/>
              <a:t>light </a:t>
            </a:r>
            <a:r>
              <a:rPr lang="en-US" altLang="zh-CN" sz="1200" dirty="0"/>
              <a:t>(can be </a:t>
            </a:r>
            <a:r>
              <a:rPr lang="en-US" altLang="zh-CN" sz="1200" b="1" dirty="0"/>
              <a:t>mitigated</a:t>
            </a:r>
            <a:r>
              <a:rPr lang="en-US" altLang="zh-CN" sz="1200" dirty="0"/>
              <a:t> by </a:t>
            </a:r>
            <a:r>
              <a:rPr lang="en-US" altLang="zh-CN" sz="1200" b="1" dirty="0"/>
              <a:t>liquid optical medium</a:t>
            </a:r>
            <a:r>
              <a:rPr lang="en-US" altLang="zh-CN" sz="1200" dirty="0"/>
              <a:t>)</a:t>
            </a:r>
            <a:endParaRPr lang="en-US" altLang="zh-CN" sz="1200" b="1" dirty="0"/>
          </a:p>
          <a:p>
            <a:pPr marL="285750" indent="-285750">
              <a:buFontTx/>
              <a:buChar char="-"/>
            </a:pPr>
            <a:endParaRPr lang="en-US" altLang="zh-C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9A191-A610-8C1B-AF60-1EDF18353008}"/>
              </a:ext>
            </a:extLst>
          </p:cNvPr>
          <p:cNvSpPr txBox="1"/>
          <p:nvPr/>
        </p:nvSpPr>
        <p:spPr>
          <a:xfrm>
            <a:off x="7906182" y="5267705"/>
            <a:ext cx="22637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First target surface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Width</a:t>
            </a:r>
            <a:r>
              <a:rPr lang="zh-CN" altLang="en-US" sz="1200" dirty="0"/>
              <a:t> </a:t>
            </a:r>
            <a:r>
              <a:rPr lang="en-US" altLang="zh-CN" sz="1200" dirty="0"/>
              <a:t>less</a:t>
            </a:r>
            <a:r>
              <a:rPr lang="zh-CN" altLang="en-US" sz="1200" dirty="0"/>
              <a:t> </a:t>
            </a:r>
            <a:r>
              <a:rPr lang="en-US" altLang="zh-CN" sz="1200" dirty="0"/>
              <a:t>than</a:t>
            </a:r>
            <a:r>
              <a:rPr lang="zh-CN" altLang="en-US" sz="1200" dirty="0"/>
              <a:t> </a:t>
            </a:r>
            <a:r>
              <a:rPr lang="en-US" altLang="zh-CN" sz="1200" dirty="0"/>
              <a:t>radius of first transparent piece and/or second piece – hollow space within workpiece</a:t>
            </a:r>
          </a:p>
          <a:p>
            <a:pPr marL="171450" indent="-171450">
              <a:buFontTx/>
              <a:buChar char="-"/>
            </a:pPr>
            <a:endParaRPr lang="en-US" altLang="zh-CN" sz="1200" dirty="0"/>
          </a:p>
          <a:p>
            <a:pPr marL="171450" indent="-171450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72BF7-08E4-2009-425F-1B3DCB9B64CC}"/>
              </a:ext>
            </a:extLst>
          </p:cNvPr>
          <p:cNvSpPr txBox="1"/>
          <p:nvPr/>
        </p:nvSpPr>
        <p:spPr>
          <a:xfrm>
            <a:off x="8154677" y="2459304"/>
            <a:ext cx="20152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Second target surface</a:t>
            </a:r>
          </a:p>
          <a:p>
            <a:r>
              <a:rPr lang="en-US" altLang="zh-CN" sz="1200" dirty="0"/>
              <a:t>- similar to first target surface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23092-AE86-72B5-5493-DA7430006870}"/>
              </a:ext>
            </a:extLst>
          </p:cNvPr>
          <p:cNvSpPr txBox="1"/>
          <p:nvPr/>
        </p:nvSpPr>
        <p:spPr>
          <a:xfrm>
            <a:off x="8398090" y="275777"/>
            <a:ext cx="3391905" cy="20005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Workpiece: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Transparent first piece + second piece 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Hermetically sealed </a:t>
            </a:r>
            <a:r>
              <a:rPr lang="en-US" sz="1200" dirty="0">
                <a:sym typeface="Wingdings" pitchFamily="2" charset="2"/>
              </a:rPr>
              <a:t> (first &amp; second </a:t>
            </a:r>
            <a:r>
              <a:rPr lang="en-US" sz="1200" b="1" dirty="0">
                <a:sym typeface="Wingdings" pitchFamily="2" charset="2"/>
              </a:rPr>
              <a:t>target surfaces matched together</a:t>
            </a:r>
            <a:r>
              <a:rPr lang="en-US" sz="1200" dirty="0">
                <a:sym typeface="Wingdings" pitchFamily="2" charset="2"/>
              </a:rPr>
              <a:t>)</a:t>
            </a:r>
            <a:endParaRPr lang="en-US" sz="1200" b="1" dirty="0"/>
          </a:p>
          <a:p>
            <a:pPr marL="285750" indent="-285750">
              <a:buFontTx/>
              <a:buChar char="-"/>
            </a:pPr>
            <a:r>
              <a:rPr lang="en-US" sz="1200" dirty="0"/>
              <a:t>May contain thin-film electrodes, system-on-a-chip packages, IC packages, etc.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May be a biological implant housing, optical device (with diffractive gratings, prisms, etc.), housing for MEMS devices, sensors, etc. </a:t>
            </a:r>
          </a:p>
        </p:txBody>
      </p:sp>
    </p:spTree>
    <p:extLst>
      <p:ext uri="{BB962C8B-B14F-4D97-AF65-F5344CB8AC3E}">
        <p14:creationId xmlns:p14="http://schemas.microsoft.com/office/powerpoint/2010/main" val="150273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14B0-137D-5776-8A60-EAA9FC0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+ Bottom view of Optical Guide</a:t>
            </a:r>
          </a:p>
        </p:txBody>
      </p:sp>
      <p:pic>
        <p:nvPicPr>
          <p:cNvPr id="6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0E8C1EDE-9800-8301-2647-63FFFD5B3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" t="1144" r="2744" b="50257"/>
          <a:stretch/>
        </p:blipFill>
        <p:spPr>
          <a:xfrm>
            <a:off x="1148196" y="2528794"/>
            <a:ext cx="4009592" cy="3117994"/>
          </a:xfrm>
          <a:prstGeom prst="rect">
            <a:avLst/>
          </a:prstGeom>
        </p:spPr>
      </p:pic>
      <p:pic>
        <p:nvPicPr>
          <p:cNvPr id="7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F9512A45-9368-AA98-B0FD-A519F65D1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" t="49410" r="1744" b="-962"/>
          <a:stretch/>
        </p:blipFill>
        <p:spPr>
          <a:xfrm>
            <a:off x="6917066" y="2389298"/>
            <a:ext cx="4126738" cy="340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E6D91-7632-D0CF-7445-3AABA3FE2A71}"/>
              </a:ext>
            </a:extLst>
          </p:cNvPr>
          <p:cNvSpPr txBox="1"/>
          <p:nvPr/>
        </p:nvSpPr>
        <p:spPr>
          <a:xfrm>
            <a:off x="2997200" y="579337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15A82-0556-F86C-3A51-36A1DF585AC4}"/>
              </a:ext>
            </a:extLst>
          </p:cNvPr>
          <p:cNvSpPr txBox="1"/>
          <p:nvPr/>
        </p:nvSpPr>
        <p:spPr>
          <a:xfrm>
            <a:off x="8599435" y="579337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9481F-1BE0-15B0-3482-3B2C25067DC9}"/>
              </a:ext>
            </a:extLst>
          </p:cNvPr>
          <p:cNvSpPr txBox="1"/>
          <p:nvPr/>
        </p:nvSpPr>
        <p:spPr>
          <a:xfrm>
            <a:off x="1964367" y="2065246"/>
            <a:ext cx="2903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&gt; workpiece width  </a:t>
            </a:r>
          </a:p>
          <a:p>
            <a:r>
              <a:rPr lang="en-US" sz="1200" dirty="0"/>
              <a:t>(laser welding achieved regardless of workpiece width)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B07B0-50C5-59FE-1FBB-556361D5E6ED}"/>
              </a:ext>
            </a:extLst>
          </p:cNvPr>
          <p:cNvSpPr txBox="1"/>
          <p:nvPr/>
        </p:nvSpPr>
        <p:spPr>
          <a:xfrm>
            <a:off x="236039" y="3599585"/>
            <a:ext cx="14037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  <a:p>
            <a:r>
              <a:rPr lang="en-US" sz="1200" dirty="0"/>
              <a:t>Optical guide </a:t>
            </a:r>
            <a:r>
              <a:rPr lang="en-US" sz="1200" b="1" dirty="0"/>
              <a:t>extends beyond welding</a:t>
            </a:r>
            <a:r>
              <a:rPr lang="en-US" sz="1200" dirty="0"/>
              <a:t> </a:t>
            </a:r>
            <a:r>
              <a:rPr lang="en-US" sz="1200" b="1" dirty="0"/>
              <a:t>location </a:t>
            </a:r>
            <a:r>
              <a:rPr lang="en-US" sz="1200" dirty="0"/>
              <a:t>(enable </a:t>
            </a:r>
            <a:r>
              <a:rPr lang="en-US" sz="1200" b="1" dirty="0"/>
              <a:t>edge-to-edge welding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E52CE-D6A3-D270-9CBE-1F790323C7C2}"/>
              </a:ext>
            </a:extLst>
          </p:cNvPr>
          <p:cNvSpPr txBox="1"/>
          <p:nvPr/>
        </p:nvSpPr>
        <p:spPr>
          <a:xfrm>
            <a:off x="3302000" y="387954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surface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3A4AE-675E-D6EA-E58C-5B1860AE4724}"/>
              </a:ext>
            </a:extLst>
          </p:cNvPr>
          <p:cNvSpPr txBox="1"/>
          <p:nvPr/>
        </p:nvSpPr>
        <p:spPr>
          <a:xfrm>
            <a:off x="6173788" y="369191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BE7C7-99EE-474E-614E-93D82229ACD2}"/>
              </a:ext>
            </a:extLst>
          </p:cNvPr>
          <p:cNvSpPr txBox="1"/>
          <p:nvPr/>
        </p:nvSpPr>
        <p:spPr>
          <a:xfrm>
            <a:off x="8789988" y="23502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834F1-7B30-8CEF-E764-EBDC0A74EBD2}"/>
              </a:ext>
            </a:extLst>
          </p:cNvPr>
          <p:cNvSpPr txBox="1"/>
          <p:nvPr/>
        </p:nvSpPr>
        <p:spPr>
          <a:xfrm>
            <a:off x="9136127" y="3876584"/>
            <a:ext cx="237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surface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Concave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Form-fit curved surface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Can have ANY geometry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56FEE-9E02-6180-CB3B-46A6D39228B9}"/>
              </a:ext>
            </a:extLst>
          </p:cNvPr>
          <p:cNvSpPr txBox="1"/>
          <p:nvPr/>
        </p:nvSpPr>
        <p:spPr>
          <a:xfrm>
            <a:off x="8980435" y="447748"/>
            <a:ext cx="2937683" cy="166199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Optical guide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Facilitate </a:t>
            </a:r>
            <a:r>
              <a:rPr lang="en-US" sz="1400" b="1" dirty="0"/>
              <a:t>formation of workpiece </a:t>
            </a:r>
            <a:r>
              <a:rPr lang="en-US" sz="1400" dirty="0"/>
              <a:t>via laser welding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Made from sapphire, glass, or any </a:t>
            </a:r>
            <a:r>
              <a:rPr lang="en-US" sz="1400" b="1" dirty="0"/>
              <a:t>transparent</a:t>
            </a:r>
            <a:r>
              <a:rPr lang="en-US" sz="1400" dirty="0"/>
              <a:t> </a:t>
            </a:r>
            <a:r>
              <a:rPr lang="en-US" sz="1400" dirty="0" err="1"/>
              <a:t>materia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Within 10%</a:t>
            </a:r>
            <a:r>
              <a:rPr lang="en-US" sz="1400" dirty="0"/>
              <a:t> of </a:t>
            </a:r>
            <a:r>
              <a:rPr lang="en-US" sz="1400" b="1" dirty="0"/>
              <a:t>index of refraction of workpiece</a:t>
            </a:r>
          </a:p>
        </p:txBody>
      </p:sp>
    </p:spTree>
    <p:extLst>
      <p:ext uri="{BB962C8B-B14F-4D97-AF65-F5344CB8AC3E}">
        <p14:creationId xmlns:p14="http://schemas.microsoft.com/office/powerpoint/2010/main" val="224345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585-0D13-5BAE-D279-B18B59EC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Cross-section view of Workpiece with Curved Surface </a:t>
            </a:r>
            <a:r>
              <a:rPr lang="en-US" sz="3600" b="1" dirty="0"/>
              <a:t>joined by Laser Welding</a:t>
            </a:r>
            <a:r>
              <a:rPr lang="en-US" sz="3600" dirty="0"/>
              <a:t>, utilizing a Clear Optical Guide</a:t>
            </a:r>
          </a:p>
        </p:txBody>
      </p:sp>
      <p:pic>
        <p:nvPicPr>
          <p:cNvPr id="5" name="Content Placeholder 4" descr="A diagram of a curved object&#10;&#10;Description automatically generated">
            <a:extLst>
              <a:ext uri="{FF2B5EF4-FFF2-40B4-BE49-F238E27FC236}">
                <a16:creationId xmlns:a16="http://schemas.microsoft.com/office/drawing/2014/main" id="{074C0A67-59DA-292C-99C4-2601ED284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6719" y="1825625"/>
            <a:ext cx="599856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787D8-EF52-CAA5-747E-F4BB76B6CC7A}"/>
              </a:ext>
            </a:extLst>
          </p:cNvPr>
          <p:cNvSpPr txBox="1"/>
          <p:nvPr/>
        </p:nvSpPr>
        <p:spPr>
          <a:xfrm>
            <a:off x="5796365" y="4974955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 workpiece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4D80-78FE-C04B-7FDE-437062980B26}"/>
              </a:ext>
            </a:extLst>
          </p:cNvPr>
          <p:cNvSpPr txBox="1"/>
          <p:nvPr/>
        </p:nvSpPr>
        <p:spPr>
          <a:xfrm>
            <a:off x="2947701" y="2754851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Optical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EB2EA-78AD-6D85-EB45-3035E125C365}"/>
              </a:ext>
            </a:extLst>
          </p:cNvPr>
          <p:cNvSpPr txBox="1"/>
          <p:nvPr/>
        </p:nvSpPr>
        <p:spPr>
          <a:xfrm>
            <a:off x="2674568" y="3430039"/>
            <a:ext cx="63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CD95B-3DC6-55D4-937B-0D7166C47212}"/>
              </a:ext>
            </a:extLst>
          </p:cNvPr>
          <p:cNvSpPr txBox="1"/>
          <p:nvPr/>
        </p:nvSpPr>
        <p:spPr>
          <a:xfrm>
            <a:off x="7127927" y="1848873"/>
            <a:ext cx="63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899F6-AB72-2C97-86A8-4FDA32642B04}"/>
              </a:ext>
            </a:extLst>
          </p:cNvPr>
          <p:cNvSpPr txBox="1"/>
          <p:nvPr/>
        </p:nvSpPr>
        <p:spPr>
          <a:xfrm>
            <a:off x="6953574" y="2687884"/>
            <a:ext cx="102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Transparent first piece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31AC3-BCBD-C00A-EA0C-489BDF67650D}"/>
              </a:ext>
            </a:extLst>
          </p:cNvPr>
          <p:cNvSpPr txBox="1"/>
          <p:nvPr/>
        </p:nvSpPr>
        <p:spPr>
          <a:xfrm>
            <a:off x="5964459" y="2815515"/>
            <a:ext cx="110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Laser beam</a:t>
            </a:r>
          </a:p>
          <a:p>
            <a:r>
              <a:rPr lang="en-US" altLang="zh-CN" sz="1000" dirty="0"/>
              <a:t>(pulse</a:t>
            </a:r>
            <a:r>
              <a:rPr lang="zh-CN" altLang="en-US" sz="1000" dirty="0"/>
              <a:t> </a:t>
            </a:r>
            <a:r>
              <a:rPr lang="en-US" altLang="zh-CN" sz="1000" dirty="0" err="1"/>
              <a:t>freq</a:t>
            </a:r>
            <a:r>
              <a:rPr lang="en-US" altLang="zh-CN" sz="1000" dirty="0"/>
              <a:t>: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r>
              <a:rPr lang="en-US" altLang="zh-CN" sz="1000" dirty="0"/>
              <a:t>1-500</a:t>
            </a:r>
            <a:r>
              <a:rPr lang="zh-CN" altLang="en-US" sz="1000" dirty="0"/>
              <a:t> * </a:t>
            </a:r>
            <a:r>
              <a:rPr lang="en-US" altLang="zh-CN" sz="1000" dirty="0"/>
              <a:t>10^-15</a:t>
            </a:r>
            <a:r>
              <a:rPr lang="zh-CN" altLang="en-US" sz="1000" dirty="0"/>
              <a:t> </a:t>
            </a:r>
            <a:r>
              <a:rPr lang="en-US" altLang="zh-CN" sz="1000" dirty="0"/>
              <a:t>s)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C40E6-D9C3-326B-F73B-5440216CF08E}"/>
              </a:ext>
            </a:extLst>
          </p:cNvPr>
          <p:cNvSpPr txBox="1"/>
          <p:nvPr/>
        </p:nvSpPr>
        <p:spPr>
          <a:xfrm>
            <a:off x="8457266" y="2692919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Flat surface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D45B6-0198-1C68-57C2-4E1932412CD2}"/>
              </a:ext>
            </a:extLst>
          </p:cNvPr>
          <p:cNvSpPr txBox="1"/>
          <p:nvPr/>
        </p:nvSpPr>
        <p:spPr>
          <a:xfrm>
            <a:off x="4146154" y="5568542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3E120-2BE0-17C0-58CF-7D5DD4B5D77D}"/>
              </a:ext>
            </a:extLst>
          </p:cNvPr>
          <p:cNvSpPr txBox="1"/>
          <p:nvPr/>
        </p:nvSpPr>
        <p:spPr>
          <a:xfrm>
            <a:off x="3837878" y="2687884"/>
            <a:ext cx="74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Curved surface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DF389-057B-6391-3652-0978D3A1D8B5}"/>
              </a:ext>
            </a:extLst>
          </p:cNvPr>
          <p:cNvSpPr txBox="1"/>
          <p:nvPr/>
        </p:nvSpPr>
        <p:spPr>
          <a:xfrm>
            <a:off x="8647519" y="3833649"/>
            <a:ext cx="74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target surface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12B67-A58B-A66F-BC69-A0D3662CD07A}"/>
              </a:ext>
            </a:extLst>
          </p:cNvPr>
          <p:cNvSpPr txBox="1"/>
          <p:nvPr/>
        </p:nvSpPr>
        <p:spPr>
          <a:xfrm>
            <a:off x="8647518" y="4974379"/>
            <a:ext cx="74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target surface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A1DB1-41DE-2CC9-CFDE-7E2473FED801}"/>
              </a:ext>
            </a:extLst>
          </p:cNvPr>
          <p:cNvSpPr txBox="1"/>
          <p:nvPr/>
        </p:nvSpPr>
        <p:spPr>
          <a:xfrm>
            <a:off x="5808926" y="3914909"/>
            <a:ext cx="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 surface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B5983-90B0-4424-2BA6-D11D2D5ABEC0}"/>
              </a:ext>
            </a:extLst>
          </p:cNvPr>
          <p:cNvSpPr txBox="1"/>
          <p:nvPr/>
        </p:nvSpPr>
        <p:spPr>
          <a:xfrm>
            <a:off x="3437177" y="3639611"/>
            <a:ext cx="15581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Liquid optical medium</a:t>
            </a:r>
          </a:p>
          <a:p>
            <a:pPr marL="171450" indent="-171450">
              <a:buFontTx/>
              <a:buChar char="-"/>
            </a:pPr>
            <a:r>
              <a:rPr lang="en-US" altLang="zh-CN" sz="800" dirty="0"/>
              <a:t>Equal</a:t>
            </a:r>
            <a:r>
              <a:rPr lang="zh-CN" altLang="en-US" sz="800" dirty="0"/>
              <a:t> </a:t>
            </a:r>
            <a:r>
              <a:rPr lang="en-US" altLang="zh-CN" sz="800" dirty="0"/>
              <a:t>or</a:t>
            </a:r>
            <a:r>
              <a:rPr lang="zh-CN" altLang="en-US" sz="800" dirty="0"/>
              <a:t> </a:t>
            </a:r>
            <a:r>
              <a:rPr lang="en-US" altLang="zh-CN" sz="800" dirty="0"/>
              <a:t>within</a:t>
            </a:r>
            <a:r>
              <a:rPr lang="zh-CN" altLang="en-US" sz="800" dirty="0"/>
              <a:t> </a:t>
            </a:r>
            <a:r>
              <a:rPr lang="en-US" altLang="zh-CN" sz="800" dirty="0"/>
              <a:t>20%</a:t>
            </a:r>
            <a:r>
              <a:rPr lang="zh-CN" altLang="en-US" sz="800" dirty="0"/>
              <a:t> </a:t>
            </a:r>
            <a:r>
              <a:rPr lang="en-US" altLang="zh-CN" sz="800" dirty="0"/>
              <a:t>of</a:t>
            </a:r>
            <a:r>
              <a:rPr lang="zh-CN" altLang="en-US" sz="800" dirty="0"/>
              <a:t> </a:t>
            </a:r>
            <a:r>
              <a:rPr lang="en-US" altLang="zh-CN" sz="800" dirty="0"/>
              <a:t>index</a:t>
            </a:r>
            <a:r>
              <a:rPr lang="zh-CN" altLang="en-US" sz="800" dirty="0"/>
              <a:t> </a:t>
            </a:r>
            <a:r>
              <a:rPr lang="en-US" altLang="zh-CN" sz="800" dirty="0"/>
              <a:t>of</a:t>
            </a:r>
            <a:r>
              <a:rPr lang="zh-CN" altLang="en-US" sz="800" dirty="0"/>
              <a:t> </a:t>
            </a:r>
            <a:r>
              <a:rPr lang="en-US" altLang="zh-CN" sz="800" dirty="0"/>
              <a:t>refraction</a:t>
            </a:r>
            <a:r>
              <a:rPr lang="zh-CN" altLang="en-US" sz="800" dirty="0"/>
              <a:t> </a:t>
            </a:r>
            <a:r>
              <a:rPr lang="en-US" altLang="zh-CN" sz="800" dirty="0"/>
              <a:t>of</a:t>
            </a:r>
            <a:r>
              <a:rPr lang="zh-CN" altLang="en-US" sz="800" dirty="0"/>
              <a:t> </a:t>
            </a:r>
            <a:r>
              <a:rPr lang="en-US" altLang="zh-CN" sz="800" dirty="0"/>
              <a:t>transparent</a:t>
            </a:r>
            <a:r>
              <a:rPr lang="zh-CN" altLang="en-US" sz="800" dirty="0"/>
              <a:t> </a:t>
            </a:r>
            <a:r>
              <a:rPr lang="en-US" altLang="zh-CN" sz="800" dirty="0"/>
              <a:t>first</a:t>
            </a:r>
            <a:r>
              <a:rPr lang="zh-CN" altLang="en-US" sz="800" dirty="0"/>
              <a:t> </a:t>
            </a:r>
            <a:r>
              <a:rPr lang="en-US" altLang="zh-CN" sz="800" dirty="0"/>
              <a:t>piece</a:t>
            </a:r>
          </a:p>
          <a:p>
            <a:pPr marL="171450" indent="-171450">
              <a:buFontTx/>
              <a:buChar char="-"/>
            </a:pPr>
            <a:r>
              <a:rPr lang="en-US" altLang="zh-CN" sz="800" dirty="0"/>
              <a:t>Mineral</a:t>
            </a:r>
            <a:r>
              <a:rPr lang="zh-CN" altLang="en-US" sz="800" dirty="0"/>
              <a:t> </a:t>
            </a:r>
            <a:r>
              <a:rPr lang="en-US" altLang="zh-CN" sz="800" dirty="0"/>
              <a:t>oil</a:t>
            </a:r>
          </a:p>
          <a:p>
            <a:pPr marL="171450" indent="-171450">
              <a:buFontTx/>
              <a:buChar char="-"/>
            </a:pPr>
            <a:r>
              <a:rPr lang="en-US" altLang="zh-CN" sz="800" dirty="0"/>
              <a:t>Fill</a:t>
            </a:r>
            <a:r>
              <a:rPr lang="zh-CN" altLang="en-US" sz="800" dirty="0"/>
              <a:t> </a:t>
            </a:r>
            <a:r>
              <a:rPr lang="en-US" altLang="zh-CN" sz="800" dirty="0"/>
              <a:t>gaps</a:t>
            </a:r>
            <a:r>
              <a:rPr lang="zh-CN" altLang="en-US" sz="800" dirty="0"/>
              <a:t> </a:t>
            </a:r>
            <a:r>
              <a:rPr lang="en-US" altLang="zh-CN" sz="800" dirty="0"/>
              <a:t>between</a:t>
            </a:r>
            <a:r>
              <a:rPr lang="zh-CN" altLang="en-US" sz="800" dirty="0"/>
              <a:t> </a:t>
            </a:r>
            <a:r>
              <a:rPr lang="en-US" altLang="zh-CN" sz="800" dirty="0"/>
              <a:t>interface</a:t>
            </a:r>
            <a:r>
              <a:rPr lang="zh-CN" altLang="en-US" sz="800" dirty="0"/>
              <a:t> </a:t>
            </a:r>
            <a:r>
              <a:rPr lang="en-US" altLang="zh-CN" sz="800" dirty="0"/>
              <a:t>&amp;</a:t>
            </a:r>
            <a:r>
              <a:rPr lang="zh-CN" altLang="en-US" sz="800" dirty="0"/>
              <a:t> </a:t>
            </a:r>
            <a:r>
              <a:rPr lang="en-US" altLang="zh-CN" sz="800" dirty="0"/>
              <a:t>curved</a:t>
            </a:r>
            <a:r>
              <a:rPr lang="zh-CN" altLang="en-US" sz="800" dirty="0"/>
              <a:t> </a:t>
            </a:r>
            <a:r>
              <a:rPr lang="en-US" altLang="zh-CN" sz="800" dirty="0"/>
              <a:t>surface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EE46-C8F9-216E-1CB0-7F7BBE4D8645}"/>
              </a:ext>
            </a:extLst>
          </p:cNvPr>
          <p:cNvSpPr txBox="1"/>
          <p:nvPr/>
        </p:nvSpPr>
        <p:spPr>
          <a:xfrm>
            <a:off x="3837878" y="4988456"/>
            <a:ext cx="114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2DFED-ADE9-994E-F2DA-9CBBBB8BEEBA}"/>
              </a:ext>
            </a:extLst>
          </p:cNvPr>
          <p:cNvSpPr txBox="1"/>
          <p:nvPr/>
        </p:nvSpPr>
        <p:spPr>
          <a:xfrm>
            <a:off x="3288619" y="4612279"/>
            <a:ext cx="13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8CF74-5F3A-DA9F-57BA-34199331C7E5}"/>
              </a:ext>
            </a:extLst>
          </p:cNvPr>
          <p:cNvSpPr txBox="1"/>
          <p:nvPr/>
        </p:nvSpPr>
        <p:spPr>
          <a:xfrm>
            <a:off x="3299888" y="4815053"/>
            <a:ext cx="13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Welding location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FE48B4-BA42-00EA-3887-C2306DB31CDC}"/>
                  </a:ext>
                </a:extLst>
              </p14:cNvPr>
              <p14:cNvContentPartPr/>
              <p14:nvPr/>
            </p14:nvContentPartPr>
            <p14:xfrm>
              <a:off x="5022280" y="4598840"/>
              <a:ext cx="617400" cy="1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FE48B4-BA42-00EA-3887-C2306DB31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3280" y="4590200"/>
                <a:ext cx="635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76F77E-7161-3933-93E1-6DB80DE2F64C}"/>
                  </a:ext>
                </a:extLst>
              </p14:cNvPr>
              <p14:cNvContentPartPr/>
              <p14:nvPr/>
            </p14:nvContentPartPr>
            <p14:xfrm>
              <a:off x="5194360" y="4575440"/>
              <a:ext cx="92160" cy="61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76F77E-7161-3933-93E1-6DB80DE2F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5720" y="4566440"/>
                <a:ext cx="109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3676FD-B732-4509-384C-7B19D088EFDB}"/>
                  </a:ext>
                </a:extLst>
              </p14:cNvPr>
              <p14:cNvContentPartPr/>
              <p14:nvPr/>
            </p14:nvContentPartPr>
            <p14:xfrm>
              <a:off x="5092840" y="4172240"/>
              <a:ext cx="147600" cy="393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3676FD-B732-4509-384C-7B19D088EF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4200" y="4163240"/>
                <a:ext cx="1652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88FD25-071D-27B6-325E-A51CB5957FE6}"/>
                  </a:ext>
                </a:extLst>
              </p14:cNvPr>
              <p14:cNvContentPartPr/>
              <p14:nvPr/>
            </p14:nvContentPartPr>
            <p14:xfrm>
              <a:off x="5267440" y="4120400"/>
              <a:ext cx="128520" cy="45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88FD25-071D-27B6-325E-A51CB5957F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8800" y="4111760"/>
                <a:ext cx="146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A1BF0A-2C71-8860-86F5-B09CB4F2BCFC}"/>
                  </a:ext>
                </a:extLst>
              </p14:cNvPr>
              <p14:cNvContentPartPr/>
              <p14:nvPr/>
            </p14:nvContentPartPr>
            <p14:xfrm>
              <a:off x="4716397" y="4592937"/>
              <a:ext cx="571680" cy="21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A1BF0A-2C71-8860-86F5-B09CB4F2BC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7757" y="4583937"/>
                <a:ext cx="58932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D8E1342-AC7D-4C8A-B436-6C998944CEA6}"/>
              </a:ext>
            </a:extLst>
          </p:cNvPr>
          <p:cNvSpPr txBox="1"/>
          <p:nvPr/>
        </p:nvSpPr>
        <p:spPr>
          <a:xfrm>
            <a:off x="279607" y="1785355"/>
            <a:ext cx="228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Identify first location </a:t>
            </a:r>
            <a:r>
              <a:rPr lang="en-US" sz="1200" dirty="0"/>
              <a:t>on one piece</a:t>
            </a:r>
          </a:p>
          <a:p>
            <a:pPr marL="342900" indent="-342900">
              <a:buAutoNum type="arabicPeriod"/>
            </a:pPr>
            <a:r>
              <a:rPr lang="en-US" sz="1200" b="1" dirty="0"/>
              <a:t>Identify second location </a:t>
            </a:r>
            <a:r>
              <a:rPr lang="en-US" sz="1200" dirty="0"/>
              <a:t>on opposite piece</a:t>
            </a:r>
          </a:p>
          <a:p>
            <a:pPr marL="342900" indent="-342900">
              <a:buAutoNum type="arabicPeriod"/>
            </a:pPr>
            <a:r>
              <a:rPr lang="en-US" sz="1200" b="1" dirty="0"/>
              <a:t>Define path </a:t>
            </a:r>
            <a:r>
              <a:rPr lang="en-US" sz="1200" dirty="0"/>
              <a:t>between first and second location</a:t>
            </a:r>
          </a:p>
          <a:p>
            <a:pPr marL="342900" indent="-342900">
              <a:buAutoNum type="arabicPeriod"/>
            </a:pPr>
            <a:r>
              <a:rPr lang="en-US" sz="1200" b="1" dirty="0"/>
              <a:t>Direct </a:t>
            </a:r>
            <a:r>
              <a:rPr lang="en-US" sz="1200" dirty="0"/>
              <a:t>laser beam </a:t>
            </a:r>
            <a:r>
              <a:rPr lang="en-US" sz="1200" b="1" dirty="0"/>
              <a:t>along path </a:t>
            </a:r>
            <a:r>
              <a:rPr lang="en-US" sz="1200" dirty="0"/>
              <a:t>to create welds </a:t>
            </a:r>
          </a:p>
          <a:p>
            <a:pPr marL="342900" indent="-342900">
              <a:buAutoNum type="arabicPeriod"/>
            </a:pPr>
            <a:r>
              <a:rPr lang="en-US" sz="1200" b="1" dirty="0"/>
              <a:t>Direct</a:t>
            </a:r>
            <a:r>
              <a:rPr lang="en-US" sz="1200" dirty="0"/>
              <a:t> laser beam to </a:t>
            </a:r>
            <a:r>
              <a:rPr lang="en-US" sz="1200" b="1" dirty="0"/>
              <a:t>another location </a:t>
            </a:r>
            <a:r>
              <a:rPr lang="en-US" sz="1200" dirty="0"/>
              <a:t>to create welds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b="1" dirty="0"/>
              <a:t>Repeat</a:t>
            </a:r>
            <a:r>
              <a:rPr lang="en-US" sz="1200" dirty="0"/>
              <a:t> </a:t>
            </a:r>
            <a:r>
              <a:rPr lang="en-US" sz="1200" b="1" dirty="0"/>
              <a:t>until</a:t>
            </a:r>
            <a:r>
              <a:rPr lang="en-US" sz="1200" dirty="0"/>
              <a:t> curved workpiece is </a:t>
            </a:r>
            <a:r>
              <a:rPr lang="en-US" sz="1200" b="1" dirty="0"/>
              <a:t>sealed </a:t>
            </a:r>
            <a:r>
              <a:rPr lang="en-US" sz="1200" dirty="0"/>
              <a:t>(meeting / exceeding parameter)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0F1491B-7C7F-04C4-1112-DB739A30C501}"/>
              </a:ext>
            </a:extLst>
          </p:cNvPr>
          <p:cNvGrpSpPr/>
          <p:nvPr/>
        </p:nvGrpSpPr>
        <p:grpSpPr>
          <a:xfrm>
            <a:off x="3423457" y="3352951"/>
            <a:ext cx="1497600" cy="1092600"/>
            <a:chOff x="3423457" y="3352951"/>
            <a:chExt cx="1497600" cy="10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741336-6518-299B-CA22-E22A5EFB341B}"/>
                    </a:ext>
                  </a:extLst>
                </p14:cNvPr>
                <p14:cNvContentPartPr/>
                <p14:nvPr/>
              </p14:nvContentPartPr>
              <p14:xfrm>
                <a:off x="3423457" y="3352951"/>
                <a:ext cx="141120" cy="1074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741336-6518-299B-CA22-E22A5EFB34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4817" y="3343951"/>
                  <a:ext cx="15876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8B147C-EAF6-26A0-FA2E-AC6F86FD57AC}"/>
                    </a:ext>
                  </a:extLst>
                </p14:cNvPr>
                <p14:cNvContentPartPr/>
                <p14:nvPr/>
              </p14:nvContentPartPr>
              <p14:xfrm>
                <a:off x="3618217" y="4431511"/>
                <a:ext cx="1302840" cy="1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8B147C-EAF6-26A0-FA2E-AC6F86FD57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09217" y="4422871"/>
                  <a:ext cx="1320480" cy="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3DF1399-3531-6B90-4FCC-1199AF0DE1DC}"/>
              </a:ext>
            </a:extLst>
          </p:cNvPr>
          <p:cNvSpPr txBox="1"/>
          <p:nvPr/>
        </p:nvSpPr>
        <p:spPr>
          <a:xfrm>
            <a:off x="451693" y="5113454"/>
            <a:ext cx="2351630" cy="738664"/>
          </a:xfrm>
          <a:prstGeom prst="rect">
            <a:avLst/>
          </a:prstGeom>
          <a:solidFill>
            <a:schemeClr val="bg1"/>
          </a:solidFill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welding</a:t>
            </a:r>
            <a:r>
              <a:rPr lang="zh-CN" altLang="en-US" sz="1400" dirty="0"/>
              <a:t> </a:t>
            </a:r>
            <a:r>
              <a:rPr lang="en-US" altLang="zh-CN" sz="1400" dirty="0"/>
              <a:t>conditions</a:t>
            </a:r>
            <a:r>
              <a:rPr lang="zh-CN" altLang="en-US" sz="1400" dirty="0"/>
              <a:t> </a:t>
            </a:r>
            <a:r>
              <a:rPr lang="en-US" altLang="zh-CN" sz="1400" dirty="0"/>
              <a:t>–</a:t>
            </a:r>
            <a:r>
              <a:rPr lang="zh-CN" altLang="en-US" sz="1400" dirty="0"/>
              <a:t> </a:t>
            </a:r>
            <a:r>
              <a:rPr lang="en-US" altLang="zh-CN" sz="1400" b="1" dirty="0"/>
              <a:t>depth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optical</a:t>
            </a:r>
            <a:r>
              <a:rPr lang="zh-CN" altLang="en-US" sz="1400" dirty="0"/>
              <a:t> </a:t>
            </a:r>
            <a:r>
              <a:rPr lang="en-US" altLang="zh-CN" sz="1400" dirty="0"/>
              <a:t>guide</a:t>
            </a:r>
            <a:r>
              <a:rPr lang="zh-CN" altLang="en-US" sz="1400" dirty="0"/>
              <a:t> </a:t>
            </a:r>
            <a:r>
              <a:rPr lang="en-US" altLang="zh-CN" sz="1400" b="1" dirty="0"/>
              <a:t>not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deep</a:t>
            </a:r>
            <a:endParaRPr lang="en-US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598C7FE-78B9-B5C7-3B0D-D6C7A2C6356D}"/>
                  </a:ext>
                </a:extLst>
              </p14:cNvPr>
              <p14:cNvContentPartPr/>
              <p14:nvPr/>
            </p14:nvContentPartPr>
            <p14:xfrm>
              <a:off x="9872498" y="2486993"/>
              <a:ext cx="1312920" cy="513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598C7FE-78B9-B5C7-3B0D-D6C7A2C635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63498" y="2478353"/>
                <a:ext cx="13305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1743D04-E24B-6FF0-6D39-708DB509F186}"/>
                  </a:ext>
                </a:extLst>
              </p14:cNvPr>
              <p14:cNvContentPartPr/>
              <p14:nvPr/>
            </p14:nvContentPartPr>
            <p14:xfrm>
              <a:off x="10384058" y="2181353"/>
              <a:ext cx="597960" cy="132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1743D04-E24B-6FF0-6D39-708DB509F1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75418" y="2172353"/>
                <a:ext cx="615600" cy="13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F374F02-556F-EE8D-3F83-35C076580F3F}"/>
              </a:ext>
            </a:extLst>
          </p:cNvPr>
          <p:cNvGrpSpPr/>
          <p:nvPr/>
        </p:nvGrpSpPr>
        <p:grpSpPr>
          <a:xfrm>
            <a:off x="10982018" y="1902349"/>
            <a:ext cx="487800" cy="290160"/>
            <a:chOff x="2283919" y="1465312"/>
            <a:chExt cx="4878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969580-BDE5-C620-73D3-259BB48001E3}"/>
                    </a:ext>
                  </a:extLst>
                </p14:cNvPr>
                <p14:cNvContentPartPr/>
                <p14:nvPr/>
              </p14:nvContentPartPr>
              <p14:xfrm>
                <a:off x="2283919" y="1465312"/>
                <a:ext cx="457920" cy="290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969580-BDE5-C620-73D3-259BB48001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4919" y="1456312"/>
                  <a:ext cx="475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A6A6F9-A9A2-DB81-67DC-B62ED21D5650}"/>
                    </a:ext>
                  </a:extLst>
                </p14:cNvPr>
                <p14:cNvContentPartPr/>
                <p14:nvPr/>
              </p14:nvContentPartPr>
              <p14:xfrm>
                <a:off x="2307679" y="1499152"/>
                <a:ext cx="464040" cy="229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A6A6F9-A9A2-DB81-67DC-B62ED21D56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8679" y="1490152"/>
                  <a:ext cx="481680" cy="24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FF7C6D9-71C9-365C-B53C-C2F7C78E7BF4}"/>
              </a:ext>
            </a:extLst>
          </p:cNvPr>
          <p:cNvSpPr txBox="1"/>
          <p:nvPr/>
        </p:nvSpPr>
        <p:spPr>
          <a:xfrm>
            <a:off x="10112842" y="1879651"/>
            <a:ext cx="1178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Laser</a:t>
            </a:r>
            <a:r>
              <a:rPr lang="zh-CN" altLang="en-US" sz="1000" dirty="0"/>
              <a:t> </a:t>
            </a:r>
            <a:r>
              <a:rPr lang="en-US" altLang="zh-CN" sz="1000" dirty="0"/>
              <a:t>beam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5D0EB1-21FC-F883-D8CC-5CA587C2E25A}"/>
              </a:ext>
            </a:extLst>
          </p:cNvPr>
          <p:cNvSpPr txBox="1"/>
          <p:nvPr/>
        </p:nvSpPr>
        <p:spPr>
          <a:xfrm>
            <a:off x="9517432" y="2515947"/>
            <a:ext cx="52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glass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EDD8B1-8A78-DC01-78EF-57F67D07206B}"/>
              </a:ext>
            </a:extLst>
          </p:cNvPr>
          <p:cNvSpPr txBox="1"/>
          <p:nvPr/>
        </p:nvSpPr>
        <p:spPr>
          <a:xfrm>
            <a:off x="10039200" y="3707038"/>
            <a:ext cx="119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refraction</a:t>
            </a:r>
          </a:p>
        </p:txBody>
      </p:sp>
    </p:spTree>
    <p:extLst>
      <p:ext uri="{BB962C8B-B14F-4D97-AF65-F5344CB8AC3E}">
        <p14:creationId xmlns:p14="http://schemas.microsoft.com/office/powerpoint/2010/main" val="37822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1159</Words>
  <Application>Microsoft Macintosh PowerPoint</Application>
  <PresentationFormat>Widescreen</PresentationFormat>
  <Paragraphs>217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Office Theme</vt:lpstr>
      <vt:lpstr>Glass Welding Through Non-Flat Surface</vt:lpstr>
      <vt:lpstr>Background: Advantages &amp; Drawbacks of Laser Welding</vt:lpstr>
      <vt:lpstr>Outline</vt:lpstr>
      <vt:lpstr>Basics: Refraction (Snell’s Law)</vt:lpstr>
      <vt:lpstr>Workpiece + Optical Guide (curved surface) </vt:lpstr>
      <vt:lpstr>Workpiece + Optical Guide (varied surface) </vt:lpstr>
      <vt:lpstr>Workpiece</vt:lpstr>
      <vt:lpstr>Top + Bottom view of Optical Guide</vt:lpstr>
      <vt:lpstr>Cross-section view of Workpiece with Curved Surface joined by Laser Welding, utilizing a Clear Optical Guide</vt:lpstr>
      <vt:lpstr>Cross-section view of Workpiece with Curved Surface joined at an edge, utilizing an Optical Guide</vt:lpstr>
      <vt:lpstr>Flowchart of Laser Welding through Curved Transparent Material</vt:lpstr>
      <vt:lpstr>Step 1:</vt:lpstr>
      <vt:lpstr>Step 2:</vt:lpstr>
      <vt:lpstr>Step 3:</vt:lpstr>
      <vt:lpstr>Step 4:</vt:lpstr>
      <vt:lpstr>Step 5:</vt:lpstr>
      <vt:lpstr>Step 6:</vt:lpstr>
      <vt:lpstr>Additional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196</cp:revision>
  <dcterms:created xsi:type="dcterms:W3CDTF">2024-06-07T12:03:32Z</dcterms:created>
  <dcterms:modified xsi:type="dcterms:W3CDTF">2024-06-08T10:26:39Z</dcterms:modified>
</cp:coreProperties>
</file>