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8C1E-EB06-40C0-A446-F995A541EE14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BA47-22C8-4E7B-A4AF-9ADF0AE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9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8C1E-EB06-40C0-A446-F995A541EE14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BA47-22C8-4E7B-A4AF-9ADF0AE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8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8C1E-EB06-40C0-A446-F995A541EE14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BA47-22C8-4E7B-A4AF-9ADF0AE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8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8C1E-EB06-40C0-A446-F995A541EE14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BA47-22C8-4E7B-A4AF-9ADF0AE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8C1E-EB06-40C0-A446-F995A541EE14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BA47-22C8-4E7B-A4AF-9ADF0AE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8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8C1E-EB06-40C0-A446-F995A541EE14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BA47-22C8-4E7B-A4AF-9ADF0AE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5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8C1E-EB06-40C0-A446-F995A541EE14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BA47-22C8-4E7B-A4AF-9ADF0AE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8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8C1E-EB06-40C0-A446-F995A541EE14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BA47-22C8-4E7B-A4AF-9ADF0AE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0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8C1E-EB06-40C0-A446-F995A541EE14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BA47-22C8-4E7B-A4AF-9ADF0AE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8C1E-EB06-40C0-A446-F995A541EE14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BA47-22C8-4E7B-A4AF-9ADF0AE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9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8C1E-EB06-40C0-A446-F995A541EE14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BA47-22C8-4E7B-A4AF-9ADF0AE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6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88C1E-EB06-40C0-A446-F995A541EE14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5BA47-22C8-4E7B-A4AF-9ADF0AE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9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upinm@eou.edu" TargetMode="External"/><Relationship Id="rId2" Type="http://schemas.openxmlformats.org/officeDocument/2006/relationships/hyperlink" Target="mailto:dtzimisces@eou.edu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llbeingwizard.com/index.php?option=com_content&amp;task=view&amp;id=503&amp;Itemid=98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uicidepreventionlifeline.org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Pause the video.  You </a:t>
            </a:r>
            <a:r>
              <a:rPr lang="en-US" sz="6000" dirty="0" smtClean="0"/>
              <a:t>may now use your paper and writing utensil.  Please copy down as many of the words as you can recall from the study </a:t>
            </a:r>
            <a:r>
              <a:rPr lang="en-US" sz="6000" dirty="0" smtClean="0"/>
              <a:t>phase.</a:t>
            </a:r>
            <a:r>
              <a:rPr lang="en-US" sz="6000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02476409"/>
      </p:ext>
    </p:extLst>
  </p:cSld>
  <p:clrMapOvr>
    <a:masterClrMapping/>
  </p:clrMapOvr>
  <p:transition spd="slow" advClick="0" advTm="700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59504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Thank you for your time and participation! </a:t>
            </a:r>
          </a:p>
        </p:txBody>
      </p:sp>
    </p:spTree>
    <p:extLst>
      <p:ext uri="{BB962C8B-B14F-4D97-AF65-F5344CB8AC3E}">
        <p14:creationId xmlns:p14="http://schemas.microsoft.com/office/powerpoint/2010/main" val="3103612506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1180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When you have finished, please email them, along with your Condition Number, </a:t>
            </a:r>
            <a:r>
              <a:rPr lang="en-US" sz="6000" dirty="0" smtClean="0"/>
              <a:t>age, sex, birth </a:t>
            </a:r>
            <a:r>
              <a:rPr lang="en-US" sz="6000" dirty="0" smtClean="0"/>
              <a:t>month, and whether your want a debriefing to </a:t>
            </a:r>
            <a:r>
              <a:rPr lang="en-US" sz="6000" b="1" i="1" dirty="0" smtClean="0"/>
              <a:t>either</a:t>
            </a:r>
            <a:r>
              <a:rPr lang="en-US" sz="6000" dirty="0" smtClean="0"/>
              <a:t> Dominic Tzimisces (</a:t>
            </a:r>
            <a:r>
              <a:rPr lang="en-US" sz="6000" dirty="0" smtClean="0">
                <a:hlinkClick r:id="rId2"/>
              </a:rPr>
              <a:t>dtzimisces@eou.edu</a:t>
            </a:r>
            <a:r>
              <a:rPr lang="en-US" sz="6000" dirty="0" smtClean="0"/>
              <a:t>) </a:t>
            </a:r>
            <a:r>
              <a:rPr lang="en-US" sz="6000" b="1" i="1" dirty="0" smtClean="0"/>
              <a:t>or</a:t>
            </a:r>
            <a:r>
              <a:rPr lang="en-US" sz="6000" dirty="0" smtClean="0"/>
              <a:t> Michaela </a:t>
            </a:r>
            <a:r>
              <a:rPr lang="en-US" sz="6000" dirty="0" err="1" smtClean="0"/>
              <a:t>Herschler</a:t>
            </a:r>
            <a:r>
              <a:rPr lang="en-US" sz="6000" dirty="0" smtClean="0"/>
              <a:t> (</a:t>
            </a:r>
            <a:r>
              <a:rPr lang="en-US" sz="6000" dirty="0" smtClean="0">
                <a:hlinkClick r:id="rId3"/>
              </a:rPr>
              <a:t>maupinm@eou.edu</a:t>
            </a:r>
            <a:r>
              <a:rPr lang="en-US" sz="6000" dirty="0" smtClean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458551297"/>
      </p:ext>
    </p:extLst>
  </p:cSld>
  <p:clrMapOvr>
    <a:masterClrMapping/>
  </p:clrMapOvr>
  <p:transition spd="slow" advClick="0" advTm="7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12845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Example:</a:t>
            </a:r>
          </a:p>
          <a:p>
            <a:r>
              <a:rPr lang="en-US" sz="6000" b="1" dirty="0" smtClean="0"/>
              <a:t>CONDITION NUMBER: </a:t>
            </a:r>
            <a:r>
              <a:rPr lang="en-US" sz="6000" dirty="0" smtClean="0"/>
              <a:t> #</a:t>
            </a:r>
            <a:r>
              <a:rPr lang="en-US" sz="6000" dirty="0" smtClean="0"/>
              <a:t>4</a:t>
            </a:r>
          </a:p>
          <a:p>
            <a:r>
              <a:rPr lang="en-US" sz="6000" b="1" dirty="0" smtClean="0"/>
              <a:t>AGE/SEX:</a:t>
            </a:r>
            <a:r>
              <a:rPr lang="en-US" sz="6000" dirty="0" smtClean="0"/>
              <a:t>  44/Male</a:t>
            </a:r>
            <a:endParaRPr lang="en-US" sz="6000" dirty="0" smtClean="0"/>
          </a:p>
          <a:p>
            <a:r>
              <a:rPr lang="en-US" sz="6000" b="1" dirty="0" smtClean="0"/>
              <a:t>MONTH OF BIRTH:</a:t>
            </a:r>
            <a:r>
              <a:rPr lang="en-US" sz="6000" dirty="0" smtClean="0"/>
              <a:t>  December</a:t>
            </a:r>
          </a:p>
          <a:p>
            <a:r>
              <a:rPr lang="en-US" sz="6000" b="1" dirty="0" smtClean="0"/>
              <a:t>WORDS:  </a:t>
            </a:r>
            <a:r>
              <a:rPr lang="en-US" sz="6000" dirty="0" smtClean="0"/>
              <a:t>word #1, word #2, etc.</a:t>
            </a:r>
          </a:p>
          <a:p>
            <a:r>
              <a:rPr lang="en-US" sz="6000" b="1" dirty="0" smtClean="0"/>
              <a:t>DEBRIEF?:  </a:t>
            </a:r>
            <a:r>
              <a:rPr lang="en-US" sz="6000" dirty="0" smtClean="0"/>
              <a:t>Yes </a:t>
            </a:r>
          </a:p>
        </p:txBody>
      </p:sp>
    </p:spTree>
    <p:extLst>
      <p:ext uri="{BB962C8B-B14F-4D97-AF65-F5344CB8AC3E}">
        <p14:creationId xmlns:p14="http://schemas.microsoft.com/office/powerpoint/2010/main" val="2002062139"/>
      </p:ext>
    </p:extLst>
  </p:cSld>
  <p:clrMapOvr>
    <a:masterClrMapping/>
  </p:clrMapOvr>
  <p:transition spd="slow" advClick="0" advTm="7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74510"/>
            <a:ext cx="1219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If, after viewing the material, you feel upset or disturbed, we encourage you to click on the </a:t>
            </a:r>
            <a:r>
              <a:rPr lang="en-US" sz="6000" i="1" dirty="0" smtClean="0"/>
              <a:t>psi </a:t>
            </a:r>
            <a:r>
              <a:rPr lang="en-US" sz="6000" dirty="0" smtClean="0"/>
              <a:t>(</a:t>
            </a:r>
            <a:r>
              <a:rPr lang="el-GR" sz="6000" dirty="0" smtClean="0"/>
              <a:t>Ψ</a:t>
            </a:r>
            <a:r>
              <a:rPr lang="en-US" sz="6000" dirty="0" smtClean="0"/>
              <a:t>) symbol toward the end of this presentation to view another short video. </a:t>
            </a:r>
          </a:p>
        </p:txBody>
      </p:sp>
    </p:spTree>
    <p:extLst>
      <p:ext uri="{BB962C8B-B14F-4D97-AF65-F5344CB8AC3E}">
        <p14:creationId xmlns:p14="http://schemas.microsoft.com/office/powerpoint/2010/main" val="601659626"/>
      </p:ext>
    </p:extLst>
  </p:cSld>
  <p:clrMapOvr>
    <a:masterClrMapping/>
  </p:clrMapOvr>
  <p:transition spd="slow" advClick="0" advTm="700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1180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If you find that is not enough to counteract the induced affect, please click on the “</a:t>
            </a:r>
            <a:r>
              <a:rPr lang="en-US" sz="6000" dirty="0" err="1" smtClean="0"/>
              <a:t>Velten</a:t>
            </a:r>
            <a:r>
              <a:rPr lang="en-US" sz="6000" dirty="0" smtClean="0"/>
              <a:t> Mood Induction” link at the end of the presentation.  This will direct you to a website where you will learn a more robust technique to reverse the affect induction.</a:t>
            </a:r>
          </a:p>
        </p:txBody>
      </p:sp>
    </p:spTree>
    <p:extLst>
      <p:ext uri="{BB962C8B-B14F-4D97-AF65-F5344CB8AC3E}">
        <p14:creationId xmlns:p14="http://schemas.microsoft.com/office/powerpoint/2010/main" val="3468802909"/>
      </p:ext>
    </p:extLst>
  </p:cSld>
  <p:clrMapOvr>
    <a:masterClrMapping/>
  </p:clrMapOvr>
  <p:transition spd="slow" advClick="0" advTm="700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Finally, if none of those interventions help and you are feeling depressed, a link to the National Suicide Prevention Hotline will be given </a:t>
            </a:r>
          </a:p>
        </p:txBody>
      </p:sp>
    </p:spTree>
    <p:extLst>
      <p:ext uri="{BB962C8B-B14F-4D97-AF65-F5344CB8AC3E}">
        <p14:creationId xmlns:p14="http://schemas.microsoft.com/office/powerpoint/2010/main" val="3876741820"/>
      </p:ext>
    </p:extLst>
  </p:cSld>
  <p:clrMapOvr>
    <a:masterClrMapping/>
  </p:clrMapOvr>
  <p:transition spd="slow" advClick="0" advTm="700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If, after watching the video, you are feeling disturbed, please try this video first:</a:t>
            </a:r>
          </a:p>
          <a:p>
            <a:pPr algn="ctr"/>
            <a:r>
              <a:rPr lang="en-US" sz="6000" dirty="0"/>
              <a:t>Ψ</a:t>
            </a:r>
            <a:r>
              <a:rPr lang="en-US" sz="6000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3847513"/>
      </p:ext>
    </p:extLst>
  </p:cSld>
  <p:clrMapOvr>
    <a:masterClrMapping/>
  </p:clrMapOvr>
  <p:transition spd="slow" advClick="0" advTm="700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59066"/>
            <a:ext cx="121920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If, after watching the aforementioned video, you are still feeling disturbed, please go to this link to learn about </a:t>
            </a:r>
            <a:r>
              <a:rPr lang="en-US" sz="6000" dirty="0" err="1" smtClean="0"/>
              <a:t>Velten</a:t>
            </a:r>
            <a:r>
              <a:rPr lang="en-US" sz="6000" dirty="0" smtClean="0"/>
              <a:t> Mood Induction:</a:t>
            </a:r>
          </a:p>
          <a:p>
            <a:pPr algn="ctr"/>
            <a:r>
              <a:rPr lang="en-US" sz="4400" dirty="0">
                <a:hlinkClick r:id="rId2"/>
              </a:rPr>
              <a:t>http://</a:t>
            </a:r>
            <a:r>
              <a:rPr lang="en-US" sz="4400" dirty="0" smtClean="0">
                <a:hlinkClick r:id="rId2"/>
              </a:rPr>
              <a:t>www.wellbeingwizard.com/index.php?option=com_content&amp;task=view&amp;id=503&amp;Itemid=98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341850465"/>
      </p:ext>
    </p:extLst>
  </p:cSld>
  <p:clrMapOvr>
    <a:masterClrMapping/>
  </p:clrMapOvr>
  <p:transition spd="slow" advClick="0" advTm="700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7346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If you still have need of assistance after attempting the previous two interventions, please contact the </a:t>
            </a:r>
            <a:r>
              <a:rPr lang="en-US" sz="6000" i="1" dirty="0" smtClean="0"/>
              <a:t>National Suicide Prevention Hotline</a:t>
            </a:r>
            <a:r>
              <a:rPr lang="en-US" sz="6000" dirty="0" smtClean="0"/>
              <a:t> at the URL and phone number below:</a:t>
            </a:r>
          </a:p>
          <a:p>
            <a:pPr algn="ctr"/>
            <a:r>
              <a:rPr lang="en-US" sz="5400" dirty="0" smtClean="0">
                <a:hlinkClick r:id="rId2"/>
              </a:rPr>
              <a:t>http://www.suicidepreventionlifeline.org/</a:t>
            </a:r>
            <a:endParaRPr lang="en-US" sz="5400" dirty="0" smtClean="0"/>
          </a:p>
          <a:p>
            <a:pPr algn="ctr"/>
            <a:r>
              <a:rPr lang="en-US" sz="6000" dirty="0" smtClean="0"/>
              <a:t>1-800-273-TALK (8255) </a:t>
            </a:r>
          </a:p>
        </p:txBody>
      </p:sp>
    </p:spTree>
    <p:extLst>
      <p:ext uri="{BB962C8B-B14F-4D97-AF65-F5344CB8AC3E}">
        <p14:creationId xmlns:p14="http://schemas.microsoft.com/office/powerpoint/2010/main" val="4067257988"/>
      </p:ext>
    </p:extLst>
  </p:cSld>
  <p:clrMapOvr>
    <a:masterClrMapping/>
  </p:clrMapOvr>
  <p:transition spd="slow" advClick="0" advTm="700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308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 Tzimisces</dc:creator>
  <cp:lastModifiedBy>Dominic Tzimisces</cp:lastModifiedBy>
  <cp:revision>63</cp:revision>
  <dcterms:created xsi:type="dcterms:W3CDTF">2015-04-04T23:30:16Z</dcterms:created>
  <dcterms:modified xsi:type="dcterms:W3CDTF">2015-04-06T03:37:34Z</dcterms:modified>
</cp:coreProperties>
</file>