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8C1E-EB06-40C0-A446-F995A541EE14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5BA47-22C8-4E7B-A4AF-9ADF0AE3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92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8C1E-EB06-40C0-A446-F995A541EE14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5BA47-22C8-4E7B-A4AF-9ADF0AE3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8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8C1E-EB06-40C0-A446-F995A541EE14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5BA47-22C8-4E7B-A4AF-9ADF0AE3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8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8C1E-EB06-40C0-A446-F995A541EE14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5BA47-22C8-4E7B-A4AF-9ADF0AE3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8C1E-EB06-40C0-A446-F995A541EE14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5BA47-22C8-4E7B-A4AF-9ADF0AE3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83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8C1E-EB06-40C0-A446-F995A541EE14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5BA47-22C8-4E7B-A4AF-9ADF0AE3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50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8C1E-EB06-40C0-A446-F995A541EE14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5BA47-22C8-4E7B-A4AF-9ADF0AE3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82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8C1E-EB06-40C0-A446-F995A541EE14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5BA47-22C8-4E7B-A4AF-9ADF0AE3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00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8C1E-EB06-40C0-A446-F995A541EE14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5BA47-22C8-4E7B-A4AF-9ADF0AE3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8C1E-EB06-40C0-A446-F995A541EE14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5BA47-22C8-4E7B-A4AF-9ADF0AE3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9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8C1E-EB06-40C0-A446-F995A541EE14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5BA47-22C8-4E7B-A4AF-9ADF0AE3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6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88C1E-EB06-40C0-A446-F995A541EE14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5BA47-22C8-4E7B-A4AF-9ADF0AE3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9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21169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CRAWL</a:t>
            </a:r>
            <a:r>
              <a:rPr lang="en-US" sz="6000" dirty="0" smtClean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02476409"/>
      </p:ext>
    </p:extLst>
  </p:cSld>
  <p:clrMapOvr>
    <a:masterClrMapping/>
  </p:clrMapOvr>
  <p:transition spd="slow" advClick="0" advTm="100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21169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LEMON</a:t>
            </a:r>
            <a:r>
              <a:rPr lang="en-US" sz="6000" dirty="0" smtClean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103612506"/>
      </p:ext>
    </p:extLst>
  </p:cSld>
  <p:clrMapOvr>
    <a:masterClrMapping/>
  </p:clrMapOvr>
  <p:transition spd="slow" advClick="0" advTm="1000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21169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FLIPPER</a:t>
            </a:r>
            <a:r>
              <a:rPr lang="en-US" sz="6000" dirty="0" smtClean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65893787"/>
      </p:ext>
    </p:extLst>
  </p:cSld>
  <p:clrMapOvr>
    <a:masterClrMapping/>
  </p:clrMapOvr>
  <p:transition spd="slow" advClick="0" advTm="1000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21169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TONE</a:t>
            </a:r>
            <a:r>
              <a:rPr lang="en-US" sz="6000" dirty="0" smtClean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34518944"/>
      </p:ext>
    </p:extLst>
  </p:cSld>
  <p:clrMapOvr>
    <a:masterClrMapping/>
  </p:clrMapOvr>
  <p:transition spd="slow" advClick="0" advTm="1000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21169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INSIDE</a:t>
            </a:r>
            <a:r>
              <a:rPr lang="en-US" sz="6000" dirty="0" smtClean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17491122"/>
      </p:ext>
    </p:extLst>
  </p:cSld>
  <p:clrMapOvr>
    <a:masterClrMapping/>
  </p:clrMapOvr>
  <p:transition spd="slow" advClick="0" advTm="1000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21169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HAVE</a:t>
            </a:r>
            <a:r>
              <a:rPr lang="en-US" sz="6000" dirty="0" smtClean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355678432"/>
      </p:ext>
    </p:extLst>
  </p:cSld>
  <p:clrMapOvr>
    <a:masterClrMapping/>
  </p:clrMapOvr>
  <p:transition spd="slow" advClick="0" advTm="1000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21169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ANGEL</a:t>
            </a:r>
            <a:r>
              <a:rPr lang="en-US" sz="6000" dirty="0" smtClean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340012465"/>
      </p:ext>
    </p:extLst>
  </p:cSld>
  <p:clrMapOvr>
    <a:masterClrMapping/>
  </p:clrMapOvr>
  <p:transition spd="slow" advClick="0" advTm="1000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21169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DESIRES</a:t>
            </a:r>
            <a:endParaRPr lang="en-US" sz="6000" dirty="0" smtClean="0"/>
          </a:p>
        </p:txBody>
      </p:sp>
    </p:spTree>
    <p:extLst>
      <p:ext uri="{BB962C8B-B14F-4D97-AF65-F5344CB8AC3E}">
        <p14:creationId xmlns:p14="http://schemas.microsoft.com/office/powerpoint/2010/main" val="2082856657"/>
      </p:ext>
    </p:extLst>
  </p:cSld>
  <p:clrMapOvr>
    <a:masterClrMapping/>
  </p:clrMapOvr>
  <p:transition spd="slow" advClick="0" advTm="1000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21169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TAPE</a:t>
            </a:r>
            <a:r>
              <a:rPr lang="en-US" sz="6000" dirty="0" smtClean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39978730"/>
      </p:ext>
    </p:extLst>
  </p:cSld>
  <p:clrMapOvr>
    <a:masterClrMapping/>
  </p:clrMapOvr>
  <p:transition spd="slow" advClick="0" advTm="1000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21169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WINDOW</a:t>
            </a:r>
            <a:r>
              <a:rPr lang="en-US" sz="6000" dirty="0" smtClean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62096667"/>
      </p:ext>
    </p:extLst>
  </p:cSld>
  <p:clrMapOvr>
    <a:masterClrMapping/>
  </p:clrMapOvr>
  <p:transition spd="slow" advClick="0" advTm="1000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21169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MATCH</a:t>
            </a:r>
            <a:r>
              <a:rPr lang="en-US" sz="6000" dirty="0" smtClean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18330439"/>
      </p:ext>
    </p:extLst>
  </p:cSld>
  <p:clrMapOvr>
    <a:masterClrMapping/>
  </p:clrMapOvr>
  <p:transition spd="slow" advClick="0" advTm="100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21169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BREEZE</a:t>
            </a:r>
            <a:r>
              <a:rPr lang="en-US" sz="6000" dirty="0" smtClean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58551297"/>
      </p:ext>
    </p:extLst>
  </p:cSld>
  <p:clrMapOvr>
    <a:masterClrMapping/>
  </p:clrMapOvr>
  <p:transition spd="slow" advClick="0" advTm="1000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21169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PROVIDE</a:t>
            </a:r>
            <a:r>
              <a:rPr lang="en-US" sz="6000" dirty="0" smtClean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36089663"/>
      </p:ext>
    </p:extLst>
  </p:cSld>
  <p:clrMapOvr>
    <a:masterClrMapping/>
  </p:clrMapOvr>
  <p:transition spd="slow" advClick="0" advTm="1000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21169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Are you ready for affect induction?</a:t>
            </a:r>
            <a:r>
              <a:rPr lang="en-US" sz="6000" dirty="0" smtClean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92096035"/>
      </p:ext>
    </p:extLst>
  </p:cSld>
  <p:clrMapOvr>
    <a:masterClrMapping/>
  </p:clrMapOvr>
  <p:transition spd="slow" advClick="0" advTm="200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21169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FORTH</a:t>
            </a:r>
            <a:r>
              <a:rPr lang="en-US" sz="6000" dirty="0" smtClean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02062139"/>
      </p:ext>
    </p:extLst>
  </p:cSld>
  <p:clrMapOvr>
    <a:masterClrMapping/>
  </p:clrMapOvr>
  <p:transition spd="slow" advClick="0" advTm="100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21169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SCAB</a:t>
            </a:r>
            <a:r>
              <a:rPr lang="en-US" sz="6000" dirty="0" smtClean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601659626"/>
      </p:ext>
    </p:extLst>
  </p:cSld>
  <p:clrMapOvr>
    <a:masterClrMapping/>
  </p:clrMapOvr>
  <p:transition spd="slow" advClick="0" advTm="100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21169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EXPLORE</a:t>
            </a:r>
            <a:r>
              <a:rPr lang="en-US" sz="6000" dirty="0" smtClean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68802909"/>
      </p:ext>
    </p:extLst>
  </p:cSld>
  <p:clrMapOvr>
    <a:masterClrMapping/>
  </p:clrMapOvr>
  <p:transition spd="slow" advClick="0" advTm="100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21169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REVERT</a:t>
            </a:r>
            <a:r>
              <a:rPr lang="en-US" sz="6000" dirty="0" smtClean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76741820"/>
      </p:ext>
    </p:extLst>
  </p:cSld>
  <p:clrMapOvr>
    <a:masterClrMapping/>
  </p:clrMapOvr>
  <p:transition spd="slow" advClick="0" advTm="1000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21169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PACK</a:t>
            </a:r>
            <a:r>
              <a:rPr lang="en-US" sz="6000" dirty="0" smtClean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3847513"/>
      </p:ext>
    </p:extLst>
  </p:cSld>
  <p:clrMapOvr>
    <a:masterClrMapping/>
  </p:clrMapOvr>
  <p:transition spd="slow" advClick="0" advTm="100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21169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OUTCOME</a:t>
            </a:r>
            <a:r>
              <a:rPr lang="en-US" sz="6000" dirty="0" smtClean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341850465"/>
      </p:ext>
    </p:extLst>
  </p:cSld>
  <p:clrMapOvr>
    <a:masterClrMapping/>
  </p:clrMapOvr>
  <p:transition spd="slow" advClick="0" advTm="1000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21169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MANAGE</a:t>
            </a:r>
            <a:r>
              <a:rPr lang="en-US" sz="6000" dirty="0" smtClean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67257988"/>
      </p:ext>
    </p:extLst>
  </p:cSld>
  <p:clrMapOvr>
    <a:masterClrMapping/>
  </p:clrMapOvr>
  <p:transition spd="slow" advClick="0" advTm="1000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27</Words>
  <Application>Microsoft Office PowerPoint</Application>
  <PresentationFormat>Widescreen</PresentationFormat>
  <Paragraphs>21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Dominic Tzimisces</dc:creator>
  <cp:lastModifiedBy>Dominic Tzimisces</cp:lastModifiedBy>
  <cp:revision>52</cp:revision>
  <dcterms:created xsi:type="dcterms:W3CDTF">2015-04-04T23:30:16Z</dcterms:created>
  <dcterms:modified xsi:type="dcterms:W3CDTF">2015-04-05T22:32:07Z</dcterms:modified>
</cp:coreProperties>
</file>