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6" r:id="rId3"/>
    <p:sldId id="287" r:id="rId4"/>
    <p:sldId id="288" r:id="rId5"/>
    <p:sldId id="289" r:id="rId6"/>
    <p:sldId id="290" r:id="rId7"/>
    <p:sldId id="291" r:id="rId8"/>
    <p:sldId id="292" r:id="rId9"/>
    <p:sldId id="293" r:id="rId10"/>
    <p:sldId id="294" r:id="rId11"/>
    <p:sldId id="295" r:id="rId12"/>
    <p:sldId id="29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988C1E-EB06-40C0-A446-F995A541EE14}"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148729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88C1E-EB06-40C0-A446-F995A541EE14}"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249618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88C1E-EB06-40C0-A446-F995A541EE14}"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312508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88C1E-EB06-40C0-A446-F995A541EE14}"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4270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88C1E-EB06-40C0-A446-F995A541EE14}"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380478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988C1E-EB06-40C0-A446-F995A541EE14}"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58775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88C1E-EB06-40C0-A446-F995A541EE14}" type="datetimeFigureOut">
              <a:rPr lang="en-US" smtClean="0"/>
              <a:t>4/5/2015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46388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988C1E-EB06-40C0-A446-F995A541EE14}" type="datetimeFigureOut">
              <a:rPr lang="en-US" smtClean="0"/>
              <a:t>4/5/2015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143210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88C1E-EB06-40C0-A446-F995A541EE14}" type="datetimeFigureOut">
              <a:rPr lang="en-US" smtClean="0"/>
              <a:t>4/5/2015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40436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88C1E-EB06-40C0-A446-F995A541EE14}"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350999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88C1E-EB06-40C0-A446-F995A541EE14}"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212886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88C1E-EB06-40C0-A446-F995A541EE14}" type="datetimeFigureOut">
              <a:rPr lang="en-US" smtClean="0"/>
              <a:t>4/5/2015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5BA47-22C8-4E7B-A4AF-9ADF0AE3D701}" type="slidenum">
              <a:rPr lang="en-US" smtClean="0"/>
              <a:t>‹#›</a:t>
            </a:fld>
            <a:endParaRPr lang="en-US"/>
          </a:p>
        </p:txBody>
      </p:sp>
    </p:spTree>
    <p:extLst>
      <p:ext uri="{BB962C8B-B14F-4D97-AF65-F5344CB8AC3E}">
        <p14:creationId xmlns:p14="http://schemas.microsoft.com/office/powerpoint/2010/main" val="914497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2921169"/>
            <a:ext cx="12192000" cy="1015663"/>
          </a:xfrm>
          <a:prstGeom prst="rect">
            <a:avLst/>
          </a:prstGeom>
          <a:noFill/>
        </p:spPr>
        <p:txBody>
          <a:bodyPr wrap="square" rtlCol="0">
            <a:spAutoFit/>
          </a:bodyPr>
          <a:lstStyle/>
          <a:p>
            <a:pPr algn="ctr"/>
            <a:r>
              <a:rPr lang="en-US" sz="6000" b="1" dirty="0" smtClean="0"/>
              <a:t>INSTRUCTIONS</a:t>
            </a:r>
            <a:r>
              <a:rPr lang="en-US" sz="6000" dirty="0" smtClean="0"/>
              <a:t> </a:t>
            </a:r>
          </a:p>
        </p:txBody>
      </p:sp>
    </p:spTree>
    <p:extLst>
      <p:ext uri="{BB962C8B-B14F-4D97-AF65-F5344CB8AC3E}">
        <p14:creationId xmlns:p14="http://schemas.microsoft.com/office/powerpoint/2010/main" val="1602476409"/>
      </p:ext>
    </p:extLst>
  </p:cSld>
  <p:clrMapOvr>
    <a:masterClrMapping/>
  </p:clrMapOvr>
  <p:transition spd="slow" advClick="0" advTm="7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smtClean="0"/>
              <a:t>If you are disturbed by the video material, there will be instructions at the end to help reverse said disturbance.</a:t>
            </a:r>
          </a:p>
        </p:txBody>
      </p:sp>
    </p:spTree>
    <p:extLst>
      <p:ext uri="{BB962C8B-B14F-4D97-AF65-F5344CB8AC3E}">
        <p14:creationId xmlns:p14="http://schemas.microsoft.com/office/powerpoint/2010/main" val="1913619105"/>
      </p:ext>
    </p:extLst>
  </p:cSld>
  <p:clrMapOvr>
    <a:masterClrMapping/>
  </p:clrMapOvr>
  <p:transition spd="slow" advClick="0" advTm="7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2921169"/>
            <a:ext cx="12192000" cy="1015663"/>
          </a:xfrm>
          <a:prstGeom prst="rect">
            <a:avLst/>
          </a:prstGeom>
          <a:noFill/>
        </p:spPr>
        <p:txBody>
          <a:bodyPr wrap="square" rtlCol="0">
            <a:spAutoFit/>
          </a:bodyPr>
          <a:lstStyle/>
          <a:p>
            <a:pPr algn="ctr"/>
            <a:r>
              <a:rPr lang="en-US" sz="6000" dirty="0" smtClean="0"/>
              <a:t>Are you ready?</a:t>
            </a:r>
          </a:p>
        </p:txBody>
      </p:sp>
    </p:spTree>
    <p:extLst>
      <p:ext uri="{BB962C8B-B14F-4D97-AF65-F5344CB8AC3E}">
        <p14:creationId xmlns:p14="http://schemas.microsoft.com/office/powerpoint/2010/main" val="3171347833"/>
      </p:ext>
    </p:extLst>
  </p:cSld>
  <p:clrMapOvr>
    <a:masterClrMapping/>
  </p:clrMapOvr>
  <p:transition spd="slow" advClick="0" advTm="7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524000" y="1841306"/>
            <a:ext cx="4249783" cy="954107"/>
          </a:xfrm>
          <a:prstGeom prst="rect">
            <a:avLst/>
          </a:prstGeom>
          <a:solidFill>
            <a:schemeClr val="accent1"/>
          </a:solidFill>
          <a:ln>
            <a:solidFill>
              <a:schemeClr val="tx1"/>
            </a:solidFill>
          </a:ln>
        </p:spPr>
        <p:txBody>
          <a:bodyPr wrap="square" rtlCol="0">
            <a:spAutoFit/>
          </a:bodyPr>
          <a:lstStyle/>
          <a:p>
            <a:pPr algn="ctr"/>
            <a:r>
              <a:rPr lang="en-US" sz="2800" b="1" dirty="0" smtClean="0"/>
              <a:t>CONDITION 1</a:t>
            </a:r>
          </a:p>
          <a:p>
            <a:pPr algn="ctr"/>
            <a:r>
              <a:rPr lang="en-US" sz="2800" dirty="0" smtClean="0"/>
              <a:t>January, May, or September</a:t>
            </a:r>
          </a:p>
        </p:txBody>
      </p:sp>
      <p:sp>
        <p:nvSpPr>
          <p:cNvPr id="3" name="TextBox 2"/>
          <p:cNvSpPr txBox="1"/>
          <p:nvPr/>
        </p:nvSpPr>
        <p:spPr>
          <a:xfrm>
            <a:off x="6483545" y="1845659"/>
            <a:ext cx="4249783" cy="954107"/>
          </a:xfrm>
          <a:prstGeom prst="rect">
            <a:avLst/>
          </a:prstGeom>
          <a:solidFill>
            <a:schemeClr val="accent1"/>
          </a:solidFill>
          <a:ln>
            <a:solidFill>
              <a:schemeClr val="tx1"/>
            </a:solidFill>
          </a:ln>
        </p:spPr>
        <p:txBody>
          <a:bodyPr wrap="square" rtlCol="0">
            <a:spAutoFit/>
          </a:bodyPr>
          <a:lstStyle/>
          <a:p>
            <a:pPr algn="ctr"/>
            <a:r>
              <a:rPr lang="en-US" sz="2800" b="1" dirty="0" smtClean="0"/>
              <a:t>CONDITION 2</a:t>
            </a:r>
          </a:p>
          <a:p>
            <a:pPr algn="ctr"/>
            <a:r>
              <a:rPr lang="en-US" sz="2800" dirty="0" smtClean="0"/>
              <a:t>February, June, or October</a:t>
            </a:r>
          </a:p>
        </p:txBody>
      </p:sp>
      <p:sp>
        <p:nvSpPr>
          <p:cNvPr id="5" name="TextBox 4"/>
          <p:cNvSpPr txBox="1"/>
          <p:nvPr/>
        </p:nvSpPr>
        <p:spPr>
          <a:xfrm>
            <a:off x="1524000" y="4075055"/>
            <a:ext cx="4249783" cy="954107"/>
          </a:xfrm>
          <a:prstGeom prst="rect">
            <a:avLst/>
          </a:prstGeom>
          <a:solidFill>
            <a:schemeClr val="accent1"/>
          </a:solidFill>
          <a:ln>
            <a:solidFill>
              <a:schemeClr val="tx1"/>
            </a:solidFill>
          </a:ln>
        </p:spPr>
        <p:txBody>
          <a:bodyPr wrap="square" rtlCol="0">
            <a:spAutoFit/>
          </a:bodyPr>
          <a:lstStyle/>
          <a:p>
            <a:pPr algn="ctr"/>
            <a:r>
              <a:rPr lang="en-US" sz="2800" b="1" dirty="0" smtClean="0"/>
              <a:t>CONDITION 3</a:t>
            </a:r>
          </a:p>
          <a:p>
            <a:pPr algn="ctr"/>
            <a:r>
              <a:rPr lang="en-US" sz="2800" dirty="0" smtClean="0"/>
              <a:t>March, July, or November</a:t>
            </a:r>
          </a:p>
        </p:txBody>
      </p:sp>
      <p:sp>
        <p:nvSpPr>
          <p:cNvPr id="6" name="TextBox 5"/>
          <p:cNvSpPr txBox="1"/>
          <p:nvPr/>
        </p:nvSpPr>
        <p:spPr>
          <a:xfrm>
            <a:off x="6483544" y="4072321"/>
            <a:ext cx="4249783" cy="954107"/>
          </a:xfrm>
          <a:prstGeom prst="rect">
            <a:avLst/>
          </a:prstGeom>
          <a:solidFill>
            <a:schemeClr val="accent1"/>
          </a:solidFill>
          <a:ln>
            <a:solidFill>
              <a:schemeClr val="tx1"/>
            </a:solidFill>
          </a:ln>
        </p:spPr>
        <p:txBody>
          <a:bodyPr wrap="square" rtlCol="0">
            <a:spAutoFit/>
          </a:bodyPr>
          <a:lstStyle/>
          <a:p>
            <a:pPr algn="ctr"/>
            <a:r>
              <a:rPr lang="en-US" sz="2800" b="1" dirty="0" smtClean="0"/>
              <a:t>CONDITION 4</a:t>
            </a:r>
          </a:p>
          <a:p>
            <a:pPr algn="ctr"/>
            <a:r>
              <a:rPr lang="en-US" sz="2800" dirty="0" smtClean="0"/>
              <a:t>April, August, or December</a:t>
            </a:r>
          </a:p>
        </p:txBody>
      </p:sp>
      <p:sp>
        <p:nvSpPr>
          <p:cNvPr id="7" name="TextBox 6"/>
          <p:cNvSpPr txBox="1"/>
          <p:nvPr/>
        </p:nvSpPr>
        <p:spPr>
          <a:xfrm>
            <a:off x="0" y="2921169"/>
            <a:ext cx="12192000" cy="1015663"/>
          </a:xfrm>
          <a:prstGeom prst="rect">
            <a:avLst/>
          </a:prstGeom>
          <a:noFill/>
        </p:spPr>
        <p:txBody>
          <a:bodyPr wrap="square" rtlCol="0">
            <a:spAutoFit/>
          </a:bodyPr>
          <a:lstStyle/>
          <a:p>
            <a:pPr algn="ctr"/>
            <a:r>
              <a:rPr lang="en-US" sz="6000" dirty="0" smtClean="0"/>
              <a:t>What month were you born?</a:t>
            </a:r>
          </a:p>
        </p:txBody>
      </p:sp>
    </p:spTree>
    <p:extLst>
      <p:ext uri="{BB962C8B-B14F-4D97-AF65-F5344CB8AC3E}">
        <p14:creationId xmlns:p14="http://schemas.microsoft.com/office/powerpoint/2010/main" val="2915230984"/>
      </p:ext>
    </p:extLst>
  </p:cSld>
  <p:clrMapOvr>
    <a:masterClrMapping/>
  </p:clrMapOvr>
  <p:transition spd="slow"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612845"/>
            <a:ext cx="12192000" cy="5632311"/>
          </a:xfrm>
          <a:prstGeom prst="rect">
            <a:avLst/>
          </a:prstGeom>
          <a:noFill/>
        </p:spPr>
        <p:txBody>
          <a:bodyPr wrap="square" rtlCol="0">
            <a:spAutoFit/>
          </a:bodyPr>
          <a:lstStyle/>
          <a:p>
            <a:pPr algn="ctr"/>
            <a:r>
              <a:rPr lang="en-US" sz="6000" dirty="0" smtClean="0"/>
              <a:t>Each participant will be given a Condition Number based on the month of birth.  This Condition Number will determine what video you will be viewing after the study period is over.</a:t>
            </a:r>
            <a:r>
              <a:rPr lang="en-US" sz="6000" dirty="0"/>
              <a:t> </a:t>
            </a:r>
            <a:endParaRPr lang="en-US" sz="6000" dirty="0" smtClean="0"/>
          </a:p>
        </p:txBody>
      </p:sp>
    </p:spTree>
    <p:extLst>
      <p:ext uri="{BB962C8B-B14F-4D97-AF65-F5344CB8AC3E}">
        <p14:creationId xmlns:p14="http://schemas.microsoft.com/office/powerpoint/2010/main" val="4005052695"/>
      </p:ext>
    </p:extLst>
  </p:cSld>
  <p:clrMapOvr>
    <a:masterClrMapping/>
  </p:clrMapOvr>
  <p:transition spd="slow" advClick="0" advTm="7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612845"/>
            <a:ext cx="12192000" cy="5632311"/>
          </a:xfrm>
          <a:prstGeom prst="rect">
            <a:avLst/>
          </a:prstGeom>
          <a:noFill/>
        </p:spPr>
        <p:txBody>
          <a:bodyPr wrap="square" rtlCol="0">
            <a:spAutoFit/>
          </a:bodyPr>
          <a:lstStyle/>
          <a:p>
            <a:pPr algn="ctr"/>
            <a:r>
              <a:rPr lang="en-US" sz="6000" dirty="0" smtClean="0"/>
              <a:t>Remember your Condition Number.  You will need to submit it to the researchers once you’ve finished the study.  Have a piece of paper and a writing utensil ready for the final part of the study.</a:t>
            </a:r>
            <a:r>
              <a:rPr lang="en-US" sz="6000" dirty="0"/>
              <a:t> </a:t>
            </a:r>
            <a:endParaRPr lang="en-US" sz="6000" dirty="0" smtClean="0"/>
          </a:p>
        </p:txBody>
      </p:sp>
    </p:spTree>
    <p:extLst>
      <p:ext uri="{BB962C8B-B14F-4D97-AF65-F5344CB8AC3E}">
        <p14:creationId xmlns:p14="http://schemas.microsoft.com/office/powerpoint/2010/main" val="2807440290"/>
      </p:ext>
    </p:extLst>
  </p:cSld>
  <p:clrMapOvr>
    <a:masterClrMapping/>
  </p:clrMapOvr>
  <p:transition spd="slow" advClick="0" advTm="7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074510"/>
            <a:ext cx="12192000" cy="4708981"/>
          </a:xfrm>
          <a:prstGeom prst="rect">
            <a:avLst/>
          </a:prstGeom>
          <a:noFill/>
        </p:spPr>
        <p:txBody>
          <a:bodyPr wrap="square" rtlCol="0">
            <a:spAutoFit/>
          </a:bodyPr>
          <a:lstStyle/>
          <a:p>
            <a:pPr algn="ctr"/>
            <a:r>
              <a:rPr lang="en-US" sz="6000" dirty="0" smtClean="0"/>
              <a:t>After choosing the appropriate Condition, you will be presented with a series of words, which will appear in the center of your screen and remain for a period of time.</a:t>
            </a:r>
            <a:r>
              <a:rPr lang="en-US" sz="6000" dirty="0"/>
              <a:t> </a:t>
            </a:r>
            <a:endParaRPr lang="en-US" sz="6000" dirty="0" smtClean="0"/>
          </a:p>
        </p:txBody>
      </p:sp>
    </p:spTree>
    <p:extLst>
      <p:ext uri="{BB962C8B-B14F-4D97-AF65-F5344CB8AC3E}">
        <p14:creationId xmlns:p14="http://schemas.microsoft.com/office/powerpoint/2010/main" val="3970487736"/>
      </p:ext>
    </p:extLst>
  </p:cSld>
  <p:clrMapOvr>
    <a:masterClrMapping/>
  </p:clrMapOvr>
  <p:transition spd="slow" advClick="0" advTm="7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997839"/>
            <a:ext cx="12192000" cy="2862322"/>
          </a:xfrm>
          <a:prstGeom prst="rect">
            <a:avLst/>
          </a:prstGeom>
          <a:noFill/>
        </p:spPr>
        <p:txBody>
          <a:bodyPr wrap="square" rtlCol="0">
            <a:spAutoFit/>
          </a:bodyPr>
          <a:lstStyle/>
          <a:p>
            <a:pPr algn="ctr"/>
            <a:r>
              <a:rPr lang="en-US" sz="6000" dirty="0" smtClean="0"/>
              <a:t>Do </a:t>
            </a:r>
            <a:r>
              <a:rPr lang="en-US" sz="6000" b="1" i="1" dirty="0" smtClean="0"/>
              <a:t>NOT</a:t>
            </a:r>
            <a:r>
              <a:rPr lang="en-US" sz="6000" dirty="0" smtClean="0"/>
              <a:t> write down the words you are presented with (that’s cheating!).  This is, in part, a study of your memory.</a:t>
            </a:r>
          </a:p>
        </p:txBody>
      </p:sp>
    </p:spTree>
    <p:extLst>
      <p:ext uri="{BB962C8B-B14F-4D97-AF65-F5344CB8AC3E}">
        <p14:creationId xmlns:p14="http://schemas.microsoft.com/office/powerpoint/2010/main" val="1103702646"/>
      </p:ext>
    </p:extLst>
  </p:cSld>
  <p:clrMapOvr>
    <a:masterClrMapping/>
  </p:clrMapOvr>
  <p:transition spd="slow" advClick="0" advTm="7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2459504"/>
            <a:ext cx="12192000" cy="1938992"/>
          </a:xfrm>
          <a:prstGeom prst="rect">
            <a:avLst/>
          </a:prstGeom>
          <a:noFill/>
        </p:spPr>
        <p:txBody>
          <a:bodyPr wrap="square" rtlCol="0">
            <a:spAutoFit/>
          </a:bodyPr>
          <a:lstStyle/>
          <a:p>
            <a:pPr algn="ctr"/>
            <a:r>
              <a:rPr lang="en-US" sz="6000" dirty="0" smtClean="0"/>
              <a:t>After the final word, a short movie clip will be presented.</a:t>
            </a:r>
          </a:p>
        </p:txBody>
      </p:sp>
    </p:spTree>
    <p:extLst>
      <p:ext uri="{BB962C8B-B14F-4D97-AF65-F5344CB8AC3E}">
        <p14:creationId xmlns:p14="http://schemas.microsoft.com/office/powerpoint/2010/main" val="2399909745"/>
      </p:ext>
    </p:extLst>
  </p:cSld>
  <p:clrMapOvr>
    <a:masterClrMapping/>
  </p:clrMapOvr>
  <p:transition spd="slow" advClick="0" advTm="7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997839"/>
            <a:ext cx="12192000" cy="2862322"/>
          </a:xfrm>
          <a:prstGeom prst="rect">
            <a:avLst/>
          </a:prstGeom>
          <a:noFill/>
        </p:spPr>
        <p:txBody>
          <a:bodyPr wrap="square" rtlCol="0">
            <a:spAutoFit/>
          </a:bodyPr>
          <a:lstStyle/>
          <a:p>
            <a:pPr algn="ctr"/>
            <a:r>
              <a:rPr lang="en-US" sz="6000" dirty="0" smtClean="0"/>
              <a:t>Following the movie clip, you will be instructed to write down whatever words you may recall.</a:t>
            </a:r>
          </a:p>
        </p:txBody>
      </p:sp>
    </p:spTree>
    <p:extLst>
      <p:ext uri="{BB962C8B-B14F-4D97-AF65-F5344CB8AC3E}">
        <p14:creationId xmlns:p14="http://schemas.microsoft.com/office/powerpoint/2010/main" val="309220439"/>
      </p:ext>
    </p:extLst>
  </p:cSld>
  <p:clrMapOvr>
    <a:masterClrMapping/>
  </p:clrMapOvr>
  <p:transition spd="slow" advClick="0" advTm="7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1180"/>
            <a:ext cx="12192000" cy="6555641"/>
          </a:xfrm>
          <a:prstGeom prst="rect">
            <a:avLst/>
          </a:prstGeom>
          <a:noFill/>
        </p:spPr>
        <p:txBody>
          <a:bodyPr wrap="square" rtlCol="0">
            <a:spAutoFit/>
          </a:bodyPr>
          <a:lstStyle/>
          <a:p>
            <a:pPr algn="ctr"/>
            <a:r>
              <a:rPr lang="en-US" sz="6000" dirty="0" smtClean="0"/>
              <a:t>Then, transcribe that list into an email, along with your Condition Number, age, sex, month of birth, and whether you want to be debriefed after the study is over.  You will then send this email to </a:t>
            </a:r>
            <a:r>
              <a:rPr lang="en-US" sz="6000" b="1" i="1" dirty="0" smtClean="0"/>
              <a:t>one</a:t>
            </a:r>
            <a:r>
              <a:rPr lang="en-US" sz="6000" dirty="0" smtClean="0"/>
              <a:t> of the researchers (not both!).</a:t>
            </a:r>
          </a:p>
        </p:txBody>
      </p:sp>
    </p:spTree>
    <p:extLst>
      <p:ext uri="{BB962C8B-B14F-4D97-AF65-F5344CB8AC3E}">
        <p14:creationId xmlns:p14="http://schemas.microsoft.com/office/powerpoint/2010/main" val="2813461258"/>
      </p:ext>
    </p:extLst>
  </p:cSld>
  <p:clrMapOvr>
    <a:masterClrMapping/>
  </p:clrMapOvr>
  <p:transition spd="slow" advClick="0" advTm="7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1180"/>
            <a:ext cx="12192000" cy="6555641"/>
          </a:xfrm>
          <a:prstGeom prst="rect">
            <a:avLst/>
          </a:prstGeom>
          <a:noFill/>
        </p:spPr>
        <p:txBody>
          <a:bodyPr wrap="square" rtlCol="0">
            <a:spAutoFit/>
          </a:bodyPr>
          <a:lstStyle/>
          <a:p>
            <a:pPr algn="ctr"/>
            <a:r>
              <a:rPr lang="en-US" sz="6000" dirty="0" smtClean="0"/>
              <a:t>Here’s an example:</a:t>
            </a:r>
            <a:endParaRPr lang="en-US" sz="6000" dirty="0"/>
          </a:p>
          <a:p>
            <a:pPr algn="ctr"/>
            <a:r>
              <a:rPr lang="en-US" sz="6000" b="1" dirty="0" smtClean="0"/>
              <a:t>CONDITION NUMBER</a:t>
            </a:r>
            <a:r>
              <a:rPr lang="en-US" sz="6000" dirty="0" smtClean="0"/>
              <a:t>:  #4</a:t>
            </a:r>
          </a:p>
          <a:p>
            <a:pPr algn="ctr"/>
            <a:r>
              <a:rPr lang="en-US" sz="6000" b="1" dirty="0" smtClean="0"/>
              <a:t>AGE/SEX</a:t>
            </a:r>
            <a:r>
              <a:rPr lang="en-US" sz="6000" b="1" smtClean="0"/>
              <a:t>:  </a:t>
            </a:r>
            <a:r>
              <a:rPr lang="en-US" sz="6000" smtClean="0"/>
              <a:t>44/Male</a:t>
            </a:r>
            <a:endParaRPr lang="en-US" sz="6000" dirty="0" smtClean="0"/>
          </a:p>
          <a:p>
            <a:pPr algn="ctr"/>
            <a:r>
              <a:rPr lang="en-US" sz="6000" b="1" dirty="0" smtClean="0"/>
              <a:t>MONTH OF BIRTH</a:t>
            </a:r>
            <a:r>
              <a:rPr lang="en-US" sz="6000" dirty="0" smtClean="0"/>
              <a:t>:  December</a:t>
            </a:r>
          </a:p>
          <a:p>
            <a:pPr algn="ctr"/>
            <a:r>
              <a:rPr lang="en-US" sz="6000" b="1" dirty="0" smtClean="0"/>
              <a:t>WORDS</a:t>
            </a:r>
            <a:r>
              <a:rPr lang="en-US" sz="6000" dirty="0" smtClean="0"/>
              <a:t>:  word #1, word #2, word #3, word #4, word #5, etc.</a:t>
            </a:r>
          </a:p>
          <a:p>
            <a:pPr algn="ctr"/>
            <a:r>
              <a:rPr lang="en-US" sz="6000" b="1" dirty="0" smtClean="0"/>
              <a:t>DEBRIEF?</a:t>
            </a:r>
            <a:r>
              <a:rPr lang="en-US" sz="6000" dirty="0" smtClean="0"/>
              <a:t>:  Yes</a:t>
            </a:r>
          </a:p>
        </p:txBody>
      </p:sp>
    </p:spTree>
    <p:extLst>
      <p:ext uri="{BB962C8B-B14F-4D97-AF65-F5344CB8AC3E}">
        <p14:creationId xmlns:p14="http://schemas.microsoft.com/office/powerpoint/2010/main" val="2813904823"/>
      </p:ext>
    </p:extLst>
  </p:cSld>
  <p:clrMapOvr>
    <a:masterClrMapping/>
  </p:clrMapOvr>
  <p:transition spd="slow" advClick="0" advTm="7000">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321</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Tzimisces</dc:creator>
  <cp:lastModifiedBy>Dominic Tzimisces</cp:lastModifiedBy>
  <cp:revision>40</cp:revision>
  <dcterms:created xsi:type="dcterms:W3CDTF">2015-04-04T23:30:16Z</dcterms:created>
  <dcterms:modified xsi:type="dcterms:W3CDTF">2015-04-06T03:36:37Z</dcterms:modified>
</cp:coreProperties>
</file>