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71" r:id="rId2"/>
    <p:sldId id="481" r:id="rId3"/>
    <p:sldId id="482" r:id="rId4"/>
  </p:sldIdLst>
  <p:sldSz cx="9144000" cy="5715000" type="screen16x1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amework" id="{A27730E4-2176-F54F-B313-E3E54F21F089}">
          <p14:sldIdLst>
            <p14:sldId id="471"/>
            <p14:sldId id="481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57" autoAdjust="0"/>
    <p:restoredTop sz="95968" autoAdjust="0"/>
  </p:normalViewPr>
  <p:slideViewPr>
    <p:cSldViewPr>
      <p:cViewPr varScale="1">
        <p:scale>
          <a:sx n="131" d="100"/>
          <a:sy n="131" d="100"/>
        </p:scale>
        <p:origin x="176" y="46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ED46C-A785-482E-9659-B1D0E59356D3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514350"/>
            <a:ext cx="41148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3CA0-3228-48A1-8E02-7087941B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D3CA0-3228-48A1-8E02-7087941B45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49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D3CA0-3228-48A1-8E02-7087941B45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4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D3CA0-3228-48A1-8E02-7087941B45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3624-7A33-42FE-9880-572DF5FD53C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1877-1EB0-4B50-A6F7-A936F0F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1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3624-7A33-42FE-9880-572DF5FD53C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1877-1EB0-4B50-A6F7-A936F0F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2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3624-7A33-42FE-9880-572DF5FD53C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1877-1EB0-4B50-A6F7-A936F0F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9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3624-7A33-42FE-9880-572DF5FD53C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1877-1EB0-4B50-A6F7-A936F0F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6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3624-7A33-42FE-9880-572DF5FD53C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1877-1EB0-4B50-A6F7-A936F0F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4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3624-7A33-42FE-9880-572DF5FD53C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1877-1EB0-4B50-A6F7-A936F0F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3624-7A33-42FE-9880-572DF5FD53C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1877-1EB0-4B50-A6F7-A936F0F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8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3624-7A33-42FE-9880-572DF5FD53C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1877-1EB0-4B50-A6F7-A936F0F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8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3624-7A33-42FE-9880-572DF5FD53C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1877-1EB0-4B50-A6F7-A936F0F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3624-7A33-42FE-9880-572DF5FD53C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1877-1EB0-4B50-A6F7-A936F0F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4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3624-7A33-42FE-9880-572DF5FD53C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1877-1EB0-4B50-A6F7-A936F0F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3624-7A33-42FE-9880-572DF5FD53CE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1877-1EB0-4B50-A6F7-A936F0FE7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9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hyperlink" Target="https://donutsproject.justforthe/" TargetMode="External"/><Relationship Id="rId1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hyperlink" Target="https://pmo.justforthe/" TargetMode="External"/><Relationship Id="rId18" Type="http://schemas.openxmlformats.org/officeDocument/2006/relationships/image" Target="../media/image7.jp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notesSlide" Target="../notesSlides/notesSlide2.xml"/><Relationship Id="rId17" Type="http://schemas.openxmlformats.org/officeDocument/2006/relationships/image" Target="../media/image3.png"/><Relationship Id="rId2" Type="http://schemas.openxmlformats.org/officeDocument/2006/relationships/tags" Target="../tags/tag12.xml"/><Relationship Id="rId16" Type="http://schemas.openxmlformats.org/officeDocument/2006/relationships/image" Target="../media/image2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5" Type="http://schemas.openxmlformats.org/officeDocument/2006/relationships/image" Target="../media/image1.png"/><Relationship Id="rId10" Type="http://schemas.openxmlformats.org/officeDocument/2006/relationships/tags" Target="../tags/tag20.xml"/><Relationship Id="rId19" Type="http://schemas.openxmlformats.org/officeDocument/2006/relationships/image" Target="../media/image8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hyperlink" Target="https://donutsproject.justforthe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hyperlink" Target="https://pmo.justforthe/" TargetMode="External"/><Relationship Id="rId18" Type="http://schemas.openxmlformats.org/officeDocument/2006/relationships/image" Target="../media/image9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notesSlide" Target="../notesSlides/notesSlide3.xml"/><Relationship Id="rId17" Type="http://schemas.openxmlformats.org/officeDocument/2006/relationships/image" Target="../media/image3.png"/><Relationship Id="rId2" Type="http://schemas.openxmlformats.org/officeDocument/2006/relationships/tags" Target="../tags/tag22.xml"/><Relationship Id="rId16" Type="http://schemas.openxmlformats.org/officeDocument/2006/relationships/image" Target="../media/image2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15" Type="http://schemas.openxmlformats.org/officeDocument/2006/relationships/image" Target="../media/image1.pn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hyperlink" Target="https://donutsproject.justforth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A449007-FEFE-A14F-9EB9-A16F80CDF37E}"/>
              </a:ext>
            </a:extLst>
          </p:cNvPr>
          <p:cNvSpPr/>
          <p:nvPr/>
        </p:nvSpPr>
        <p:spPr>
          <a:xfrm>
            <a:off x="10160" y="737148"/>
            <a:ext cx="9123680" cy="367752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F86EDA-4979-6F4B-81AA-977A489ECEA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10160" y="-38100"/>
            <a:ext cx="9144000" cy="5715000"/>
            <a:chOff x="0" y="-38100"/>
            <a:chExt cx="9144000" cy="5715000"/>
          </a:xfrm>
        </p:grpSpPr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0" y="-38100"/>
              <a:ext cx="9144000" cy="4475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0" y="407721"/>
              <a:ext cx="9144000" cy="52691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8906119" y="218201"/>
              <a:ext cx="149226" cy="9392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933118" y="21272"/>
              <a:ext cx="98426" cy="7937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902916" y="166104"/>
              <a:ext cx="7914544" cy="1981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13"/>
                </a:rPr>
                <a:t>https://donutsproject.justforthe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donuts.com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79040" y="209600"/>
              <a:ext cx="93663" cy="11112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125913" y="193063"/>
              <a:ext cx="641352" cy="144199"/>
              <a:chOff x="687508" y="1437297"/>
              <a:chExt cx="467720" cy="109822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7508" y="1453922"/>
                <a:ext cx="111141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63482" y="1453922"/>
                <a:ext cx="111141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39456" y="1437297"/>
                <a:ext cx="115772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8" name="Button"/>
          <p:cNvSpPr>
            <a:spLocks/>
          </p:cNvSpPr>
          <p:nvPr/>
        </p:nvSpPr>
        <p:spPr bwMode="auto">
          <a:xfrm>
            <a:off x="3253060" y="442640"/>
            <a:ext cx="1517169" cy="244310"/>
          </a:xfrm>
          <a:prstGeom prst="roundRect">
            <a:avLst>
              <a:gd name="adj" fmla="val 8776"/>
            </a:avLst>
          </a:prstGeom>
          <a:solidFill>
            <a:schemeClr val="tx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Insights</a:t>
            </a:r>
          </a:p>
        </p:txBody>
      </p:sp>
      <p:sp>
        <p:nvSpPr>
          <p:cNvPr id="55" name="Button"/>
          <p:cNvSpPr>
            <a:spLocks/>
          </p:cNvSpPr>
          <p:nvPr/>
        </p:nvSpPr>
        <p:spPr bwMode="auto">
          <a:xfrm>
            <a:off x="6080845" y="434109"/>
            <a:ext cx="15456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Insights</a:t>
            </a:r>
          </a:p>
        </p:txBody>
      </p: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0" y="723900"/>
            <a:ext cx="9098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193" y="440629"/>
            <a:ext cx="196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Project Donuts (MVP)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85AD196-D01C-4C4D-A08B-5BFCA75630AF}"/>
              </a:ext>
            </a:extLst>
          </p:cNvPr>
          <p:cNvSpPr txBox="1"/>
          <p:nvPr/>
        </p:nvSpPr>
        <p:spPr>
          <a:xfrm>
            <a:off x="8650166" y="456648"/>
            <a:ext cx="483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solidFill>
                  <a:srgbClr val="0070C0"/>
                </a:solidFill>
              </a:rPr>
              <a:t>Help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DB0464C-1EA7-DE45-BA5B-ACB8889C8237}"/>
              </a:ext>
            </a:extLst>
          </p:cNvPr>
          <p:cNvSpPr txBox="1"/>
          <p:nvPr/>
        </p:nvSpPr>
        <p:spPr>
          <a:xfrm>
            <a:off x="1244626" y="817871"/>
            <a:ext cx="1239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Calendar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21C6339-4AF8-AF48-830A-3C8C194431EF}"/>
              </a:ext>
            </a:extLst>
          </p:cNvPr>
          <p:cNvSpPr txBox="1"/>
          <p:nvPr/>
        </p:nvSpPr>
        <p:spPr>
          <a:xfrm>
            <a:off x="6731664" y="802287"/>
            <a:ext cx="1050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Project Logs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9ECCE34-46DE-4342-9ED0-61EFAF577B40}"/>
              </a:ext>
            </a:extLst>
          </p:cNvPr>
          <p:cNvSpPr txBox="1"/>
          <p:nvPr/>
        </p:nvSpPr>
        <p:spPr>
          <a:xfrm>
            <a:off x="3897949" y="802287"/>
            <a:ext cx="1239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Backlog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F147C3B-D485-F04B-835E-6836D8AA23A1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098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4DE0AC-825E-7A4D-A32C-F45E37F2BB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054" y="800100"/>
            <a:ext cx="221888" cy="2571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D1ECC7-8899-7D43-A039-725E07D13B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73" y="817025"/>
            <a:ext cx="260349" cy="2603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E8830B-1E8E-864F-8F18-E930E7945B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29" y="782646"/>
            <a:ext cx="260349" cy="253258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23A7931-6827-7741-A5CE-026B558E9DBB}"/>
              </a:ext>
            </a:extLst>
          </p:cNvPr>
          <p:cNvSpPr/>
          <p:nvPr/>
        </p:nvSpPr>
        <p:spPr>
          <a:xfrm>
            <a:off x="919827" y="774222"/>
            <a:ext cx="980822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4E3B39-AF9C-8E47-BD18-FF83C4C5CB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7" y="1145903"/>
            <a:ext cx="6033043" cy="4420873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C0A9331-7EAC-6645-B94B-38F2BD4C5B0C}"/>
              </a:ext>
            </a:extLst>
          </p:cNvPr>
          <p:cNvSpPr/>
          <p:nvPr/>
        </p:nvSpPr>
        <p:spPr>
          <a:xfrm>
            <a:off x="1377735" y="1866900"/>
            <a:ext cx="19050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Project Ideation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EE9D910-F458-BD40-A813-C486F2AB3956}"/>
              </a:ext>
            </a:extLst>
          </p:cNvPr>
          <p:cNvSpPr/>
          <p:nvPr/>
        </p:nvSpPr>
        <p:spPr>
          <a:xfrm>
            <a:off x="2320507" y="2068342"/>
            <a:ext cx="19050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Proposal Completion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D70A2831-2D29-7F43-BB67-29A04482FD29}"/>
              </a:ext>
            </a:extLst>
          </p:cNvPr>
          <p:cNvSpPr/>
          <p:nvPr/>
        </p:nvSpPr>
        <p:spPr>
          <a:xfrm>
            <a:off x="4225507" y="1866900"/>
            <a:ext cx="1952828" cy="132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HTML Implementation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3E05FCC-4E40-4B42-BEEE-6071F59599C6}"/>
              </a:ext>
            </a:extLst>
          </p:cNvPr>
          <p:cNvSpPr/>
          <p:nvPr/>
        </p:nvSpPr>
        <p:spPr>
          <a:xfrm>
            <a:off x="367679" y="2496786"/>
            <a:ext cx="1952828" cy="132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Styling Implementation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1AC012D2-D536-F648-BED5-3BB94FEFC4B6}"/>
              </a:ext>
            </a:extLst>
          </p:cNvPr>
          <p:cNvSpPr/>
          <p:nvPr/>
        </p:nvSpPr>
        <p:spPr>
          <a:xfrm>
            <a:off x="2331663" y="2699059"/>
            <a:ext cx="3846671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Calendar Page Implementation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6179E19-A3C6-984E-8694-96A11AF7289B}"/>
              </a:ext>
            </a:extLst>
          </p:cNvPr>
          <p:cNvSpPr/>
          <p:nvPr/>
        </p:nvSpPr>
        <p:spPr>
          <a:xfrm>
            <a:off x="6771778" y="1485900"/>
            <a:ext cx="215118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4FB872-D1DE-734C-AB69-7AE0613E9E00}"/>
              </a:ext>
            </a:extLst>
          </p:cNvPr>
          <p:cNvCxnSpPr/>
          <p:nvPr/>
        </p:nvCxnSpPr>
        <p:spPr>
          <a:xfrm>
            <a:off x="6771778" y="1866900"/>
            <a:ext cx="2124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D661EAC-47C8-944C-A00E-319D61AA9EBC}"/>
              </a:ext>
            </a:extLst>
          </p:cNvPr>
          <p:cNvSpPr txBox="1"/>
          <p:nvPr/>
        </p:nvSpPr>
        <p:spPr>
          <a:xfrm>
            <a:off x="7222573" y="1555023"/>
            <a:ext cx="1239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Key Milestones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4868405-4870-CB42-B137-3680606C79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14" y="2027975"/>
            <a:ext cx="166008" cy="16358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C5DBBFE-504B-1746-9453-45A33F89698A}"/>
              </a:ext>
            </a:extLst>
          </p:cNvPr>
          <p:cNvSpPr txBox="1"/>
          <p:nvPr/>
        </p:nvSpPr>
        <p:spPr>
          <a:xfrm>
            <a:off x="7114091" y="1976809"/>
            <a:ext cx="1738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Milestone 1. Ideation Completion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CAB3677-2225-1A40-9918-5E1CD8A9A4CE}"/>
              </a:ext>
            </a:extLst>
          </p:cNvPr>
          <p:cNvSpPr/>
          <p:nvPr/>
        </p:nvSpPr>
        <p:spPr>
          <a:xfrm>
            <a:off x="4495800" y="2324098"/>
            <a:ext cx="641607" cy="1324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Milestone 2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E8D6BB2C-77A8-B042-8106-04AA199AE83E}"/>
              </a:ext>
            </a:extLst>
          </p:cNvPr>
          <p:cNvSpPr/>
          <p:nvPr/>
        </p:nvSpPr>
        <p:spPr>
          <a:xfrm>
            <a:off x="2666471" y="1679699"/>
            <a:ext cx="641607" cy="13245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Milestone 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922855C-E868-3D44-A9FF-515FB49B87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73" y="2699059"/>
            <a:ext cx="189549" cy="189549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0132872E-DE12-904D-A3BA-E9EF346E410E}"/>
              </a:ext>
            </a:extLst>
          </p:cNvPr>
          <p:cNvSpPr txBox="1"/>
          <p:nvPr/>
        </p:nvSpPr>
        <p:spPr>
          <a:xfrm>
            <a:off x="7108682" y="2612295"/>
            <a:ext cx="1738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Milestone 2. Calendar Page Completion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9CE69AE4-6062-E54B-89BA-0EF4854761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22" y="1549771"/>
            <a:ext cx="260349" cy="2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A449007-FEFE-A14F-9EB9-A16F80CDF37E}"/>
              </a:ext>
            </a:extLst>
          </p:cNvPr>
          <p:cNvSpPr/>
          <p:nvPr/>
        </p:nvSpPr>
        <p:spPr>
          <a:xfrm>
            <a:off x="10160" y="737148"/>
            <a:ext cx="9123680" cy="367752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F86EDA-4979-6F4B-81AA-977A489ECEA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10160" y="-38100"/>
            <a:ext cx="9144000" cy="5715000"/>
            <a:chOff x="0" y="-38100"/>
            <a:chExt cx="9144000" cy="5715000"/>
          </a:xfrm>
        </p:grpSpPr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0" y="-38100"/>
              <a:ext cx="9144000" cy="4475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0" y="407721"/>
              <a:ext cx="9144000" cy="52691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8906119" y="218201"/>
              <a:ext cx="149226" cy="9392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933118" y="21272"/>
              <a:ext cx="98426" cy="7937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902916" y="166104"/>
              <a:ext cx="7914544" cy="1981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13"/>
                </a:rPr>
                <a:t>https://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14"/>
                </a:rPr>
                <a:t> donutsproject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13"/>
                </a:rPr>
                <a:t>.justforthe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donuts.com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79040" y="209600"/>
              <a:ext cx="93663" cy="11112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125913" y="193063"/>
              <a:ext cx="641352" cy="144199"/>
              <a:chOff x="687508" y="1437297"/>
              <a:chExt cx="467720" cy="109822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7508" y="1453922"/>
                <a:ext cx="111141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63482" y="1453922"/>
                <a:ext cx="111141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39456" y="1437297"/>
                <a:ext cx="115772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8" name="Button"/>
          <p:cNvSpPr>
            <a:spLocks/>
          </p:cNvSpPr>
          <p:nvPr/>
        </p:nvSpPr>
        <p:spPr bwMode="auto">
          <a:xfrm>
            <a:off x="3253060" y="442640"/>
            <a:ext cx="1517169" cy="244310"/>
          </a:xfrm>
          <a:prstGeom prst="roundRect">
            <a:avLst>
              <a:gd name="adj" fmla="val 8776"/>
            </a:avLst>
          </a:prstGeom>
          <a:solidFill>
            <a:schemeClr val="tx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Insights</a:t>
            </a:r>
          </a:p>
        </p:txBody>
      </p:sp>
      <p:sp>
        <p:nvSpPr>
          <p:cNvPr id="55" name="Button"/>
          <p:cNvSpPr>
            <a:spLocks/>
          </p:cNvSpPr>
          <p:nvPr/>
        </p:nvSpPr>
        <p:spPr bwMode="auto">
          <a:xfrm>
            <a:off x="6080845" y="434109"/>
            <a:ext cx="15456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Insights</a:t>
            </a:r>
          </a:p>
        </p:txBody>
      </p: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0" y="723900"/>
            <a:ext cx="9098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623" y="460149"/>
            <a:ext cx="196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Project Donuts (MVP)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85AD196-D01C-4C4D-A08B-5BFCA75630AF}"/>
              </a:ext>
            </a:extLst>
          </p:cNvPr>
          <p:cNvSpPr txBox="1"/>
          <p:nvPr/>
        </p:nvSpPr>
        <p:spPr>
          <a:xfrm>
            <a:off x="8650166" y="456648"/>
            <a:ext cx="483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solidFill>
                  <a:srgbClr val="0070C0"/>
                </a:solidFill>
              </a:rPr>
              <a:t>Help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DB0464C-1EA7-DE45-BA5B-ACB8889C8237}"/>
              </a:ext>
            </a:extLst>
          </p:cNvPr>
          <p:cNvSpPr txBox="1"/>
          <p:nvPr/>
        </p:nvSpPr>
        <p:spPr>
          <a:xfrm>
            <a:off x="1244626" y="817871"/>
            <a:ext cx="1239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Calendar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9ECCE34-46DE-4342-9ED0-61EFAF577B40}"/>
              </a:ext>
            </a:extLst>
          </p:cNvPr>
          <p:cNvSpPr txBox="1"/>
          <p:nvPr/>
        </p:nvSpPr>
        <p:spPr>
          <a:xfrm>
            <a:off x="3897949" y="802287"/>
            <a:ext cx="1239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Backlog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F147C3B-D485-F04B-835E-6836D8AA23A1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098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4DE0AC-825E-7A4D-A32C-F45E37F2BBE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054" y="800100"/>
            <a:ext cx="221888" cy="2571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D1ECC7-8899-7D43-A039-725E07D13BD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73" y="817025"/>
            <a:ext cx="260349" cy="2603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E8830B-1E8E-864F-8F18-E930E7945B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29" y="782646"/>
            <a:ext cx="260349" cy="253258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23A7931-6827-7741-A5CE-026B558E9DBB}"/>
              </a:ext>
            </a:extLst>
          </p:cNvPr>
          <p:cNvSpPr/>
          <p:nvPr/>
        </p:nvSpPr>
        <p:spPr>
          <a:xfrm>
            <a:off x="3570176" y="786337"/>
            <a:ext cx="980822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C046ADF-0971-A148-8698-B7951D054582}"/>
              </a:ext>
            </a:extLst>
          </p:cNvPr>
          <p:cNvSpPr/>
          <p:nvPr/>
        </p:nvSpPr>
        <p:spPr>
          <a:xfrm>
            <a:off x="268152" y="1409700"/>
            <a:ext cx="3770447" cy="3897579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047318A-4B28-C74E-A693-93D479810109}"/>
              </a:ext>
            </a:extLst>
          </p:cNvPr>
          <p:cNvSpPr/>
          <p:nvPr/>
        </p:nvSpPr>
        <p:spPr>
          <a:xfrm>
            <a:off x="4863888" y="1360773"/>
            <a:ext cx="4015203" cy="3897579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AC6A68-9A4E-F346-AF2A-7C609925E459}"/>
              </a:ext>
            </a:extLst>
          </p:cNvPr>
          <p:cNvCxnSpPr>
            <a:cxnSpLocks/>
          </p:cNvCxnSpPr>
          <p:nvPr/>
        </p:nvCxnSpPr>
        <p:spPr>
          <a:xfrm>
            <a:off x="289680" y="2171700"/>
            <a:ext cx="3608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B59474-A0DC-B644-BC7F-1F4F6132A848}"/>
              </a:ext>
            </a:extLst>
          </p:cNvPr>
          <p:cNvSpPr txBox="1"/>
          <p:nvPr/>
        </p:nvSpPr>
        <p:spPr>
          <a:xfrm>
            <a:off x="1737856" y="1649969"/>
            <a:ext cx="151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Harry Shen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A46CEB-6250-5345-AD16-6C29A8BDCF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43" y="1499148"/>
            <a:ext cx="971550" cy="6477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03A4BD6-F556-7942-9155-4DB56C37D599}"/>
              </a:ext>
            </a:extLst>
          </p:cNvPr>
          <p:cNvCxnSpPr>
            <a:cxnSpLocks/>
          </p:cNvCxnSpPr>
          <p:nvPr/>
        </p:nvCxnSpPr>
        <p:spPr>
          <a:xfrm>
            <a:off x="4876800" y="2146848"/>
            <a:ext cx="393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32AAA5-AE34-FC4E-BE2A-13B6CA75233F}"/>
              </a:ext>
            </a:extLst>
          </p:cNvPr>
          <p:cNvSpPr txBox="1"/>
          <p:nvPr/>
        </p:nvSpPr>
        <p:spPr>
          <a:xfrm>
            <a:off x="6096069" y="1600457"/>
            <a:ext cx="151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Ida Putra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BAEB6BF-91BE-5A42-8DC6-3AC2F574EB3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81" y="1489156"/>
            <a:ext cx="596364" cy="519639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DE955F8-F900-7D48-AC51-945CD95A2317}"/>
              </a:ext>
            </a:extLst>
          </p:cNvPr>
          <p:cNvCxnSpPr>
            <a:cxnSpLocks/>
          </p:cNvCxnSpPr>
          <p:nvPr/>
        </p:nvCxnSpPr>
        <p:spPr>
          <a:xfrm>
            <a:off x="289680" y="3695700"/>
            <a:ext cx="3608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EFEF72-C909-5E4D-BB59-8244A1E0CD72}"/>
              </a:ext>
            </a:extLst>
          </p:cNvPr>
          <p:cNvCxnSpPr>
            <a:cxnSpLocks/>
          </p:cNvCxnSpPr>
          <p:nvPr/>
        </p:nvCxnSpPr>
        <p:spPr>
          <a:xfrm>
            <a:off x="4967643" y="3681919"/>
            <a:ext cx="3682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52F81E-03DD-C34F-B56B-2C3CBFEAE0BD}"/>
              </a:ext>
            </a:extLst>
          </p:cNvPr>
          <p:cNvSpPr txBox="1"/>
          <p:nvPr/>
        </p:nvSpPr>
        <p:spPr>
          <a:xfrm>
            <a:off x="289680" y="2129825"/>
            <a:ext cx="151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8AEE71-ACC0-8A46-89C9-A0E8FA14974E}"/>
              </a:ext>
            </a:extLst>
          </p:cNvPr>
          <p:cNvSpPr txBox="1"/>
          <p:nvPr/>
        </p:nvSpPr>
        <p:spPr>
          <a:xfrm>
            <a:off x="349151" y="3772190"/>
            <a:ext cx="151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F4E2C2-7339-924F-8A95-EBDB95073C06}"/>
              </a:ext>
            </a:extLst>
          </p:cNvPr>
          <p:cNvSpPr txBox="1"/>
          <p:nvPr/>
        </p:nvSpPr>
        <p:spPr>
          <a:xfrm>
            <a:off x="4911263" y="2101082"/>
            <a:ext cx="151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32CD61-0CB8-524D-B289-DD1EA00C9CF2}"/>
              </a:ext>
            </a:extLst>
          </p:cNvPr>
          <p:cNvSpPr txBox="1"/>
          <p:nvPr/>
        </p:nvSpPr>
        <p:spPr>
          <a:xfrm>
            <a:off x="4970734" y="3743447"/>
            <a:ext cx="151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4EDC1E3-45B7-944A-961B-1C0D584045DD}"/>
              </a:ext>
            </a:extLst>
          </p:cNvPr>
          <p:cNvSpPr/>
          <p:nvPr/>
        </p:nvSpPr>
        <p:spPr>
          <a:xfrm>
            <a:off x="323006" y="2537253"/>
            <a:ext cx="3608269" cy="266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Calendar HTML Implementation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994EBCA-C7FE-4749-AFE9-F54AFB7B7587}"/>
              </a:ext>
            </a:extLst>
          </p:cNvPr>
          <p:cNvSpPr/>
          <p:nvPr/>
        </p:nvSpPr>
        <p:spPr>
          <a:xfrm>
            <a:off x="4967643" y="2506649"/>
            <a:ext cx="3608269" cy="266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Backlog HTML Implementation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93F5929-BBE0-1B4D-8FFD-9917D4FF457C}"/>
              </a:ext>
            </a:extLst>
          </p:cNvPr>
          <p:cNvSpPr/>
          <p:nvPr/>
        </p:nvSpPr>
        <p:spPr>
          <a:xfrm>
            <a:off x="323005" y="4171979"/>
            <a:ext cx="3608269" cy="266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 Mockup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67FCDC-D660-444C-AA63-1498C5C4BE17}"/>
              </a:ext>
            </a:extLst>
          </p:cNvPr>
          <p:cNvSpPr txBox="1"/>
          <p:nvPr/>
        </p:nvSpPr>
        <p:spPr>
          <a:xfrm>
            <a:off x="6731664" y="802287"/>
            <a:ext cx="1050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Project Logs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1D101AF-C244-8E46-B7B0-6BA927EC7C66}"/>
              </a:ext>
            </a:extLst>
          </p:cNvPr>
          <p:cNvSpPr/>
          <p:nvPr/>
        </p:nvSpPr>
        <p:spPr>
          <a:xfrm>
            <a:off x="323005" y="2951948"/>
            <a:ext cx="3608269" cy="266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Calendar Styling Implementation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F0A1AD6-7BC6-C044-A8D6-866E5B014686}"/>
              </a:ext>
            </a:extLst>
          </p:cNvPr>
          <p:cNvSpPr/>
          <p:nvPr/>
        </p:nvSpPr>
        <p:spPr>
          <a:xfrm>
            <a:off x="318988" y="3324433"/>
            <a:ext cx="3608269" cy="266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Calendar JS 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5377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A449007-FEFE-A14F-9EB9-A16F80CDF37E}"/>
              </a:ext>
            </a:extLst>
          </p:cNvPr>
          <p:cNvSpPr/>
          <p:nvPr/>
        </p:nvSpPr>
        <p:spPr>
          <a:xfrm>
            <a:off x="10160" y="737148"/>
            <a:ext cx="9123680" cy="367752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F86EDA-4979-6F4B-81AA-977A489ECEA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10160" y="-38100"/>
            <a:ext cx="9144000" cy="5715000"/>
            <a:chOff x="0" y="-38100"/>
            <a:chExt cx="9144000" cy="5715000"/>
          </a:xfrm>
        </p:grpSpPr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0" y="-38100"/>
              <a:ext cx="9144000" cy="4475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0" y="407721"/>
              <a:ext cx="9144000" cy="52691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8906119" y="218201"/>
              <a:ext cx="149226" cy="9392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933118" y="21272"/>
              <a:ext cx="98426" cy="7937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902916" y="166104"/>
              <a:ext cx="7914544" cy="1981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13"/>
                </a:rPr>
                <a:t>https://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14"/>
                </a:rPr>
                <a:t> donutsproject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13"/>
                </a:rPr>
                <a:t>.justforthe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donuts.com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79040" y="209600"/>
              <a:ext cx="93663" cy="11112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125913" y="193063"/>
              <a:ext cx="641352" cy="144199"/>
              <a:chOff x="687508" y="1437297"/>
              <a:chExt cx="467720" cy="109822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87508" y="1453922"/>
                <a:ext cx="111141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63482" y="1453922"/>
                <a:ext cx="111141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39456" y="1437297"/>
                <a:ext cx="115772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8" name="Button"/>
          <p:cNvSpPr>
            <a:spLocks/>
          </p:cNvSpPr>
          <p:nvPr/>
        </p:nvSpPr>
        <p:spPr bwMode="auto">
          <a:xfrm>
            <a:off x="3253060" y="442640"/>
            <a:ext cx="1517169" cy="244310"/>
          </a:xfrm>
          <a:prstGeom prst="roundRect">
            <a:avLst>
              <a:gd name="adj" fmla="val 8776"/>
            </a:avLst>
          </a:prstGeom>
          <a:solidFill>
            <a:schemeClr val="tx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Insights</a:t>
            </a:r>
          </a:p>
        </p:txBody>
      </p:sp>
      <p:sp>
        <p:nvSpPr>
          <p:cNvPr id="55" name="Button"/>
          <p:cNvSpPr>
            <a:spLocks/>
          </p:cNvSpPr>
          <p:nvPr/>
        </p:nvSpPr>
        <p:spPr bwMode="auto">
          <a:xfrm>
            <a:off x="6080845" y="434109"/>
            <a:ext cx="15456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Insights</a:t>
            </a:r>
          </a:p>
        </p:txBody>
      </p: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0" y="723900"/>
            <a:ext cx="9098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623" y="460149"/>
            <a:ext cx="196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Project Donuts (MVP)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85AD196-D01C-4C4D-A08B-5BFCA75630AF}"/>
              </a:ext>
            </a:extLst>
          </p:cNvPr>
          <p:cNvSpPr txBox="1"/>
          <p:nvPr/>
        </p:nvSpPr>
        <p:spPr>
          <a:xfrm>
            <a:off x="8650166" y="456648"/>
            <a:ext cx="483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solidFill>
                  <a:srgbClr val="0070C0"/>
                </a:solidFill>
              </a:rPr>
              <a:t>Help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DB0464C-1EA7-DE45-BA5B-ACB8889C8237}"/>
              </a:ext>
            </a:extLst>
          </p:cNvPr>
          <p:cNvSpPr txBox="1"/>
          <p:nvPr/>
        </p:nvSpPr>
        <p:spPr>
          <a:xfrm>
            <a:off x="1244626" y="817871"/>
            <a:ext cx="1239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Calendar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21C6339-4AF8-AF48-830A-3C8C194431EF}"/>
              </a:ext>
            </a:extLst>
          </p:cNvPr>
          <p:cNvSpPr txBox="1"/>
          <p:nvPr/>
        </p:nvSpPr>
        <p:spPr>
          <a:xfrm>
            <a:off x="6731664" y="802287"/>
            <a:ext cx="1050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Project Events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9ECCE34-46DE-4342-9ED0-61EFAF577B40}"/>
              </a:ext>
            </a:extLst>
          </p:cNvPr>
          <p:cNvSpPr txBox="1"/>
          <p:nvPr/>
        </p:nvSpPr>
        <p:spPr>
          <a:xfrm>
            <a:off x="3897949" y="802287"/>
            <a:ext cx="1239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Backlog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F147C3B-D485-F04B-835E-6836D8AA23A1}"/>
              </a:ext>
            </a:extLst>
          </p:cNvPr>
          <p:cNvCxnSpPr>
            <a:cxnSpLocks/>
          </p:cNvCxnSpPr>
          <p:nvPr/>
        </p:nvCxnSpPr>
        <p:spPr>
          <a:xfrm>
            <a:off x="0" y="1104900"/>
            <a:ext cx="9098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4DE0AC-825E-7A4D-A32C-F45E37F2BBE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054" y="800100"/>
            <a:ext cx="221888" cy="2571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D1ECC7-8899-7D43-A039-725E07D13BD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73" y="817025"/>
            <a:ext cx="260349" cy="2603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E8830B-1E8E-864F-8F18-E930E7945B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29" y="782646"/>
            <a:ext cx="260349" cy="253258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23A7931-6827-7741-A5CE-026B558E9DBB}"/>
              </a:ext>
            </a:extLst>
          </p:cNvPr>
          <p:cNvSpPr/>
          <p:nvPr/>
        </p:nvSpPr>
        <p:spPr>
          <a:xfrm>
            <a:off x="6511428" y="753859"/>
            <a:ext cx="1330153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C474FC9-76F1-1B47-96E6-C8E0CCE129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97" y="1308291"/>
            <a:ext cx="3754974" cy="4176565"/>
          </a:xfrm>
          <a:prstGeom prst="rect">
            <a:avLst/>
          </a:prstGeom>
        </p:spPr>
      </p:pic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44FC562B-C276-6744-B8F3-BACB8C51822E}"/>
              </a:ext>
            </a:extLst>
          </p:cNvPr>
          <p:cNvSpPr/>
          <p:nvPr/>
        </p:nvSpPr>
        <p:spPr>
          <a:xfrm>
            <a:off x="509454" y="1714499"/>
            <a:ext cx="2081346" cy="990591"/>
          </a:xfrm>
          <a:prstGeom prst="wedgeRoundRectCallout">
            <a:avLst>
              <a:gd name="adj1" fmla="val 82216"/>
              <a:gd name="adj2" fmla="val -308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Able to expand to display more details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12547EEE-1759-D748-8B0E-2E82D4614F3D}"/>
              </a:ext>
            </a:extLst>
          </p:cNvPr>
          <p:cNvSpPr/>
          <p:nvPr/>
        </p:nvSpPr>
        <p:spPr>
          <a:xfrm>
            <a:off x="6771778" y="1588910"/>
            <a:ext cx="2081346" cy="990591"/>
          </a:xfrm>
          <a:prstGeom prst="wedgeRoundRectCallout">
            <a:avLst>
              <a:gd name="adj1" fmla="val -61735"/>
              <a:gd name="adj2" fmla="val 830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coding the future/past events</a:t>
            </a:r>
          </a:p>
        </p:txBody>
      </p:sp>
    </p:spTree>
    <p:extLst>
      <p:ext uri="{BB962C8B-B14F-4D97-AF65-F5344CB8AC3E}">
        <p14:creationId xmlns:p14="http://schemas.microsoft.com/office/powerpoint/2010/main" val="19773051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35215</TotalTime>
  <Words>133</Words>
  <Application>Microsoft Macintosh PowerPoint</Application>
  <PresentationFormat>On-screen Show (16:10)</PresentationFormat>
  <Paragraphs>53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Shen (harshen)</dc:creator>
  <cp:lastModifiedBy>Harry Shen (harshen)</cp:lastModifiedBy>
  <cp:revision>236</cp:revision>
  <dcterms:created xsi:type="dcterms:W3CDTF">2018-07-03T23:58:26Z</dcterms:created>
  <dcterms:modified xsi:type="dcterms:W3CDTF">2019-11-13T06:49:16Z</dcterms:modified>
</cp:coreProperties>
</file>