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c35b8756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c35b8756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c35b8756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c35b8756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c35b8756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c35b8756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deno.land/std" TargetMode="External"/><Relationship Id="rId5" Type="http://schemas.openxmlformats.org/officeDocument/2006/relationships/hyperlink" Target="https://deno.land/std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denolib/high-res-deno-logo/blob/master/deno_hr_circle.svg" TargetMode="External"/><Relationship Id="rId4" Type="http://schemas.openxmlformats.org/officeDocument/2006/relationships/hyperlink" Target="https://deno.land/" TargetMode="External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31783" y="19086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Deno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75375" y="39020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secure runtime for JavaScript and TypeScript.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1600" y="0"/>
            <a:ext cx="3148150" cy="3148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"/>
            <a:ext cx="678075" cy="6780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idx="4294967295" type="title"/>
          </p:nvPr>
        </p:nvSpPr>
        <p:spPr>
          <a:xfrm>
            <a:off x="311700" y="678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it?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43575" y="1431175"/>
            <a:ext cx="8725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From the website: </a:t>
            </a:r>
            <a:r>
              <a:rPr lang="en" sz="1100">
                <a:solidFill>
                  <a:schemeClr val="dk1"/>
                </a:solidFill>
              </a:rPr>
              <a:t>Deno is a simple, modern and secure runtime for JavaScript and TypeScript that uses V8 and is built in Rust.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Secure by default. No file, network, or environment access, unless explicitly enabled.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Supports TypeScript out of the box.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Ships only a single executable file.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Has built-in utilities like a dependency inspector (deno info) and a code formatter (deno fmt).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Has a set of reviewed (audited) </a:t>
            </a:r>
            <a:r>
              <a:rPr b="1" lang="en" sz="1100">
                <a:solidFill>
                  <a:schemeClr val="dk1"/>
                </a:solidFill>
              </a:rPr>
              <a:t>standard modules</a:t>
            </a:r>
            <a:r>
              <a:rPr lang="en" sz="1100">
                <a:solidFill>
                  <a:schemeClr val="dk1"/>
                </a:solidFill>
              </a:rPr>
              <a:t> that are guaranteed to work with Deno: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hlinkClick r:id="rId4"/>
              </a:rPr>
              <a:t> </a:t>
            </a:r>
            <a:r>
              <a:rPr lang="en" sz="1100" u="sng">
                <a:solidFill>
                  <a:schemeClr val="hlink"/>
                </a:solidFill>
                <a:hlinkClick r:id="rId5"/>
              </a:rPr>
              <a:t>deno.land/std</a:t>
            </a:r>
            <a:endParaRPr sz="1100" u="sng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950" y="2062150"/>
            <a:ext cx="7658100" cy="10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678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and Resources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250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Logo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https://github.com/denolib/high-res-deno-logo/blob/master/deno_hr_circle.svg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 website: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https://deno.land/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-1"/>
            <a:ext cx="678075" cy="67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