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c35b875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c35b875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45306da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45306d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45306d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45306d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c35b875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c35b875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45306d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45306d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35b875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35b875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deno.land/std" TargetMode="External"/><Relationship Id="rId5" Type="http://schemas.openxmlformats.org/officeDocument/2006/relationships/hyperlink" Target="https://deno.land/st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enolib/high-res-deno-logo/blob/master/deno_hr_circle.svg" TargetMode="External"/><Relationship Id="rId4" Type="http://schemas.openxmlformats.org/officeDocument/2006/relationships/hyperlink" Target="https://deno.land/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1783" y="1908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Deno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5375" y="3902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secure runtime for JavaScript and TypeScript.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600" y="0"/>
            <a:ext cx="3148150" cy="314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678075" y="52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3575" y="1431175"/>
            <a:ext cx="872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From the website: </a:t>
            </a:r>
            <a:r>
              <a:rPr lang="en" sz="1600">
                <a:solidFill>
                  <a:schemeClr val="dk1"/>
                </a:solidFill>
              </a:rPr>
              <a:t>Deno is a simple, modern and secure runtime for JavaScript and TypeScript that uses V8 and is built in Rust.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Secure by default. No file, network, or environment access, unless explicitly enabled.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Supports TypeScript out of the box.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Ships only a single executable file.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Has </a:t>
            </a:r>
            <a:r>
              <a:rPr b="1" lang="en" sz="1600">
                <a:solidFill>
                  <a:schemeClr val="dk1"/>
                </a:solidFill>
              </a:rPr>
              <a:t>built-in utilities</a:t>
            </a:r>
            <a:r>
              <a:rPr lang="en" sz="1600">
                <a:solidFill>
                  <a:schemeClr val="dk1"/>
                </a:solidFill>
              </a:rPr>
              <a:t> like a dependency inspector (deno info) and a code formatter (deno fmt).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Has a set of reviewed (audited) </a:t>
            </a:r>
            <a:r>
              <a:rPr b="1" lang="en" sz="1600">
                <a:solidFill>
                  <a:schemeClr val="dk1"/>
                </a:solidFill>
              </a:rPr>
              <a:t>standard modules</a:t>
            </a:r>
            <a:r>
              <a:rPr lang="en" sz="1600">
                <a:solidFill>
                  <a:schemeClr val="dk1"/>
                </a:solidFill>
              </a:rPr>
              <a:t> that are guaranteed to work with Deno: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deno.land/std</a:t>
            </a:r>
            <a:endParaRPr sz="16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678075" y="52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care?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3575" y="1431175"/>
            <a:ext cx="872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Sounds like nodejs? Same person who created nodejs created deno!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Both Javascript and Typescript can be used outside of the browser. No need to transpile, deno works with typescript.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Deno has a standard library.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Deno can use web assembly.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No package.jsons needed! (most controversial change but more later)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Install and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251025"/>
            <a:ext cx="76581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950" y="1439275"/>
            <a:ext cx="72009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Part 2 (Simple web server)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345075"/>
            <a:ext cx="8839200" cy="3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4022637"/>
            <a:ext cx="30575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1561775"/>
            <a:ext cx="65722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Part 3 (Mor complicated)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75" y="1277550"/>
            <a:ext cx="76581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67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Resources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50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https://github.com/denolib/high-res-deno-logo/blob/master/deno_hr_circle.svg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website: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https://deno.land/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