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b1f698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b1f698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fb1f6987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fb1f6987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35b875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35b875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35b875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35b875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45306d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45306d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45306d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45306d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35b875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35b875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45306d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45306d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cc881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dcc881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fb1f698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fb1f698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fb1f698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fb1f698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enolib/high-res-deno-logo/blob/master/deno_hr_circle.svg" TargetMode="External"/><Relationship Id="rId4" Type="http://schemas.openxmlformats.org/officeDocument/2006/relationships/hyperlink" Target="https://deno.land/" TargetMode="External"/><Relationship Id="rId10" Type="http://schemas.openxmlformats.org/officeDocument/2006/relationships/image" Target="../media/image8.png"/><Relationship Id="rId9" Type="http://schemas.openxmlformats.org/officeDocument/2006/relationships/hyperlink" Target="https://medium.com/javascript-in-plain-english/building-crud-apis-using-deno-and-oak-9f71ec106b0e" TargetMode="External"/><Relationship Id="rId5" Type="http://schemas.openxmlformats.org/officeDocument/2006/relationships/hyperlink" Target="https://deno.land/manual" TargetMode="External"/><Relationship Id="rId6" Type="http://schemas.openxmlformats.org/officeDocument/2006/relationships/hyperlink" Target="https://www.youtube.com/watch?v=TQUy8ENesGY" TargetMode="External"/><Relationship Id="rId7" Type="http://schemas.openxmlformats.org/officeDocument/2006/relationships/hyperlink" Target="https://www.youtube.com/watch?v=NHHhiqwcfRM&amp;t=5s" TargetMode="External"/><Relationship Id="rId8" Type="http://schemas.openxmlformats.org/officeDocument/2006/relationships/hyperlink" Target="https://github.com/oakserver/oa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deno.land/std" TargetMode="External"/><Relationship Id="rId5" Type="http://schemas.openxmlformats.org/officeDocument/2006/relationships/hyperlink" Target="https://deno.land/st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github.com/michaelachrisco/ToyLi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github.com/webview/webview_de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1783" y="1908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375" y="390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secure runtime for JavaScript and TypeScript.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600" y="0"/>
            <a:ext cx="3148150" cy="31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58150" y="134722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 has some </a:t>
            </a:r>
            <a:r>
              <a:rPr lang="en"/>
              <a:t>great</a:t>
            </a:r>
            <a:r>
              <a:rPr lang="en"/>
              <a:t> ideas: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both Javascript and Typescript out of the box.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 easy to use bindings for WebAssembly.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very well on </a:t>
            </a:r>
            <a:r>
              <a:rPr lang="en"/>
              <a:t>server-side</a:t>
            </a:r>
            <a:r>
              <a:rPr lang="en"/>
              <a:t> Typescript.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Deno </a:t>
            </a:r>
            <a:r>
              <a:rPr lang="en"/>
              <a:t>Libraries</a:t>
            </a:r>
            <a:r>
              <a:rPr lang="en"/>
              <a:t> need work: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doing </a:t>
            </a:r>
            <a:r>
              <a:rPr lang="en"/>
              <a:t>research</a:t>
            </a:r>
            <a:r>
              <a:rPr lang="en"/>
              <a:t> for this project, lots of third parties doing the same things (REST API, ORMS, etc…) with </a:t>
            </a:r>
            <a:r>
              <a:rPr lang="en"/>
              <a:t>varying</a:t>
            </a:r>
            <a:r>
              <a:rPr lang="en"/>
              <a:t> degrees of longevity.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Issues with installing 3rd parties that do not support the most recent version of Deno.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Opinionated: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will either love or hate the import of libraries in deno.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dealing with import errors, found myself forking and adding fixes to own github repositories.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231783" y="1908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600" y="0"/>
            <a:ext cx="3148150" cy="31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678075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90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https://github.com/denolib/high-res-deno-logo/blob/master/deno_hr_circle.svg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website: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https://deno.land/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and example programs: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https://deno.land/manual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FreeCodeCamp more in depth 6 hour talk: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https://www.youtube.com/watch?v=TQUy8ENesGY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Deno crash course with Rest API: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https://www.youtube.com/watch?v=NHHhiqwcfRM&amp;t=5s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Oak REST API: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https://github.com/oakserver/oak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Oak REST API: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https://medium.com/javascript-in-plain-english/building-crud-apis-using-deno-and-oak-9f71ec106b0e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From the website: </a:t>
            </a:r>
            <a:r>
              <a:rPr lang="en" sz="1600">
                <a:solidFill>
                  <a:schemeClr val="dk1"/>
                </a:solidFill>
              </a:rPr>
              <a:t>Deno is a simple, modern and secure runtime for JavaScript and TypeScript that uses V8 and is built in Rust.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Secure by default. No file, network, or environment access, unless explicitly enabled.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Supports TypeScript out of the box.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Ships only a single executable file.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</a:t>
            </a:r>
            <a:r>
              <a:rPr b="1" lang="en" sz="1600">
                <a:solidFill>
                  <a:schemeClr val="dk1"/>
                </a:solidFill>
              </a:rPr>
              <a:t>built-in utilities</a:t>
            </a:r>
            <a:r>
              <a:rPr lang="en" sz="1600">
                <a:solidFill>
                  <a:schemeClr val="dk1"/>
                </a:solidFill>
              </a:rPr>
              <a:t> like a dependency inspector (deno info) and a code formatter (deno fmt).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a set of reviewed (audited) </a:t>
            </a:r>
            <a:r>
              <a:rPr b="1" lang="en" sz="1600">
                <a:solidFill>
                  <a:schemeClr val="dk1"/>
                </a:solidFill>
              </a:rPr>
              <a:t>standard modules</a:t>
            </a:r>
            <a:r>
              <a:rPr lang="en" sz="1600">
                <a:solidFill>
                  <a:schemeClr val="dk1"/>
                </a:solidFill>
              </a:rPr>
              <a:t> that are guaranteed to work with Deno: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deno.land/std</a:t>
            </a:r>
            <a:endParaRPr sz="16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Sounds like nodejs? Same person who created nodejs created deno!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Both Javascript and Typescript can be used outside of the browser. No need to transpile, deno works with typescript.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has a standard library.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can use web assembly.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No package.jsons needed! (most controversial change but more later)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Install and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251025"/>
            <a:ext cx="76581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" y="1439275"/>
            <a:ext cx="72009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950" y="3458925"/>
            <a:ext cx="32289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2 (Simple web server)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345075"/>
            <a:ext cx="8839200" cy="3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022637"/>
            <a:ext cx="30575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1561775"/>
            <a:ext cx="65722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3 (More complicated)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88450" y="159827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 programs (all based on https://deno.land/manual):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Making an HTTP request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Reading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implementation of the unix "cat"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echo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 subprocess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Inspecting and revoking permissions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Handle OS Signals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system events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REST API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58150" y="1155100"/>
            <a:ext cx="8027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RESTFUL API with deno?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Deno (duh)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OAK: A middleware framework for Deno's net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PostgreSQL: The World's Most Advanced Open Source Relational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125" y="3389613"/>
            <a:ext cx="1206150" cy="12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525" y="3325925"/>
            <a:ext cx="1293300" cy="133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75" y="3282362"/>
            <a:ext cx="1293299" cy="129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007650" y="3684963"/>
            <a:ext cx="384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+</a:t>
            </a:r>
            <a:endParaRPr sz="3700"/>
          </a:p>
        </p:txBody>
      </p:sp>
      <p:sp>
        <p:nvSpPr>
          <p:cNvPr id="107" name="Google Shape;107;p19"/>
          <p:cNvSpPr txBox="1"/>
          <p:nvPr/>
        </p:nvSpPr>
        <p:spPr>
          <a:xfrm>
            <a:off x="5149850" y="3653688"/>
            <a:ext cx="4434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+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003300" y="372685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58150" y="134722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Deno/Node.js/Browsers execute JavaScript on C/C++ based runtimes.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developers to use compiled languages and libraries on the web (and everything else)!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modern day browsers already support WebAssembly as a standard.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 interpreter in the browser (javascript bindings into C -&gt; LISP)!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https://github.com/michaelachrisco/ToyLisp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Warning: This is a talk in itself!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 + </a:t>
            </a:r>
            <a:r>
              <a:rPr lang="en"/>
              <a:t>WebAssembly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58150" y="134722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Deno supports WebAssembly out of the box.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C/C++/Rust/Go and many more work with Deno bindings.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modern day browsers already support WebAssembly as a standard.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Practical </a:t>
            </a: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Creating </a:t>
            </a:r>
            <a:r>
              <a:rPr lang="en" sz="1600"/>
              <a:t>web-based GUIs for desktop applications with Rust and Deno.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Heavily based on work here: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https://github.com/webview/webview_deno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Warning: This is a talk in itself!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