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no.land/std@0.64.0" TargetMode="External"/><Relationship Id="rId3" Type="http://schemas.openxmlformats.org/officeDocument/2006/relationships/hyperlink" Target="https://deno.land/std@0.64.0/http/server.ts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no.land/manual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b1f698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b1f698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698affd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698affd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fs events ops (auto update deno/node)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0698affd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0698affd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fd38cc35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fd38cc35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c35b87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c35b87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fb1f6987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fb1f6987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24d7bd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024d7bd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c35b875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c35b875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45306da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45306da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45306da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45306da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35b875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35b875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https://deno.land/std@0.64.0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https://deno.land/std@0.64.0/http/server.ts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c45306d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c45306d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2"/>
              </a:rPr>
              <a:t>https://deno.land/manual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dcc881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dcc881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fb1f6987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fb1f6987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fb1f698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fb1f698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M3BM9TB-8yA" TargetMode="External"/><Relationship Id="rId4" Type="http://schemas.openxmlformats.org/officeDocument/2006/relationships/hyperlink" Target="https://www.youtube.com/watch?v=F0G9lZ7gecE" TargetMode="External"/><Relationship Id="rId5" Type="http://schemas.openxmlformats.org/officeDocument/2006/relationships/hyperlink" Target="https://www.youtube.com/watch?v=TQUy8ENesGY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denolib/high-res-deno-logo/blob/master/deno_hr_circle.svg" TargetMode="External"/><Relationship Id="rId4" Type="http://schemas.openxmlformats.org/officeDocument/2006/relationships/hyperlink" Target="https://deno.land/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medium.com/javascript-in-plain-english/building-crud-apis-using-deno-and-oak-9f71ec106b0e" TargetMode="External"/><Relationship Id="rId5" Type="http://schemas.openxmlformats.org/officeDocument/2006/relationships/hyperlink" Target="https://deno.land/manual" TargetMode="External"/><Relationship Id="rId6" Type="http://schemas.openxmlformats.org/officeDocument/2006/relationships/hyperlink" Target="https://www.youtube.com/watch?v=TQUy8ENesGY" TargetMode="External"/><Relationship Id="rId7" Type="http://schemas.openxmlformats.org/officeDocument/2006/relationships/hyperlink" Target="https://www.youtube.com/watch?v=NHHhiqwcfRM&amp;t=5s" TargetMode="External"/><Relationship Id="rId8" Type="http://schemas.openxmlformats.org/officeDocument/2006/relationships/hyperlink" Target="https://github.com/oakserver/oa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earch.creativecommons.org/search?q=dinosaur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eno.land/std" TargetMode="External"/><Relationship Id="rId5" Type="http://schemas.openxmlformats.org/officeDocument/2006/relationships/hyperlink" Target="https://deno.land/st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github.com/michaelachrisco/ToyLis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github.com/webview/webview_de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1783" y="1908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Deno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5375" y="3902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secure runtime for JavaScript and TypeScript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0"/>
            <a:ext cx="3148150" cy="314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 Pros of Deno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558150" y="1903200"/>
            <a:ext cx="8027700" cy="17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Deno has some </a:t>
            </a:r>
            <a:r>
              <a:rPr lang="en" sz="1600"/>
              <a:t>great</a:t>
            </a:r>
            <a:r>
              <a:rPr lang="en" sz="1600"/>
              <a:t> ideas: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both Javascript and Typescript out of the box.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Has easy to use bindings for WebAssembly.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Works very well on </a:t>
            </a:r>
            <a:r>
              <a:rPr lang="en" sz="1600"/>
              <a:t>server-side</a:t>
            </a:r>
            <a:r>
              <a:rPr lang="en" sz="1600"/>
              <a:t> Typescript.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Core libraries seem to be the most stable part of the system.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 found year old projects still working on the Deno core API.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 Not-so Pros of Deno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558150" y="1855925"/>
            <a:ext cx="80277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3rd party Deno Libraries need work: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doing research for this presentation, there were an abundant amount of libraries doing the same things (REST API, ORMS, etc…) with varying degrees of longevity.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 with installing 3rd parties that do not support the most recent version of Deno.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Conclusions: Opinions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558150" y="1917750"/>
            <a:ext cx="80277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You will either love or hate the import process in Deno. It’s very similar to how Go deals with importing its libraries.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dealing with import errors, found myself forking and adding fixes to own github repositories.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678075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Resources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90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Things I Regret About Node.js - Ryan Dahl - JSConf</a:t>
            </a:r>
            <a:r>
              <a:rPr lang="en"/>
              <a:t> EU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https://www.youtube.com/watch?v=M3BM9TB-8yA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Deno in 100 seconds: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https://www.youtube.com/watch?v=F0G9lZ7gecE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(6 hours) Deno Course - Better than Node.js?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https://www.youtube.com/watch?v=TQUy8ENesGY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04650" y="3054075"/>
            <a:ext cx="3763200" cy="192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678075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Resources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90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Logo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https://github.com/denolib/high-res-deno-logo/blob/master/deno_hr_circle.svg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website: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https://deno.land/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and example programs: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https://deno.land/manual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FreeCodeCamp more in depth 6 hour talk: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https://www.youtube.com/watch?v=TQUy8ENesGY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Deno crash course with Rest API: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https://www.youtube.com/watch?v=NHHhiqwcfRM&amp;t=5s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Oak REST API: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https://github.com/oakserver/oak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Oak REST API: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https://medium.com/javascript-in-plain-english/building-crud-apis-using-deno-and-oak-9f71ec106b0e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ctrTitle"/>
          </p:nvPr>
        </p:nvSpPr>
        <p:spPr>
          <a:xfrm>
            <a:off x="231783" y="2213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600" y="304800"/>
            <a:ext cx="3148150" cy="314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4875" y="1735800"/>
            <a:ext cx="2415475" cy="16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725" y="1739375"/>
            <a:ext cx="2410644" cy="1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Dino pics!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https://search.creativecommons.org/search?q=dinosaur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450" y="1658950"/>
            <a:ext cx="47625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From the website: </a:t>
            </a:r>
            <a:r>
              <a:rPr lang="en" sz="1600">
                <a:solidFill>
                  <a:schemeClr val="dk1"/>
                </a:solidFill>
              </a:rPr>
              <a:t>Deno is a simple, modern and secure runtime for JavaScript and TypeScript that uses V8 Engine (same as Node) and is built in Rust.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Secure by default. No file, network, or environment access, unless explicitly enabled.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Supports TypeScript out of the box.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Ships only a single executable file.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</a:t>
            </a:r>
            <a:r>
              <a:rPr b="1" lang="en" sz="1600">
                <a:solidFill>
                  <a:schemeClr val="dk1"/>
                </a:solidFill>
              </a:rPr>
              <a:t>built-in utilities</a:t>
            </a:r>
            <a:r>
              <a:rPr lang="en" sz="1600">
                <a:solidFill>
                  <a:schemeClr val="dk1"/>
                </a:solidFill>
              </a:rPr>
              <a:t> like a dependency inspector (called “deno info”) and a code formatter (called “deno fmt”).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Has a set of reviewed (audited) </a:t>
            </a:r>
            <a:r>
              <a:rPr b="1" lang="en" sz="1600">
                <a:solidFill>
                  <a:schemeClr val="dk1"/>
                </a:solidFill>
              </a:rPr>
              <a:t>standard modules</a:t>
            </a:r>
            <a:r>
              <a:rPr lang="en" sz="1600">
                <a:solidFill>
                  <a:schemeClr val="dk1"/>
                </a:solidFill>
              </a:rPr>
              <a:t> that are guaranteed to work with Deno: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hlinkClick r:id="rId4"/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deno.land/std</a:t>
            </a:r>
            <a:endParaRPr sz="16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678075" y="526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43575" y="1431175"/>
            <a:ext cx="8725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Sounds like Node.js? Same person (Ryan Dahl) who created Node.js created Deno!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Both Javascript and Typescript can be used outside of the browser. No need to transpile, Deno works with Typescript.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has a standard library.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Deno can use WebAssembly.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No package.jsons needed! (most controversial change but more on that later)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Enforces styling/auto-linting of Typescript at runtime!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Just made it to V1.0+ this year so </a:t>
            </a:r>
            <a:r>
              <a:rPr lang="en" sz="1600">
                <a:solidFill>
                  <a:schemeClr val="dk1"/>
                </a:solidFill>
              </a:rPr>
              <a:t>it's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(mostly) </a:t>
            </a:r>
            <a:r>
              <a:rPr lang="en" sz="1600">
                <a:solidFill>
                  <a:schemeClr val="dk1"/>
                </a:solidFill>
              </a:rPr>
              <a:t>ready for production.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Install and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251025"/>
            <a:ext cx="76581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950" y="1439275"/>
            <a:ext cx="72009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950" y="3458925"/>
            <a:ext cx="32289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2 (Simple web server)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345075"/>
            <a:ext cx="8839200" cy="3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4022637"/>
            <a:ext cx="30575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1561775"/>
            <a:ext cx="65722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- Part 3 (More complicated)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88450" y="159827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example programs (all based on https://deno.land/manual):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an HTTP 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Reading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implementation of the unix "cat" program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TCP echo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 subprocess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Inspecting and revoking permissions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Handle OS Signals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system events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REST API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58150" y="1155100"/>
            <a:ext cx="80277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RESTFUL API with deno?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 (duh)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OAK: A middleware framework for Deno's net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PostgreSQL: The World's Most Advanced Open Source Relational 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125" y="3389613"/>
            <a:ext cx="1206150" cy="12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1525" y="3325925"/>
            <a:ext cx="1293300" cy="133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775" y="3282362"/>
            <a:ext cx="1293299" cy="129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007650" y="3684963"/>
            <a:ext cx="384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+</a:t>
            </a:r>
            <a:endParaRPr sz="3700"/>
          </a:p>
        </p:txBody>
      </p:sp>
      <p:sp>
        <p:nvSpPr>
          <p:cNvPr id="107" name="Google Shape;107;p19"/>
          <p:cNvSpPr txBox="1"/>
          <p:nvPr/>
        </p:nvSpPr>
        <p:spPr>
          <a:xfrm>
            <a:off x="5149850" y="3653688"/>
            <a:ext cx="4434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</a:rPr>
              <a:t>+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003300" y="3726850"/>
            <a:ext cx="4184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WebAssembly - A quick look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58150" y="127102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Deno/Node.js/Browsers execute JavaScript on C/C++ based runtimes.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developers to use compiled languages and libraries on the web (and everything else)!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modern day browsers already support WebAssembly as a standard.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 interpreter in the browser (Javascript bindings into C -&gt; LISP)!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https://github.com/michaelachrisco/ToyLisp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Warning: This is a talk in itself!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74295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Deno + </a:t>
            </a:r>
            <a:r>
              <a:rPr lang="en"/>
              <a:t>WebAssembly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678075" cy="6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58150" y="1194825"/>
            <a:ext cx="8027700" cy="3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Deno supports WebAssembly out of the box.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C/C++/Rust/Go and many more work with Deno bindings.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modern day browsers already support WebAssembly as a standard.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Practical </a:t>
            </a:r>
            <a:r>
              <a:rPr lang="en" sz="1600"/>
              <a:t>Example: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Creating </a:t>
            </a:r>
            <a:r>
              <a:rPr lang="en" sz="1600"/>
              <a:t>web-based GUIs for desktop applications with Rust and Deno.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Heavily based on work here: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https://github.com/webview/webview_deno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Warning: This is a talk in itself!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