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5306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5306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45306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45306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45306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45306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cc881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cc881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d8244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d8244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medium.com/javascript-in-plain-english/building-crud-apis-using-deno-and-oak-9f71ec106b0e" TargetMode="External"/><Relationship Id="rId5" Type="http://schemas.openxmlformats.org/officeDocument/2006/relationships/hyperlink" Target="https://deno.land/manual" TargetMode="External"/><Relationship Id="rId6" Type="http://schemas.openxmlformats.org/officeDocument/2006/relationships/hyperlink" Target="https://www.youtube.com/watch?v=TQUy8ENesGY" TargetMode="External"/><Relationship Id="rId7" Type="http://schemas.openxmlformats.org/officeDocument/2006/relationships/hyperlink" Target="https://www.youtube.com/watch?v=NHHhiqwcfRM&amp;t=5s" TargetMode="External"/><Relationship Id="rId8" Type="http://schemas.openxmlformats.org/officeDocument/2006/relationships/hyperlink" Target="https://github.com/oakserver/o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website: </a:t>
            </a:r>
            <a:r>
              <a:rPr lang="en" sz="1600">
                <a:solidFill>
                  <a:schemeClr val="dk1"/>
                </a:solidFill>
              </a:rPr>
              <a:t>Deno is a simple, modern and secure runtime for JavaScript and TypeScript that uses V8 and is built in Rust.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Supports TypeScript out of the box.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Ships only a single executable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</a:t>
            </a:r>
            <a:r>
              <a:rPr b="1" lang="en" sz="1600">
                <a:solidFill>
                  <a:schemeClr val="dk1"/>
                </a:solidFill>
              </a:rPr>
              <a:t>built-in utilities</a:t>
            </a:r>
            <a:r>
              <a:rPr lang="en" sz="1600">
                <a:solidFill>
                  <a:schemeClr val="dk1"/>
                </a:solidFill>
              </a:rPr>
              <a:t> like a dependency inspector (deno info) and a code formatter (deno fmt).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a set of reviewed (audited) </a:t>
            </a:r>
            <a:r>
              <a:rPr b="1" lang="en" sz="1600">
                <a:solidFill>
                  <a:schemeClr val="dk1"/>
                </a:solidFill>
              </a:rPr>
              <a:t>standard modules</a:t>
            </a:r>
            <a:r>
              <a:rPr lang="en" sz="1600">
                <a:solidFill>
                  <a:schemeClr val="dk1"/>
                </a:solidFill>
              </a:rPr>
              <a:t> that are guaranteed to work with Deno: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deno.land/std</a:t>
            </a:r>
            <a:endParaRPr sz="16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Sounds like nodejs? Same person who created nodejs created deno!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Both Javascript and Typescript can be used outside of the browser. No need to transpile, deno works with typescript.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has a standard library.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can use web assembly.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 package.jsons needed! (most controversial change but more later)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Install and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251025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" y="1439275"/>
            <a:ext cx="72009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2 (Simple web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45075"/>
            <a:ext cx="8839200" cy="3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022637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561775"/>
            <a:ext cx="6572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(More complicated)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88450" y="159827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programs (all based on https://deno.land/manual):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an HTTP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implementation of the unix "cat"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echo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subprocess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Inspecting and revoking permissions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OS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system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REST API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58150" y="1155100"/>
            <a:ext cx="802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RESTFUL API with deno?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 (duh)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OAK: A middleware framework for Deno's net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PostgreSQL: The World's Most Advanced Open Source Relational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25" y="3409375"/>
            <a:ext cx="1206150" cy="12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025" y="3345688"/>
            <a:ext cx="1293300" cy="133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75" y="3302124"/>
            <a:ext cx="1293299" cy="12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81150" y="3704725"/>
            <a:ext cx="384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+</a:t>
            </a:r>
            <a:endParaRPr sz="3700"/>
          </a:p>
        </p:txBody>
      </p:sp>
      <p:sp>
        <p:nvSpPr>
          <p:cNvPr id="106" name="Google Shape;106;p19"/>
          <p:cNvSpPr txBox="1"/>
          <p:nvPr/>
        </p:nvSpPr>
        <p:spPr>
          <a:xfrm>
            <a:off x="4423350" y="3673450"/>
            <a:ext cx="44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+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003300" y="37268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=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Following guide here: https://github.com/bradtraversy/deno-rest-api)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78075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90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and example programs: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https://deno.land/manual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FreeCodeCamp more in depth 6 hour talk: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https://www.youtube.com/watch?v=TQUy8ENesGY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Deno crash course with Rest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https://www.youtube.com/watch?v=NHHhiqwcfRM&amp;t=5s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Oak REST API: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https://github.com/oakserver/oak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Oak REST API: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https://medium.com/javascript-in-plain-english/building-crud-apis-using-deno-and-oak-9f71ec106b0e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