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enolib/high-res-deno-logo/blob/master/deno_hr_circl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