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2" d="100"/>
          <a:sy n="52" d="100"/>
        </p:scale>
        <p:origin x="268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1-09T04:37:36.942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34527-DBB9-43AB-89E7-8BB042ABCBC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9B54-66DA-4D6E-9E3F-C8AC5DE4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39B54-66DA-4D6E-9E3F-C8AC5DE4F8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eloquentjavascript.net/05_higher_order.html" TargetMode="Externa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hyperlink" Target="https://benmccormick.org/2016/12/14/what-are-higher-order-components" TargetMode="External"/><Relationship Id="rId5" Type="http://schemas.openxmlformats.org/officeDocument/2006/relationships/hyperlink" Target="https://medium.com/javascript-scene/abstraction-composition-cb2849d5bdd6" TargetMode="External"/><Relationship Id="rId4" Type="http://schemas.openxmlformats.org/officeDocument/2006/relationships/hyperlink" Target="https://medium.com/launch-school/introduction-to-functional-abstractions-in-javascript-50508d39da3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Dependency Inversion Principle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&lt;Michael George&gt;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&lt;Code 401d28&gt;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5751375B-B518-4627-92BE-43B7DB8CF4B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22"/>
    </mc:Choice>
    <mc:Fallback>
      <p:transition spd="slow" advTm="93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The </a:t>
            </a:r>
            <a:r>
              <a:rPr lang="en-US" sz="4400" dirty="0" err="1">
                <a:latin typeface="Rockwell" panose="02060603020205020403" pitchFamily="18" charset="0"/>
              </a:rPr>
              <a:t>S.o.l.i.d</a:t>
            </a:r>
            <a:r>
              <a:rPr lang="en-US" sz="4400" dirty="0">
                <a:latin typeface="Rockwell" panose="02060603020205020403" pitchFamily="18" charset="0"/>
              </a:rPr>
              <a:t>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514B-CEDE-4F52-B516-9AB803EF9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 – Single Responsibility Principle</a:t>
            </a:r>
          </a:p>
          <a:p>
            <a:r>
              <a:rPr lang="en-US" dirty="0"/>
              <a:t>O – Open Closed Principle</a:t>
            </a:r>
          </a:p>
          <a:p>
            <a:r>
              <a:rPr lang="en-US" dirty="0"/>
              <a:t>L – </a:t>
            </a:r>
            <a:r>
              <a:rPr lang="en-US" dirty="0" err="1"/>
              <a:t>Liskov</a:t>
            </a:r>
            <a:r>
              <a:rPr lang="en-US" dirty="0"/>
              <a:t> Substitution Principle </a:t>
            </a:r>
          </a:p>
          <a:p>
            <a:r>
              <a:rPr lang="en-US" dirty="0"/>
              <a:t>I – Interface Segregation Principle </a:t>
            </a:r>
          </a:p>
          <a:p>
            <a:r>
              <a:rPr lang="en-US" b="1" i="1" dirty="0"/>
              <a:t>D – Dependency Inversion Principle</a:t>
            </a:r>
          </a:p>
          <a:p>
            <a:endParaRPr lang="en-US" b="1" i="1" dirty="0"/>
          </a:p>
          <a:p>
            <a:r>
              <a:rPr lang="en-US" b="1" i="1" dirty="0"/>
              <a:t>Goal: </a:t>
            </a:r>
            <a:r>
              <a:rPr lang="en-US" dirty="0"/>
              <a:t>loosely coupled code, cohesive and truly encapsulating the real needs of the business appropriately.</a:t>
            </a:r>
            <a:r>
              <a:rPr lang="en-US" b="1" i="1" dirty="0"/>
              <a:t> 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ACB2ED5-E08D-4F58-9CF0-12683532FD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5846">
        <p:pull/>
      </p:transition>
    </mc:Choice>
    <mc:Fallback>
      <p:transition spd="slow" advTm="25846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D – Dependency inversion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 of abstractions, not on concretions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level modules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not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 on low level modules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level modules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 on </a:t>
            </a:r>
            <a:r>
              <a:rPr lang="en-US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abstractions</a:t>
            </a:r>
          </a:p>
          <a:p>
            <a:endParaRPr lang="en-US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F473E3E-0418-44A3-9E93-33F6BFF24B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934"/>
    </mc:Choice>
    <mc:Fallback>
      <p:transition spd="slow" advTm="54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Wait….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5922D-8ADE-4E96-9ABE-66DCC5263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7200" dirty="0"/>
              <a:t>What does that mean?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5B350208-AF32-4788-9ED8-F96A72806D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18"/>
    </mc:Choice>
    <mc:Fallback>
      <p:transition spd="slow" advTm="42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5998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Abstraction is the idea of reducing complexity to achieve efficiency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be modified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extended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Modules, data-structures and functions</a:t>
            </a:r>
          </a:p>
          <a:p>
            <a:pPr marL="914400" lvl="2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…cough… Open Closed Principle …cough…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B4DE15DC-0C2B-472B-95CA-023677CCF1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9"/>
    </mc:Choice>
    <mc:Fallback>
      <p:transition spd="slow" advTm="6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Bring it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should be broken down into independent and reusable components. </a:t>
            </a: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goal is to decouple components so no code is affected by a changed dependency. 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D8DB581B-F9B4-435D-89C3-6323810AF1F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5"/>
    </mc:Choice>
    <mc:Fallback>
      <p:transition spd="slow" advTm="3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Sound familiar?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should!</a:t>
            </a: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are actively using the Open/Closed Principle and the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Liskov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Principle, then your code also follows the dependency inversion principle.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5F37DB41-FA9F-48A3-AEAC-EA55D59AE3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5"/>
    </mc:Choice>
    <mc:Fallback>
      <p:transition spd="slow" advTm="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Do you have 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Citations: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https://medium.com/launch-school/introduction-to-functional-abstractions-in-javascript-50508d39da30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https://medium.com/javascript-scene/abstraction-composition-cb2849d5bdd6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https://benmccormick.org/2016/12/14/what-are-higher-order-components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https://eloquentjavascript.net/05_higher_order.html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D17A9B91-F51C-431F-AD82-F79E6B1EC8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6"/>
    </mc:Choice>
    <mc:Fallback>
      <p:transition spd="slow" advTm="3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242</Words>
  <Application>Microsoft Office PowerPoint</Application>
  <PresentationFormat>Widescreen</PresentationFormat>
  <Paragraphs>43</Paragraphs>
  <Slides>8</Slides>
  <Notes>1</Notes>
  <HiddenSlides>0</HiddenSlides>
  <MMClips>8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Rockwell</vt:lpstr>
      <vt:lpstr>Tahoma</vt:lpstr>
      <vt:lpstr>Tw Cen MT</vt:lpstr>
      <vt:lpstr>Circuit</vt:lpstr>
      <vt:lpstr>Dependency Inversion Principle</vt:lpstr>
      <vt:lpstr>The S.o.l.i.d Principles</vt:lpstr>
      <vt:lpstr>D – Dependency inversion principle</vt:lpstr>
      <vt:lpstr>Wait….</vt:lpstr>
      <vt:lpstr>Abstractions</vt:lpstr>
      <vt:lpstr>Bring it back</vt:lpstr>
      <vt:lpstr>Sound familiar?</vt:lpstr>
      <vt:lpstr>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2019-01-08T16:01:45Z</dcterms:created>
  <dcterms:modified xsi:type="dcterms:W3CDTF">2019-01-09T17:25:20Z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