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2" r:id="rId1"/>
    <p:sldMasterId id="2147484839" r:id="rId2"/>
    <p:sldMasterId id="2147484892" r:id="rId3"/>
    <p:sldMasterId id="2147484910" r:id="rId4"/>
    <p:sldMasterId id="2147484928" r:id="rId5"/>
  </p:sldMasterIdLst>
  <p:notesMasterIdLst>
    <p:notesMasterId r:id="rId17"/>
  </p:notesMasterIdLst>
  <p:sldIdLst>
    <p:sldId id="256" r:id="rId6"/>
    <p:sldId id="261" r:id="rId7"/>
    <p:sldId id="257" r:id="rId8"/>
    <p:sldId id="265" r:id="rId9"/>
    <p:sldId id="267" r:id="rId10"/>
    <p:sldId id="266" r:id="rId11"/>
    <p:sldId id="258" r:id="rId12"/>
    <p:sldId id="259" r:id="rId13"/>
    <p:sldId id="260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B7EDDE"/>
    <a:srgbClr val="AAA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455AD-8A7B-4DF4-B2EB-34CFE47DFA0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80E224-B03B-425C-9DA5-030AAF3FEB31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sz="4000" dirty="0"/>
            <a:t>Engineers Ideas</a:t>
          </a:r>
        </a:p>
      </dgm:t>
    </dgm:pt>
    <dgm:pt modelId="{3CEC85C4-1728-4620-BA5B-BB9376DCD139}" type="parTrans" cxnId="{84CE0C8A-2317-4F04-B8D8-B24B0A4B902B}">
      <dgm:prSet/>
      <dgm:spPr/>
      <dgm:t>
        <a:bodyPr/>
        <a:lstStyle/>
        <a:p>
          <a:endParaRPr lang="en-US"/>
        </a:p>
      </dgm:t>
    </dgm:pt>
    <dgm:pt modelId="{40240C25-CDDB-4CDF-9EB1-F3C80305D8F1}" type="sibTrans" cxnId="{84CE0C8A-2317-4F04-B8D8-B24B0A4B902B}">
      <dgm:prSet/>
      <dgm:spPr/>
      <dgm:t>
        <a:bodyPr/>
        <a:lstStyle/>
        <a:p>
          <a:endParaRPr lang="en-US"/>
        </a:p>
      </dgm:t>
    </dgm:pt>
    <dgm:pt modelId="{0E50ADAB-3405-45F0-AB74-839D038BC4DD}" type="asst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ENIAC</a:t>
          </a:r>
        </a:p>
      </dgm:t>
    </dgm:pt>
    <dgm:pt modelId="{7563999C-42F8-43F6-924F-2F60E6B11ECB}" type="parTrans" cxnId="{AFE3C084-A9DB-4A08-BD79-EFDBA9E7580F}">
      <dgm:prSet/>
      <dgm:spPr/>
      <dgm:t>
        <a:bodyPr/>
        <a:lstStyle/>
        <a:p>
          <a:endParaRPr lang="en-US"/>
        </a:p>
      </dgm:t>
    </dgm:pt>
    <dgm:pt modelId="{3CD947F0-326C-434C-B41A-9B123003189B}" type="sibTrans" cxnId="{AFE3C084-A9DB-4A08-BD79-EFDBA9E7580F}">
      <dgm:prSet/>
      <dgm:spPr/>
      <dgm:t>
        <a:bodyPr/>
        <a:lstStyle/>
        <a:p>
          <a:endParaRPr lang="en-US"/>
        </a:p>
      </dgm:t>
    </dgm:pt>
    <dgm:pt modelId="{3EB69010-54B7-4B7A-887D-118D9FA7DC61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Solve Numerical Problems</a:t>
          </a:r>
        </a:p>
      </dgm:t>
    </dgm:pt>
    <dgm:pt modelId="{8FE981B3-7DB5-4898-9624-B3693804DA89}" type="parTrans" cxnId="{857A6850-C933-4884-9726-325D29A63392}">
      <dgm:prSet/>
      <dgm:spPr/>
      <dgm:t>
        <a:bodyPr/>
        <a:lstStyle/>
        <a:p>
          <a:endParaRPr lang="en-US"/>
        </a:p>
      </dgm:t>
    </dgm:pt>
    <dgm:pt modelId="{42AABEDD-13C5-42B0-B701-0E6E7211F506}" type="sibTrans" cxnId="{857A6850-C933-4884-9726-325D29A63392}">
      <dgm:prSet/>
      <dgm:spPr/>
      <dgm:t>
        <a:bodyPr/>
        <a:lstStyle/>
        <a:p>
          <a:endParaRPr lang="en-US"/>
        </a:p>
      </dgm:t>
    </dgm:pt>
    <dgm:pt modelId="{52C800EE-4944-433E-9D3A-2B0FEB6D467A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Speed Up Mathematical Calculations</a:t>
          </a:r>
        </a:p>
      </dgm:t>
    </dgm:pt>
    <dgm:pt modelId="{A4C246E0-A392-4445-80D9-3083C47490AB}" type="parTrans" cxnId="{D87CC1BD-4400-4F08-9CD0-AF5090303995}">
      <dgm:prSet/>
      <dgm:spPr/>
      <dgm:t>
        <a:bodyPr/>
        <a:lstStyle/>
        <a:p>
          <a:endParaRPr lang="en-US"/>
        </a:p>
      </dgm:t>
    </dgm:pt>
    <dgm:pt modelId="{949B6605-3621-48DD-929D-CD6CD7ADFC79}" type="sibTrans" cxnId="{D87CC1BD-4400-4F08-9CD0-AF5090303995}">
      <dgm:prSet/>
      <dgm:spPr/>
      <dgm:t>
        <a:bodyPr/>
        <a:lstStyle/>
        <a:p>
          <a:endParaRPr lang="en-US"/>
        </a:p>
      </dgm:t>
    </dgm:pt>
    <dgm:pt modelId="{0E4ECD5E-54D6-4EA4-BEFC-511FBDC3385B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Produce A</a:t>
          </a:r>
          <a:r>
            <a:rPr lang="en-IE" dirty="0" err="1"/>
            <a:t>rtillery</a:t>
          </a:r>
          <a:r>
            <a:rPr lang="en-IE" dirty="0"/>
            <a:t> Firing Tables </a:t>
          </a:r>
          <a:endParaRPr lang="en-US" dirty="0"/>
        </a:p>
      </dgm:t>
    </dgm:pt>
    <dgm:pt modelId="{156338C7-68E7-4FD2-A04C-1021C9EB34FA}" type="parTrans" cxnId="{8F125E0F-3D0E-4A19-8439-BCC255B8FDBA}">
      <dgm:prSet/>
      <dgm:spPr/>
      <dgm:t>
        <a:bodyPr/>
        <a:lstStyle/>
        <a:p>
          <a:endParaRPr lang="en-US"/>
        </a:p>
      </dgm:t>
    </dgm:pt>
    <dgm:pt modelId="{5D6F5F89-23D8-46B7-A320-51D4B801533E}" type="sibTrans" cxnId="{8F125E0F-3D0E-4A19-8439-BCC255B8FDBA}">
      <dgm:prSet/>
      <dgm:spPr/>
      <dgm:t>
        <a:bodyPr/>
        <a:lstStyle/>
        <a:p>
          <a:endParaRPr lang="en-US"/>
        </a:p>
      </dgm:t>
    </dgm:pt>
    <dgm:pt modelId="{61EFD2C8-9FF1-46EE-AE20-D197205BF657}" type="pres">
      <dgm:prSet presAssocID="{3B0455AD-8A7B-4DF4-B2EB-34CFE47DFA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A640693-0024-4FB8-8EF0-E4EFB49F391A}" type="pres">
      <dgm:prSet presAssocID="{DB80E224-B03B-425C-9DA5-030AAF3FEB31}" presName="hierRoot1" presStyleCnt="0">
        <dgm:presLayoutVars>
          <dgm:hierBranch val="init"/>
        </dgm:presLayoutVars>
      </dgm:prSet>
      <dgm:spPr/>
    </dgm:pt>
    <dgm:pt modelId="{D5A9B1BD-1633-43B1-8443-02DE584D0E18}" type="pres">
      <dgm:prSet presAssocID="{DB80E224-B03B-425C-9DA5-030AAF3FEB31}" presName="rootComposite1" presStyleCnt="0"/>
      <dgm:spPr/>
    </dgm:pt>
    <dgm:pt modelId="{3EFAC9F8-D1F2-47AC-A947-EF9637ECCA01}" type="pres">
      <dgm:prSet presAssocID="{DB80E224-B03B-425C-9DA5-030AAF3FEB31}" presName="rootText1" presStyleLbl="node0" presStyleIdx="0" presStyleCnt="1" custScaleX="214484" custScaleY="62243">
        <dgm:presLayoutVars>
          <dgm:chPref val="3"/>
        </dgm:presLayoutVars>
      </dgm:prSet>
      <dgm:spPr/>
    </dgm:pt>
    <dgm:pt modelId="{19512DC0-1A39-496F-A927-E8EB7CA766F7}" type="pres">
      <dgm:prSet presAssocID="{DB80E224-B03B-425C-9DA5-030AAF3FEB31}" presName="rootConnector1" presStyleLbl="node1" presStyleIdx="0" presStyleCnt="0"/>
      <dgm:spPr/>
    </dgm:pt>
    <dgm:pt modelId="{4F88BF61-8A8F-46A2-ABF3-F37012670853}" type="pres">
      <dgm:prSet presAssocID="{DB80E224-B03B-425C-9DA5-030AAF3FEB31}" presName="hierChild2" presStyleCnt="0"/>
      <dgm:spPr/>
    </dgm:pt>
    <dgm:pt modelId="{B42E9E5E-FC5F-4254-AC09-DFE527DB3EF9}" type="pres">
      <dgm:prSet presAssocID="{8FE981B3-7DB5-4898-9624-B3693804DA89}" presName="Name37" presStyleLbl="parChTrans1D2" presStyleIdx="0" presStyleCnt="4"/>
      <dgm:spPr/>
    </dgm:pt>
    <dgm:pt modelId="{70FD284A-ED12-4DB7-99BB-5E6A895B020C}" type="pres">
      <dgm:prSet presAssocID="{3EB69010-54B7-4B7A-887D-118D9FA7DC61}" presName="hierRoot2" presStyleCnt="0">
        <dgm:presLayoutVars>
          <dgm:hierBranch val="init"/>
        </dgm:presLayoutVars>
      </dgm:prSet>
      <dgm:spPr/>
    </dgm:pt>
    <dgm:pt modelId="{8F7BB60C-085C-46D5-AD6F-C9E1335F4222}" type="pres">
      <dgm:prSet presAssocID="{3EB69010-54B7-4B7A-887D-118D9FA7DC61}" presName="rootComposite" presStyleCnt="0"/>
      <dgm:spPr/>
    </dgm:pt>
    <dgm:pt modelId="{5BBF3E8B-FEFD-4576-981E-71F623483431}" type="pres">
      <dgm:prSet presAssocID="{3EB69010-54B7-4B7A-887D-118D9FA7DC61}" presName="rootText" presStyleLbl="node2" presStyleIdx="0" presStyleCnt="3" custScaleX="129804" custScaleY="82855">
        <dgm:presLayoutVars>
          <dgm:chPref val="3"/>
        </dgm:presLayoutVars>
      </dgm:prSet>
      <dgm:spPr/>
    </dgm:pt>
    <dgm:pt modelId="{9C866204-52B6-44E0-B18F-CD01FA3BA8A8}" type="pres">
      <dgm:prSet presAssocID="{3EB69010-54B7-4B7A-887D-118D9FA7DC61}" presName="rootConnector" presStyleLbl="node2" presStyleIdx="0" presStyleCnt="3"/>
      <dgm:spPr/>
    </dgm:pt>
    <dgm:pt modelId="{01A86FD6-AD48-4874-A111-D24D39C071F8}" type="pres">
      <dgm:prSet presAssocID="{3EB69010-54B7-4B7A-887D-118D9FA7DC61}" presName="hierChild4" presStyleCnt="0"/>
      <dgm:spPr/>
    </dgm:pt>
    <dgm:pt modelId="{FA27C7E6-C31D-41BB-AEBE-93663266A40D}" type="pres">
      <dgm:prSet presAssocID="{3EB69010-54B7-4B7A-887D-118D9FA7DC61}" presName="hierChild5" presStyleCnt="0"/>
      <dgm:spPr/>
    </dgm:pt>
    <dgm:pt modelId="{79B8E2E7-7F2C-42CA-8BA9-95FAB1D6B5D1}" type="pres">
      <dgm:prSet presAssocID="{A4C246E0-A392-4445-80D9-3083C47490AB}" presName="Name37" presStyleLbl="parChTrans1D2" presStyleIdx="1" presStyleCnt="4"/>
      <dgm:spPr/>
    </dgm:pt>
    <dgm:pt modelId="{EF937EA0-3314-4564-81D5-2351783DC5E5}" type="pres">
      <dgm:prSet presAssocID="{52C800EE-4944-433E-9D3A-2B0FEB6D467A}" presName="hierRoot2" presStyleCnt="0">
        <dgm:presLayoutVars>
          <dgm:hierBranch val="init"/>
        </dgm:presLayoutVars>
      </dgm:prSet>
      <dgm:spPr/>
    </dgm:pt>
    <dgm:pt modelId="{9FFE5F5E-2288-43E4-BB92-4672A09BE579}" type="pres">
      <dgm:prSet presAssocID="{52C800EE-4944-433E-9D3A-2B0FEB6D467A}" presName="rootComposite" presStyleCnt="0"/>
      <dgm:spPr/>
    </dgm:pt>
    <dgm:pt modelId="{FAB55894-DFBB-4722-B29A-7F1824FA8B86}" type="pres">
      <dgm:prSet presAssocID="{52C800EE-4944-433E-9D3A-2B0FEB6D467A}" presName="rootText" presStyleLbl="node2" presStyleIdx="1" presStyleCnt="3" custScaleX="115581" custScaleY="91736">
        <dgm:presLayoutVars>
          <dgm:chPref val="3"/>
        </dgm:presLayoutVars>
      </dgm:prSet>
      <dgm:spPr/>
    </dgm:pt>
    <dgm:pt modelId="{F8838792-35DA-4C8A-9C49-48B6A850C25D}" type="pres">
      <dgm:prSet presAssocID="{52C800EE-4944-433E-9D3A-2B0FEB6D467A}" presName="rootConnector" presStyleLbl="node2" presStyleIdx="1" presStyleCnt="3"/>
      <dgm:spPr/>
    </dgm:pt>
    <dgm:pt modelId="{7B181B90-644E-4603-903D-4F7B8BFC8E07}" type="pres">
      <dgm:prSet presAssocID="{52C800EE-4944-433E-9D3A-2B0FEB6D467A}" presName="hierChild4" presStyleCnt="0"/>
      <dgm:spPr/>
    </dgm:pt>
    <dgm:pt modelId="{B4274FC9-EBD0-4A4F-ABE5-48707B008988}" type="pres">
      <dgm:prSet presAssocID="{52C800EE-4944-433E-9D3A-2B0FEB6D467A}" presName="hierChild5" presStyleCnt="0"/>
      <dgm:spPr/>
    </dgm:pt>
    <dgm:pt modelId="{663CCC68-AFD1-4A58-9411-0AD0A91C3F0B}" type="pres">
      <dgm:prSet presAssocID="{156338C7-68E7-4FD2-A04C-1021C9EB34FA}" presName="Name37" presStyleLbl="parChTrans1D2" presStyleIdx="2" presStyleCnt="4"/>
      <dgm:spPr/>
    </dgm:pt>
    <dgm:pt modelId="{FB4291A1-D250-4AF1-9C6A-1F6ACB2D9C40}" type="pres">
      <dgm:prSet presAssocID="{0E4ECD5E-54D6-4EA4-BEFC-511FBDC3385B}" presName="hierRoot2" presStyleCnt="0">
        <dgm:presLayoutVars>
          <dgm:hierBranch val="init"/>
        </dgm:presLayoutVars>
      </dgm:prSet>
      <dgm:spPr/>
    </dgm:pt>
    <dgm:pt modelId="{902C87CB-81FE-4A2E-9F60-4515AEF324E4}" type="pres">
      <dgm:prSet presAssocID="{0E4ECD5E-54D6-4EA4-BEFC-511FBDC3385B}" presName="rootComposite" presStyleCnt="0"/>
      <dgm:spPr/>
    </dgm:pt>
    <dgm:pt modelId="{7790ECB9-A8F0-4256-B3F0-DC09850F341E}" type="pres">
      <dgm:prSet presAssocID="{0E4ECD5E-54D6-4EA4-BEFC-511FBDC3385B}" presName="rootText" presStyleLbl="node2" presStyleIdx="2" presStyleCnt="3" custScaleX="107294" custScaleY="86850">
        <dgm:presLayoutVars>
          <dgm:chPref val="3"/>
        </dgm:presLayoutVars>
      </dgm:prSet>
      <dgm:spPr/>
    </dgm:pt>
    <dgm:pt modelId="{D17238FF-1CFC-4CF6-B181-E56874637367}" type="pres">
      <dgm:prSet presAssocID="{0E4ECD5E-54D6-4EA4-BEFC-511FBDC3385B}" presName="rootConnector" presStyleLbl="node2" presStyleIdx="2" presStyleCnt="3"/>
      <dgm:spPr/>
    </dgm:pt>
    <dgm:pt modelId="{BA3FB53C-E3AA-4F7A-9594-661FC41A945F}" type="pres">
      <dgm:prSet presAssocID="{0E4ECD5E-54D6-4EA4-BEFC-511FBDC3385B}" presName="hierChild4" presStyleCnt="0"/>
      <dgm:spPr/>
    </dgm:pt>
    <dgm:pt modelId="{A9F73CFB-5D4C-48BF-B24C-EA2942AA2ACC}" type="pres">
      <dgm:prSet presAssocID="{0E4ECD5E-54D6-4EA4-BEFC-511FBDC3385B}" presName="hierChild5" presStyleCnt="0"/>
      <dgm:spPr/>
    </dgm:pt>
    <dgm:pt modelId="{26AEA3C7-D225-4693-9D20-42072B9B1931}" type="pres">
      <dgm:prSet presAssocID="{DB80E224-B03B-425C-9DA5-030AAF3FEB31}" presName="hierChild3" presStyleCnt="0"/>
      <dgm:spPr/>
    </dgm:pt>
    <dgm:pt modelId="{221C6490-A13C-4322-B4DC-E9711C6B86C6}" type="pres">
      <dgm:prSet presAssocID="{7563999C-42F8-43F6-924F-2F60E6B11ECB}" presName="Name111" presStyleLbl="parChTrans1D2" presStyleIdx="3" presStyleCnt="4"/>
      <dgm:spPr/>
    </dgm:pt>
    <dgm:pt modelId="{C6C66C6E-F08A-4E24-9DBD-632C3E2E1164}" type="pres">
      <dgm:prSet presAssocID="{0E50ADAB-3405-45F0-AB74-839D038BC4DD}" presName="hierRoot3" presStyleCnt="0">
        <dgm:presLayoutVars>
          <dgm:hierBranch val="init"/>
        </dgm:presLayoutVars>
      </dgm:prSet>
      <dgm:spPr/>
    </dgm:pt>
    <dgm:pt modelId="{B2FE6ED5-9210-4BC0-81C5-06AAE80C454E}" type="pres">
      <dgm:prSet presAssocID="{0E50ADAB-3405-45F0-AB74-839D038BC4DD}" presName="rootComposite3" presStyleCnt="0"/>
      <dgm:spPr/>
    </dgm:pt>
    <dgm:pt modelId="{D7881E68-257D-48AE-89C5-A48641D80904}" type="pres">
      <dgm:prSet presAssocID="{0E50ADAB-3405-45F0-AB74-839D038BC4DD}" presName="rootText3" presStyleLbl="asst1" presStyleIdx="0" presStyleCnt="1" custScaleX="131306" custScaleY="68777">
        <dgm:presLayoutVars>
          <dgm:chPref val="3"/>
        </dgm:presLayoutVars>
      </dgm:prSet>
      <dgm:spPr/>
    </dgm:pt>
    <dgm:pt modelId="{96E15274-778B-4A9C-B221-63BDCAD02708}" type="pres">
      <dgm:prSet presAssocID="{0E50ADAB-3405-45F0-AB74-839D038BC4DD}" presName="rootConnector3" presStyleLbl="asst1" presStyleIdx="0" presStyleCnt="1"/>
      <dgm:spPr/>
    </dgm:pt>
    <dgm:pt modelId="{656AD081-26D4-4050-905D-77486F17CDBE}" type="pres">
      <dgm:prSet presAssocID="{0E50ADAB-3405-45F0-AB74-839D038BC4DD}" presName="hierChild6" presStyleCnt="0"/>
      <dgm:spPr/>
    </dgm:pt>
    <dgm:pt modelId="{4C3B7869-B8B5-4DDB-AA63-4BB40AF7B760}" type="pres">
      <dgm:prSet presAssocID="{0E50ADAB-3405-45F0-AB74-839D038BC4DD}" presName="hierChild7" presStyleCnt="0"/>
      <dgm:spPr/>
    </dgm:pt>
  </dgm:ptLst>
  <dgm:cxnLst>
    <dgm:cxn modelId="{C9671B50-1EF9-48D7-8698-E7113CFB4739}" type="presOf" srcId="{7563999C-42F8-43F6-924F-2F60E6B11ECB}" destId="{221C6490-A13C-4322-B4DC-E9711C6B86C6}" srcOrd="0" destOrd="0" presId="urn:microsoft.com/office/officeart/2005/8/layout/orgChart1"/>
    <dgm:cxn modelId="{1E6751D4-6BB5-4F53-957B-64AF7BEBF70D}" type="presOf" srcId="{156338C7-68E7-4FD2-A04C-1021C9EB34FA}" destId="{663CCC68-AFD1-4A58-9411-0AD0A91C3F0B}" srcOrd="0" destOrd="0" presId="urn:microsoft.com/office/officeart/2005/8/layout/orgChart1"/>
    <dgm:cxn modelId="{5CFEA444-514D-48A6-A8CF-0B8AB43BA9E2}" type="presOf" srcId="{DB80E224-B03B-425C-9DA5-030AAF3FEB31}" destId="{19512DC0-1A39-496F-A927-E8EB7CA766F7}" srcOrd="1" destOrd="0" presId="urn:microsoft.com/office/officeart/2005/8/layout/orgChart1"/>
    <dgm:cxn modelId="{6F0B4298-ADE5-44F5-9AC5-A65AAED29238}" type="presOf" srcId="{3EB69010-54B7-4B7A-887D-118D9FA7DC61}" destId="{9C866204-52B6-44E0-B18F-CD01FA3BA8A8}" srcOrd="1" destOrd="0" presId="urn:microsoft.com/office/officeart/2005/8/layout/orgChart1"/>
    <dgm:cxn modelId="{84CE0C8A-2317-4F04-B8D8-B24B0A4B902B}" srcId="{3B0455AD-8A7B-4DF4-B2EB-34CFE47DFA0C}" destId="{DB80E224-B03B-425C-9DA5-030AAF3FEB31}" srcOrd="0" destOrd="0" parTransId="{3CEC85C4-1728-4620-BA5B-BB9376DCD139}" sibTransId="{40240C25-CDDB-4CDF-9EB1-F3C80305D8F1}"/>
    <dgm:cxn modelId="{58B0AE32-AD43-468B-8FB7-227489DD7B30}" type="presOf" srcId="{0E50ADAB-3405-45F0-AB74-839D038BC4DD}" destId="{D7881E68-257D-48AE-89C5-A48641D80904}" srcOrd="0" destOrd="0" presId="urn:microsoft.com/office/officeart/2005/8/layout/orgChart1"/>
    <dgm:cxn modelId="{24FF8FB1-4B16-4ADD-8498-44038C9C6F75}" type="presOf" srcId="{3EB69010-54B7-4B7A-887D-118D9FA7DC61}" destId="{5BBF3E8B-FEFD-4576-981E-71F623483431}" srcOrd="0" destOrd="0" presId="urn:microsoft.com/office/officeart/2005/8/layout/orgChart1"/>
    <dgm:cxn modelId="{54A71A42-5562-4A30-A4F1-0084C1FF4C3F}" type="presOf" srcId="{3B0455AD-8A7B-4DF4-B2EB-34CFE47DFA0C}" destId="{61EFD2C8-9FF1-46EE-AE20-D197205BF657}" srcOrd="0" destOrd="0" presId="urn:microsoft.com/office/officeart/2005/8/layout/orgChart1"/>
    <dgm:cxn modelId="{E5380C2F-901A-4B59-A6FE-789C4F38579E}" type="presOf" srcId="{0E4ECD5E-54D6-4EA4-BEFC-511FBDC3385B}" destId="{7790ECB9-A8F0-4256-B3F0-DC09850F341E}" srcOrd="0" destOrd="0" presId="urn:microsoft.com/office/officeart/2005/8/layout/orgChart1"/>
    <dgm:cxn modelId="{EA437B9D-E458-4824-9D86-02845284498F}" type="presOf" srcId="{DB80E224-B03B-425C-9DA5-030AAF3FEB31}" destId="{3EFAC9F8-D1F2-47AC-A947-EF9637ECCA01}" srcOrd="0" destOrd="0" presId="urn:microsoft.com/office/officeart/2005/8/layout/orgChart1"/>
    <dgm:cxn modelId="{857A6850-C933-4884-9726-325D29A63392}" srcId="{DB80E224-B03B-425C-9DA5-030AAF3FEB31}" destId="{3EB69010-54B7-4B7A-887D-118D9FA7DC61}" srcOrd="1" destOrd="0" parTransId="{8FE981B3-7DB5-4898-9624-B3693804DA89}" sibTransId="{42AABEDD-13C5-42B0-B701-0E6E7211F506}"/>
    <dgm:cxn modelId="{0708741D-6DB0-4952-8001-E6D86A0BCE7B}" type="presOf" srcId="{8FE981B3-7DB5-4898-9624-B3693804DA89}" destId="{B42E9E5E-FC5F-4254-AC09-DFE527DB3EF9}" srcOrd="0" destOrd="0" presId="urn:microsoft.com/office/officeart/2005/8/layout/orgChart1"/>
    <dgm:cxn modelId="{8F125E0F-3D0E-4A19-8439-BCC255B8FDBA}" srcId="{DB80E224-B03B-425C-9DA5-030AAF3FEB31}" destId="{0E4ECD5E-54D6-4EA4-BEFC-511FBDC3385B}" srcOrd="3" destOrd="0" parTransId="{156338C7-68E7-4FD2-A04C-1021C9EB34FA}" sibTransId="{5D6F5F89-23D8-46B7-A320-51D4B801533E}"/>
    <dgm:cxn modelId="{5FAE92B1-9A5C-4053-B2C3-78B54AB6A5BB}" type="presOf" srcId="{A4C246E0-A392-4445-80D9-3083C47490AB}" destId="{79B8E2E7-7F2C-42CA-8BA9-95FAB1D6B5D1}" srcOrd="0" destOrd="0" presId="urn:microsoft.com/office/officeart/2005/8/layout/orgChart1"/>
    <dgm:cxn modelId="{D87CC1BD-4400-4F08-9CD0-AF5090303995}" srcId="{DB80E224-B03B-425C-9DA5-030AAF3FEB31}" destId="{52C800EE-4944-433E-9D3A-2B0FEB6D467A}" srcOrd="2" destOrd="0" parTransId="{A4C246E0-A392-4445-80D9-3083C47490AB}" sibTransId="{949B6605-3621-48DD-929D-CD6CD7ADFC79}"/>
    <dgm:cxn modelId="{51809838-65E4-4CBE-97FC-D2184DD26763}" type="presOf" srcId="{0E50ADAB-3405-45F0-AB74-839D038BC4DD}" destId="{96E15274-778B-4A9C-B221-63BDCAD02708}" srcOrd="1" destOrd="0" presId="urn:microsoft.com/office/officeart/2005/8/layout/orgChart1"/>
    <dgm:cxn modelId="{9A5306B6-6C19-480B-B2CA-8D96D68EC2D8}" type="presOf" srcId="{52C800EE-4944-433E-9D3A-2B0FEB6D467A}" destId="{F8838792-35DA-4C8A-9C49-48B6A850C25D}" srcOrd="1" destOrd="0" presId="urn:microsoft.com/office/officeart/2005/8/layout/orgChart1"/>
    <dgm:cxn modelId="{B6069CBA-F6A2-4F56-B405-15CD096F437D}" type="presOf" srcId="{52C800EE-4944-433E-9D3A-2B0FEB6D467A}" destId="{FAB55894-DFBB-4722-B29A-7F1824FA8B86}" srcOrd="0" destOrd="0" presId="urn:microsoft.com/office/officeart/2005/8/layout/orgChart1"/>
    <dgm:cxn modelId="{45369ABB-9C51-474B-9038-0A89C9CA29BE}" type="presOf" srcId="{0E4ECD5E-54D6-4EA4-BEFC-511FBDC3385B}" destId="{D17238FF-1CFC-4CF6-B181-E56874637367}" srcOrd="1" destOrd="0" presId="urn:microsoft.com/office/officeart/2005/8/layout/orgChart1"/>
    <dgm:cxn modelId="{AFE3C084-A9DB-4A08-BD79-EFDBA9E7580F}" srcId="{DB80E224-B03B-425C-9DA5-030AAF3FEB31}" destId="{0E50ADAB-3405-45F0-AB74-839D038BC4DD}" srcOrd="0" destOrd="0" parTransId="{7563999C-42F8-43F6-924F-2F60E6B11ECB}" sibTransId="{3CD947F0-326C-434C-B41A-9B123003189B}"/>
    <dgm:cxn modelId="{7523B2CB-EC83-448A-B457-2728E045411E}" type="presParOf" srcId="{61EFD2C8-9FF1-46EE-AE20-D197205BF657}" destId="{9A640693-0024-4FB8-8EF0-E4EFB49F391A}" srcOrd="0" destOrd="0" presId="urn:microsoft.com/office/officeart/2005/8/layout/orgChart1"/>
    <dgm:cxn modelId="{03D958F9-0DE1-4428-8EC6-E332DF9E2BCD}" type="presParOf" srcId="{9A640693-0024-4FB8-8EF0-E4EFB49F391A}" destId="{D5A9B1BD-1633-43B1-8443-02DE584D0E18}" srcOrd="0" destOrd="0" presId="urn:microsoft.com/office/officeart/2005/8/layout/orgChart1"/>
    <dgm:cxn modelId="{E8D0D591-3AE0-4734-96C6-4EB6665FCAC2}" type="presParOf" srcId="{D5A9B1BD-1633-43B1-8443-02DE584D0E18}" destId="{3EFAC9F8-D1F2-47AC-A947-EF9637ECCA01}" srcOrd="0" destOrd="0" presId="urn:microsoft.com/office/officeart/2005/8/layout/orgChart1"/>
    <dgm:cxn modelId="{F920B08B-474F-43BA-A59D-64093C315801}" type="presParOf" srcId="{D5A9B1BD-1633-43B1-8443-02DE584D0E18}" destId="{19512DC0-1A39-496F-A927-E8EB7CA766F7}" srcOrd="1" destOrd="0" presId="urn:microsoft.com/office/officeart/2005/8/layout/orgChart1"/>
    <dgm:cxn modelId="{99A4419A-AE79-4A60-B632-C28FFEF29F96}" type="presParOf" srcId="{9A640693-0024-4FB8-8EF0-E4EFB49F391A}" destId="{4F88BF61-8A8F-46A2-ABF3-F37012670853}" srcOrd="1" destOrd="0" presId="urn:microsoft.com/office/officeart/2005/8/layout/orgChart1"/>
    <dgm:cxn modelId="{46B3FF67-2340-4682-994E-7D4E02F66120}" type="presParOf" srcId="{4F88BF61-8A8F-46A2-ABF3-F37012670853}" destId="{B42E9E5E-FC5F-4254-AC09-DFE527DB3EF9}" srcOrd="0" destOrd="0" presId="urn:microsoft.com/office/officeart/2005/8/layout/orgChart1"/>
    <dgm:cxn modelId="{74B945C7-4F04-4940-9FCA-C52206B9E797}" type="presParOf" srcId="{4F88BF61-8A8F-46A2-ABF3-F37012670853}" destId="{70FD284A-ED12-4DB7-99BB-5E6A895B020C}" srcOrd="1" destOrd="0" presId="urn:microsoft.com/office/officeart/2005/8/layout/orgChart1"/>
    <dgm:cxn modelId="{5ADDBA24-8EBC-4674-8724-4934B72245A8}" type="presParOf" srcId="{70FD284A-ED12-4DB7-99BB-5E6A895B020C}" destId="{8F7BB60C-085C-46D5-AD6F-C9E1335F4222}" srcOrd="0" destOrd="0" presId="urn:microsoft.com/office/officeart/2005/8/layout/orgChart1"/>
    <dgm:cxn modelId="{408F4F8A-5CD0-42DA-BF22-28B147CAC59C}" type="presParOf" srcId="{8F7BB60C-085C-46D5-AD6F-C9E1335F4222}" destId="{5BBF3E8B-FEFD-4576-981E-71F623483431}" srcOrd="0" destOrd="0" presId="urn:microsoft.com/office/officeart/2005/8/layout/orgChart1"/>
    <dgm:cxn modelId="{A7A5ED31-6D7E-4864-9804-82CADA39706E}" type="presParOf" srcId="{8F7BB60C-085C-46D5-AD6F-C9E1335F4222}" destId="{9C866204-52B6-44E0-B18F-CD01FA3BA8A8}" srcOrd="1" destOrd="0" presId="urn:microsoft.com/office/officeart/2005/8/layout/orgChart1"/>
    <dgm:cxn modelId="{6DA605AF-AF4A-48E0-B3E1-B3DFC3962999}" type="presParOf" srcId="{70FD284A-ED12-4DB7-99BB-5E6A895B020C}" destId="{01A86FD6-AD48-4874-A111-D24D39C071F8}" srcOrd="1" destOrd="0" presId="urn:microsoft.com/office/officeart/2005/8/layout/orgChart1"/>
    <dgm:cxn modelId="{0968232B-C970-4D1B-9D61-910592435CA6}" type="presParOf" srcId="{70FD284A-ED12-4DB7-99BB-5E6A895B020C}" destId="{FA27C7E6-C31D-41BB-AEBE-93663266A40D}" srcOrd="2" destOrd="0" presId="urn:microsoft.com/office/officeart/2005/8/layout/orgChart1"/>
    <dgm:cxn modelId="{4342296F-35C5-46FE-8206-8261C96E3018}" type="presParOf" srcId="{4F88BF61-8A8F-46A2-ABF3-F37012670853}" destId="{79B8E2E7-7F2C-42CA-8BA9-95FAB1D6B5D1}" srcOrd="2" destOrd="0" presId="urn:microsoft.com/office/officeart/2005/8/layout/orgChart1"/>
    <dgm:cxn modelId="{E990D71F-FC5D-4D10-9237-CEACFBAD2E61}" type="presParOf" srcId="{4F88BF61-8A8F-46A2-ABF3-F37012670853}" destId="{EF937EA0-3314-4564-81D5-2351783DC5E5}" srcOrd="3" destOrd="0" presId="urn:microsoft.com/office/officeart/2005/8/layout/orgChart1"/>
    <dgm:cxn modelId="{76A95518-916A-4BED-8DD2-4FE2FFA38129}" type="presParOf" srcId="{EF937EA0-3314-4564-81D5-2351783DC5E5}" destId="{9FFE5F5E-2288-43E4-BB92-4672A09BE579}" srcOrd="0" destOrd="0" presId="urn:microsoft.com/office/officeart/2005/8/layout/orgChart1"/>
    <dgm:cxn modelId="{E0B38298-B648-4EE8-A29E-F126FD0C343C}" type="presParOf" srcId="{9FFE5F5E-2288-43E4-BB92-4672A09BE579}" destId="{FAB55894-DFBB-4722-B29A-7F1824FA8B86}" srcOrd="0" destOrd="0" presId="urn:microsoft.com/office/officeart/2005/8/layout/orgChart1"/>
    <dgm:cxn modelId="{9E62554F-DF3B-437D-A7C7-B623A6CF4D3F}" type="presParOf" srcId="{9FFE5F5E-2288-43E4-BB92-4672A09BE579}" destId="{F8838792-35DA-4C8A-9C49-48B6A850C25D}" srcOrd="1" destOrd="0" presId="urn:microsoft.com/office/officeart/2005/8/layout/orgChart1"/>
    <dgm:cxn modelId="{F0F1C781-7AC9-4EE8-A787-7581E177132F}" type="presParOf" srcId="{EF937EA0-3314-4564-81D5-2351783DC5E5}" destId="{7B181B90-644E-4603-903D-4F7B8BFC8E07}" srcOrd="1" destOrd="0" presId="urn:microsoft.com/office/officeart/2005/8/layout/orgChart1"/>
    <dgm:cxn modelId="{15A0B41F-F2E6-4BF2-A3EF-B46A213BD60E}" type="presParOf" srcId="{EF937EA0-3314-4564-81D5-2351783DC5E5}" destId="{B4274FC9-EBD0-4A4F-ABE5-48707B008988}" srcOrd="2" destOrd="0" presId="urn:microsoft.com/office/officeart/2005/8/layout/orgChart1"/>
    <dgm:cxn modelId="{BEA67C34-5DA0-429E-B366-47DC056829E0}" type="presParOf" srcId="{4F88BF61-8A8F-46A2-ABF3-F37012670853}" destId="{663CCC68-AFD1-4A58-9411-0AD0A91C3F0B}" srcOrd="4" destOrd="0" presId="urn:microsoft.com/office/officeart/2005/8/layout/orgChart1"/>
    <dgm:cxn modelId="{A369535E-C54C-41F5-B9E6-B680FB3E3860}" type="presParOf" srcId="{4F88BF61-8A8F-46A2-ABF3-F37012670853}" destId="{FB4291A1-D250-4AF1-9C6A-1F6ACB2D9C40}" srcOrd="5" destOrd="0" presId="urn:microsoft.com/office/officeart/2005/8/layout/orgChart1"/>
    <dgm:cxn modelId="{4BBD34CF-2728-462D-95DF-009882D14BF2}" type="presParOf" srcId="{FB4291A1-D250-4AF1-9C6A-1F6ACB2D9C40}" destId="{902C87CB-81FE-4A2E-9F60-4515AEF324E4}" srcOrd="0" destOrd="0" presId="urn:microsoft.com/office/officeart/2005/8/layout/orgChart1"/>
    <dgm:cxn modelId="{05D5C244-3EEF-49D0-926D-F51AAC1FA77E}" type="presParOf" srcId="{902C87CB-81FE-4A2E-9F60-4515AEF324E4}" destId="{7790ECB9-A8F0-4256-B3F0-DC09850F341E}" srcOrd="0" destOrd="0" presId="urn:microsoft.com/office/officeart/2005/8/layout/orgChart1"/>
    <dgm:cxn modelId="{482BF421-B17D-4CEC-B563-18E29E189B3F}" type="presParOf" srcId="{902C87CB-81FE-4A2E-9F60-4515AEF324E4}" destId="{D17238FF-1CFC-4CF6-B181-E56874637367}" srcOrd="1" destOrd="0" presId="urn:microsoft.com/office/officeart/2005/8/layout/orgChart1"/>
    <dgm:cxn modelId="{D5A2CBDB-7D2A-4166-BB2C-497DA4A241A6}" type="presParOf" srcId="{FB4291A1-D250-4AF1-9C6A-1F6ACB2D9C40}" destId="{BA3FB53C-E3AA-4F7A-9594-661FC41A945F}" srcOrd="1" destOrd="0" presId="urn:microsoft.com/office/officeart/2005/8/layout/orgChart1"/>
    <dgm:cxn modelId="{393327DD-CFCE-43FF-B0BF-B70C3F4AEE80}" type="presParOf" srcId="{FB4291A1-D250-4AF1-9C6A-1F6ACB2D9C40}" destId="{A9F73CFB-5D4C-48BF-B24C-EA2942AA2ACC}" srcOrd="2" destOrd="0" presId="urn:microsoft.com/office/officeart/2005/8/layout/orgChart1"/>
    <dgm:cxn modelId="{57807E3C-4975-4079-BFE6-C8BA382ADB69}" type="presParOf" srcId="{9A640693-0024-4FB8-8EF0-E4EFB49F391A}" destId="{26AEA3C7-D225-4693-9D20-42072B9B1931}" srcOrd="2" destOrd="0" presId="urn:microsoft.com/office/officeart/2005/8/layout/orgChart1"/>
    <dgm:cxn modelId="{1523D5AD-2002-4DE5-BE8D-F6B2FE6CF801}" type="presParOf" srcId="{26AEA3C7-D225-4693-9D20-42072B9B1931}" destId="{221C6490-A13C-4322-B4DC-E9711C6B86C6}" srcOrd="0" destOrd="0" presId="urn:microsoft.com/office/officeart/2005/8/layout/orgChart1"/>
    <dgm:cxn modelId="{F199B3F9-B7E7-4434-8D24-4A6D26294757}" type="presParOf" srcId="{26AEA3C7-D225-4693-9D20-42072B9B1931}" destId="{C6C66C6E-F08A-4E24-9DBD-632C3E2E1164}" srcOrd="1" destOrd="0" presId="urn:microsoft.com/office/officeart/2005/8/layout/orgChart1"/>
    <dgm:cxn modelId="{AA0F2FDF-0DB3-455D-BEC0-E9C8DFA2A95E}" type="presParOf" srcId="{C6C66C6E-F08A-4E24-9DBD-632C3E2E1164}" destId="{B2FE6ED5-9210-4BC0-81C5-06AAE80C454E}" srcOrd="0" destOrd="0" presId="urn:microsoft.com/office/officeart/2005/8/layout/orgChart1"/>
    <dgm:cxn modelId="{A6550E97-7F83-4F34-91B2-3BBDB7F9E302}" type="presParOf" srcId="{B2FE6ED5-9210-4BC0-81C5-06AAE80C454E}" destId="{D7881E68-257D-48AE-89C5-A48641D80904}" srcOrd="0" destOrd="0" presId="urn:microsoft.com/office/officeart/2005/8/layout/orgChart1"/>
    <dgm:cxn modelId="{50A249F1-31F9-4D2C-97CD-BBBF132C78D2}" type="presParOf" srcId="{B2FE6ED5-9210-4BC0-81C5-06AAE80C454E}" destId="{96E15274-778B-4A9C-B221-63BDCAD02708}" srcOrd="1" destOrd="0" presId="urn:microsoft.com/office/officeart/2005/8/layout/orgChart1"/>
    <dgm:cxn modelId="{0BA5881E-C7C6-410E-9FA5-8012FC8B6CE3}" type="presParOf" srcId="{C6C66C6E-F08A-4E24-9DBD-632C3E2E1164}" destId="{656AD081-26D4-4050-905D-77486F17CDBE}" srcOrd="1" destOrd="0" presId="urn:microsoft.com/office/officeart/2005/8/layout/orgChart1"/>
    <dgm:cxn modelId="{815EEB00-2D08-4BC0-976F-3D5149C09DFC}" type="presParOf" srcId="{C6C66C6E-F08A-4E24-9DBD-632C3E2E1164}" destId="{4C3B7869-B8B5-4DDB-AA63-4BB40AF7B7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C6490-A13C-4322-B4DC-E9711C6B86C6}">
      <dsp:nvSpPr>
        <dsp:cNvPr id="0" name=""/>
        <dsp:cNvSpPr/>
      </dsp:nvSpPr>
      <dsp:spPr>
        <a:xfrm>
          <a:off x="4842014" y="1871846"/>
          <a:ext cx="272026" cy="1191736"/>
        </a:xfrm>
        <a:custGeom>
          <a:avLst/>
          <a:gdLst/>
          <a:ahLst/>
          <a:cxnLst/>
          <a:rect l="0" t="0" r="0" b="0"/>
          <a:pathLst>
            <a:path>
              <a:moveTo>
                <a:pt x="272026" y="0"/>
              </a:moveTo>
              <a:lnTo>
                <a:pt x="272026" y="1191736"/>
              </a:lnTo>
              <a:lnTo>
                <a:pt x="0" y="119173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CCC68-AFD1-4A58-9411-0AD0A91C3F0B}">
      <dsp:nvSpPr>
        <dsp:cNvPr id="0" name=""/>
        <dsp:cNvSpPr/>
      </dsp:nvSpPr>
      <dsp:spPr>
        <a:xfrm>
          <a:off x="5114041" y="1871846"/>
          <a:ext cx="3722686" cy="2383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1445"/>
              </a:lnTo>
              <a:lnTo>
                <a:pt x="3722686" y="2111445"/>
              </a:lnTo>
              <a:lnTo>
                <a:pt x="3722686" y="23834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8E2E7-7F2C-42CA-8BA9-95FAB1D6B5D1}">
      <dsp:nvSpPr>
        <dsp:cNvPr id="0" name=""/>
        <dsp:cNvSpPr/>
      </dsp:nvSpPr>
      <dsp:spPr>
        <a:xfrm>
          <a:off x="5114041" y="1871846"/>
          <a:ext cx="291586" cy="2383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1445"/>
              </a:lnTo>
              <a:lnTo>
                <a:pt x="291586" y="2111445"/>
              </a:lnTo>
              <a:lnTo>
                <a:pt x="291586" y="23834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E9E5E-FC5F-4254-AC09-DFE527DB3EF9}">
      <dsp:nvSpPr>
        <dsp:cNvPr id="0" name=""/>
        <dsp:cNvSpPr/>
      </dsp:nvSpPr>
      <dsp:spPr>
        <a:xfrm>
          <a:off x="1682941" y="1871846"/>
          <a:ext cx="3431099" cy="2383472"/>
        </a:xfrm>
        <a:custGeom>
          <a:avLst/>
          <a:gdLst/>
          <a:ahLst/>
          <a:cxnLst/>
          <a:rect l="0" t="0" r="0" b="0"/>
          <a:pathLst>
            <a:path>
              <a:moveTo>
                <a:pt x="3431099" y="0"/>
              </a:moveTo>
              <a:lnTo>
                <a:pt x="3431099" y="2111445"/>
              </a:lnTo>
              <a:lnTo>
                <a:pt x="0" y="2111445"/>
              </a:lnTo>
              <a:lnTo>
                <a:pt x="0" y="23834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AC9F8-D1F2-47AC-A947-EF9637ECCA01}">
      <dsp:nvSpPr>
        <dsp:cNvPr id="0" name=""/>
        <dsp:cNvSpPr/>
      </dsp:nvSpPr>
      <dsp:spPr>
        <a:xfrm>
          <a:off x="2335689" y="1065572"/>
          <a:ext cx="5556703" cy="806274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Engineers Ideas</a:t>
          </a:r>
        </a:p>
      </dsp:txBody>
      <dsp:txXfrm>
        <a:off x="2335689" y="1065572"/>
        <a:ext cx="5556703" cy="806274"/>
      </dsp:txXfrm>
    </dsp:sp>
    <dsp:sp modelId="{5BBF3E8B-FEFD-4576-981E-71F623483431}">
      <dsp:nvSpPr>
        <dsp:cNvPr id="0" name=""/>
        <dsp:cNvSpPr/>
      </dsp:nvSpPr>
      <dsp:spPr>
        <a:xfrm>
          <a:off x="1504" y="4255319"/>
          <a:ext cx="3362872" cy="1073275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Solve Numerical Problems</a:t>
          </a:r>
        </a:p>
      </dsp:txBody>
      <dsp:txXfrm>
        <a:off x="1504" y="4255319"/>
        <a:ext cx="3362872" cy="1073275"/>
      </dsp:txXfrm>
    </dsp:sp>
    <dsp:sp modelId="{FAB55894-DFBB-4722-B29A-7F1824FA8B86}">
      <dsp:nvSpPr>
        <dsp:cNvPr id="0" name=""/>
        <dsp:cNvSpPr/>
      </dsp:nvSpPr>
      <dsp:spPr>
        <a:xfrm>
          <a:off x="3908431" y="4255319"/>
          <a:ext cx="2994393" cy="1188316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Speed Up Mathematical Calculations</a:t>
          </a:r>
        </a:p>
      </dsp:txBody>
      <dsp:txXfrm>
        <a:off x="3908431" y="4255319"/>
        <a:ext cx="2994393" cy="1188316"/>
      </dsp:txXfrm>
    </dsp:sp>
    <dsp:sp modelId="{7790ECB9-A8F0-4256-B3F0-DC09850F341E}">
      <dsp:nvSpPr>
        <dsp:cNvPr id="0" name=""/>
        <dsp:cNvSpPr/>
      </dsp:nvSpPr>
      <dsp:spPr>
        <a:xfrm>
          <a:off x="7446877" y="4255319"/>
          <a:ext cx="2779699" cy="1125025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Produce A</a:t>
          </a:r>
          <a:r>
            <a:rPr lang="en-IE" sz="3000" kern="1200" dirty="0" err="1"/>
            <a:t>rtillery</a:t>
          </a:r>
          <a:r>
            <a:rPr lang="en-IE" sz="3000" kern="1200" dirty="0"/>
            <a:t> Firing Tables </a:t>
          </a:r>
          <a:endParaRPr lang="en-US" sz="3000" kern="1200" dirty="0"/>
        </a:p>
      </dsp:txBody>
      <dsp:txXfrm>
        <a:off x="7446877" y="4255319"/>
        <a:ext cx="2779699" cy="1125025"/>
      </dsp:txXfrm>
    </dsp:sp>
    <dsp:sp modelId="{D7881E68-257D-48AE-89C5-A48641D80904}">
      <dsp:nvSpPr>
        <dsp:cNvPr id="0" name=""/>
        <dsp:cNvSpPr/>
      </dsp:nvSpPr>
      <dsp:spPr>
        <a:xfrm>
          <a:off x="1440228" y="2618126"/>
          <a:ext cx="3401785" cy="89091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ENIAC</a:t>
          </a:r>
        </a:p>
      </dsp:txBody>
      <dsp:txXfrm>
        <a:off x="1440228" y="2618126"/>
        <a:ext cx="3401785" cy="890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8FBD1-04AF-4CB1-B666-DC1202CECBE7}" type="datetimeFigureOut">
              <a:rPr lang="en-IE" smtClean="0"/>
              <a:t>06/10/2016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F59FB-2713-4D97-9ABF-F62C13C85B1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104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B71A-6068-4298-8144-18BB786C7A84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509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3238-4F38-40BB-8005-9E043873138E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73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69A7-0DED-485C-AC64-9E025FE247D7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7212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B71A-6068-4298-8144-18BB786C7A84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7387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6784-64AA-4E41-A86F-8F42A8D4F148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1965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D64E-F1AA-410D-8DE8-9F9A1BA0154B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3573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638F-3132-4851-A591-B262A4CB4866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9685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7E21-F40F-44F9-84D9-B89CA1E30FB4}" type="datetime1">
              <a:rPr lang="en-IE" smtClean="0"/>
              <a:t>06/10/2016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2495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A78F-1119-43C2-A09C-9360103EEAE3}" type="datetime1">
              <a:rPr lang="en-IE" smtClean="0"/>
              <a:t>06/10/2016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6160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758C-5A3B-4460-9315-C0CFDE4A8F60}" type="datetime1">
              <a:rPr lang="en-IE" smtClean="0"/>
              <a:t>06/10/2016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125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9FF5-E290-4014-9379-36FA31C6E642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2349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A416784-64AA-4E41-A86F-8F42A8D4F148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787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CF35-8829-4C19-90B5-34111B110A68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1259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B92C-2987-4E45-886A-CC96854C2760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473465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B92C-2987-4E45-886A-CC96854C2760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48249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B92C-2987-4E45-886A-CC96854C2760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7762250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B92C-2987-4E45-886A-CC96854C2760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0502189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B92C-2987-4E45-886A-CC96854C2760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6682682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3238-4F38-40BB-8005-9E043873138E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35785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69A7-0DED-485C-AC64-9E025FE247D7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423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B71A-6068-4298-8144-18BB786C7A84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5347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6784-64AA-4E41-A86F-8F42A8D4F148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718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D64E-F1AA-410D-8DE8-9F9A1BA0154B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3736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D64E-F1AA-410D-8DE8-9F9A1BA0154B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8173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638F-3132-4851-A591-B262A4CB4866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38561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7E21-F40F-44F9-84D9-B89CA1E30FB4}" type="datetime1">
              <a:rPr lang="en-IE" smtClean="0"/>
              <a:t>06/10/2016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3368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A78F-1119-43C2-A09C-9360103EEAE3}" type="datetime1">
              <a:rPr lang="en-IE" smtClean="0"/>
              <a:t>06/10/2016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3843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758C-5A3B-4460-9315-C0CFDE4A8F60}" type="datetime1">
              <a:rPr lang="en-IE" smtClean="0"/>
              <a:t>06/10/2016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269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9FF5-E290-4014-9379-36FA31C6E642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0414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CF35-8829-4C19-90B5-34111B110A68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36755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B92C-2987-4E45-886A-CC96854C2760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7553153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B92C-2987-4E45-886A-CC96854C2760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560818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B92C-2987-4E45-886A-CC96854C2760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58816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638F-3132-4851-A591-B262A4CB4866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5061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B92C-2987-4E45-886A-CC96854C2760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7624692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B92C-2987-4E45-886A-CC96854C2760}" type="datetime1">
              <a:rPr lang="en-IE" smtClean="0"/>
              <a:t>06/10/2016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6593277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B92C-2987-4E45-886A-CC96854C2760}" type="datetime1">
              <a:rPr lang="en-IE" smtClean="0"/>
              <a:t>06/10/2016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2376233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3238-4F38-40BB-8005-9E043873138E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2175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69A7-0DED-485C-AC64-9E025FE247D7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1864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B71A-6068-4298-8144-18BB786C7A84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2106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6784-64AA-4E41-A86F-8F42A8D4F148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06026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D64E-F1AA-410D-8DE8-9F9A1BA0154B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100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638F-3132-4851-A591-B262A4CB4866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98338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7E21-F40F-44F9-84D9-B89CA1E30FB4}" type="datetime1">
              <a:rPr lang="en-IE" smtClean="0"/>
              <a:t>06/10/2016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929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7E21-F40F-44F9-84D9-B89CA1E30FB4}" type="datetime1">
              <a:rPr lang="en-IE" smtClean="0"/>
              <a:t>06/10/2016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9857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A78F-1119-43C2-A09C-9360103EEAE3}" type="datetime1">
              <a:rPr lang="en-IE" smtClean="0"/>
              <a:t>06/10/2016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36967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758C-5A3B-4460-9315-C0CFDE4A8F60}" type="datetime1">
              <a:rPr lang="en-IE" smtClean="0"/>
              <a:t>06/10/2016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762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9FF5-E290-4014-9379-36FA31C6E642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0174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CF35-8829-4C19-90B5-34111B110A68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95845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B92C-2987-4E45-886A-CC96854C2760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7098953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B92C-2987-4E45-886A-CC96854C2760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3944271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B92C-2987-4E45-886A-CC96854C2760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319586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B92C-2987-4E45-886A-CC96854C2760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9567979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B92C-2987-4E45-886A-CC96854C2760}" type="datetime1">
              <a:rPr lang="en-IE" smtClean="0"/>
              <a:t>06/10/2016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5274640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B92C-2987-4E45-886A-CC96854C2760}" type="datetime1">
              <a:rPr lang="en-IE" smtClean="0"/>
              <a:t>06/10/2016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76872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A78F-1119-43C2-A09C-9360103EEAE3}" type="datetime1">
              <a:rPr lang="en-IE" smtClean="0"/>
              <a:t>06/10/2016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2002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3238-4F38-40BB-8005-9E043873138E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49954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69A7-0DED-485C-AC64-9E025FE247D7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591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B71A-6068-4298-8144-18BB786C7A84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94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6784-64AA-4E41-A86F-8F42A8D4F148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47382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D64E-F1AA-410D-8DE8-9F9A1BA0154B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81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638F-3132-4851-A591-B262A4CB4866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604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7E21-F40F-44F9-84D9-B89CA1E30FB4}" type="datetime1">
              <a:rPr lang="en-IE" smtClean="0"/>
              <a:t>06/10/2016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671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A78F-1119-43C2-A09C-9360103EEAE3}" type="datetime1">
              <a:rPr lang="en-IE" smtClean="0"/>
              <a:t>06/10/2016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9417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758C-5A3B-4460-9315-C0CFDE4A8F60}" type="datetime1">
              <a:rPr lang="en-IE" smtClean="0"/>
              <a:t>06/10/2016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4049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9FF5-E290-4014-9379-36FA31C6E642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241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758C-5A3B-4460-9315-C0CFDE4A8F60}" type="datetime1">
              <a:rPr lang="en-IE" smtClean="0"/>
              <a:t>06/10/2016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0189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EE7CF35-8829-4C19-90B5-34111B110A68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1357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3238-4F38-40BB-8005-9E043873138E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5796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69A7-0DED-485C-AC64-9E025FE247D7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47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9FF5-E290-4014-9379-36FA31C6E642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9673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EE7CF35-8829-4C19-90B5-34111B110A68}" type="datetime1">
              <a:rPr lang="en-IE" smtClean="0"/>
              <a:t>06/10/2016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022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B92C-2987-4E45-886A-CC96854C2760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458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B92C-2987-4E45-886A-CC96854C2760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482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0" r:id="rId1"/>
    <p:sldLayoutId id="2147484841" r:id="rId2"/>
    <p:sldLayoutId id="2147484842" r:id="rId3"/>
    <p:sldLayoutId id="2147484843" r:id="rId4"/>
    <p:sldLayoutId id="2147484844" r:id="rId5"/>
    <p:sldLayoutId id="2147484845" r:id="rId6"/>
    <p:sldLayoutId id="2147484846" r:id="rId7"/>
    <p:sldLayoutId id="2147484847" r:id="rId8"/>
    <p:sldLayoutId id="2147484848" r:id="rId9"/>
    <p:sldLayoutId id="2147484849" r:id="rId10"/>
    <p:sldLayoutId id="2147484850" r:id="rId11"/>
    <p:sldLayoutId id="2147484851" r:id="rId12"/>
    <p:sldLayoutId id="2147484852" r:id="rId13"/>
    <p:sldLayoutId id="2147484853" r:id="rId14"/>
    <p:sldLayoutId id="2147484854" r:id="rId15"/>
    <p:sldLayoutId id="214748485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2CB92C-2987-4E45-886A-CC96854C2760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2198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93" r:id="rId1"/>
    <p:sldLayoutId id="2147484894" r:id="rId2"/>
    <p:sldLayoutId id="2147484895" r:id="rId3"/>
    <p:sldLayoutId id="2147484896" r:id="rId4"/>
    <p:sldLayoutId id="2147484897" r:id="rId5"/>
    <p:sldLayoutId id="2147484898" r:id="rId6"/>
    <p:sldLayoutId id="2147484899" r:id="rId7"/>
    <p:sldLayoutId id="2147484900" r:id="rId8"/>
    <p:sldLayoutId id="2147484901" r:id="rId9"/>
    <p:sldLayoutId id="2147484902" r:id="rId10"/>
    <p:sldLayoutId id="2147484903" r:id="rId11"/>
    <p:sldLayoutId id="2147484904" r:id="rId12"/>
    <p:sldLayoutId id="2147484905" r:id="rId13"/>
    <p:sldLayoutId id="2147484906" r:id="rId14"/>
    <p:sldLayoutId id="2147484907" r:id="rId15"/>
    <p:sldLayoutId id="2147484908" r:id="rId16"/>
    <p:sldLayoutId id="214748490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2CB92C-2987-4E45-886A-CC96854C2760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2286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11" r:id="rId1"/>
    <p:sldLayoutId id="2147484912" r:id="rId2"/>
    <p:sldLayoutId id="2147484913" r:id="rId3"/>
    <p:sldLayoutId id="2147484914" r:id="rId4"/>
    <p:sldLayoutId id="2147484915" r:id="rId5"/>
    <p:sldLayoutId id="2147484916" r:id="rId6"/>
    <p:sldLayoutId id="2147484917" r:id="rId7"/>
    <p:sldLayoutId id="2147484918" r:id="rId8"/>
    <p:sldLayoutId id="2147484919" r:id="rId9"/>
    <p:sldLayoutId id="2147484920" r:id="rId10"/>
    <p:sldLayoutId id="2147484921" r:id="rId11"/>
    <p:sldLayoutId id="2147484922" r:id="rId12"/>
    <p:sldLayoutId id="2147484923" r:id="rId13"/>
    <p:sldLayoutId id="2147484924" r:id="rId14"/>
    <p:sldLayoutId id="2147484925" r:id="rId15"/>
    <p:sldLayoutId id="2147484926" r:id="rId16"/>
    <p:sldLayoutId id="214748492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B92C-2987-4E45-886A-CC96854C2760}" type="datetime1">
              <a:rPr lang="en-IE" smtClean="0"/>
              <a:t>06/10/2016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3E53C68-B990-4A45-B223-B910B0C23022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73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9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markbrowning171/get-eniac-the-triumphs-and-tragedies-of-the-worlds-first-computer-full-audiobook?qid=e630f5d4-7110-449b-8ea7-148f3f95a459&amp;v=&amp;b=&amp;from_search=3" TargetMode="External"/><Relationship Id="rId3" Type="http://schemas.openxmlformats.org/officeDocument/2006/relationships/hyperlink" Target="https://msu.edu/course/jrn/108/Documents/Lectures/February%2024%20and%2026%20lectures%20on%20Computers%20spring%202003/sld008.htm" TargetMode="External"/><Relationship Id="rId7" Type="http://schemas.openxmlformats.org/officeDocument/2006/relationships/hyperlink" Target="https://www.youtube.com/watch?v=bGk9W65vXNA" TargetMode="External"/><Relationship Id="rId2" Type="http://schemas.openxmlformats.org/officeDocument/2006/relationships/hyperlink" Target="https://theangrygentleman.wordpress.com/2009/10/18/random-eniac-facts/" TargetMode="Externa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www.youtube.com/watch?v=k4oGI_dNaPc" TargetMode="External"/><Relationship Id="rId5" Type="http://schemas.openxmlformats.org/officeDocument/2006/relationships/hyperlink" Target="http://history-computer.com/ModernComputer/Electronic/ENIAC.html" TargetMode="External"/><Relationship Id="rId4" Type="http://schemas.openxmlformats.org/officeDocument/2006/relationships/hyperlink" Target="https://en.wikipedia.org/wiki/ENIA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2133981"/>
            <a:ext cx="2660904" cy="1995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IE" sz="3800" dirty="0" err="1">
                <a:solidFill>
                  <a:schemeClr val="tx1"/>
                </a:solidFill>
                <a:latin typeface="Rockwell Extra Bold" panose="02060903040505020403" pitchFamily="18" charset="0"/>
              </a:rPr>
              <a:t>Eniac</a:t>
            </a:r>
            <a:r>
              <a:rPr lang="en-IE" sz="3800" dirty="0">
                <a:solidFill>
                  <a:schemeClr val="tx1"/>
                </a:solidFill>
                <a:latin typeface="Rockwell Extra Bold" panose="02060903040505020403" pitchFamily="18" charset="0"/>
              </a:rPr>
              <a:t>- electronic numerical integrator and computer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6581" y="3786759"/>
            <a:ext cx="6132990" cy="685800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1"/>
                </a:solidFill>
                <a:latin typeface="Franklin Gothic Book" panose="020B0503020102020204" pitchFamily="34" charset="0"/>
              </a:rPr>
              <a:t>By michaela healy and </a:t>
            </a:r>
            <a:r>
              <a:rPr lang="en-IE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kevin</a:t>
            </a:r>
            <a:r>
              <a:rPr lang="en-IE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E">
                <a:solidFill>
                  <a:schemeClr val="tx1"/>
                </a:solidFill>
                <a:latin typeface="Franklin Gothic Book" panose="020B0503020102020204" pitchFamily="34" charset="0"/>
              </a:rPr>
              <a:t>dwyer</a:t>
            </a:r>
            <a:endParaRPr lang="en-IE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865360" y="-10160"/>
            <a:ext cx="3728720" cy="1261534"/>
          </a:xfrm>
        </p:spPr>
        <p:txBody>
          <a:bodyPr/>
          <a:lstStyle/>
          <a:p>
            <a:pPr algn="ctr"/>
            <a:fld id="{33E53C68-B990-4A45-B223-B910B0C23022}" type="slidenum">
              <a:rPr lang="en-IE" sz="2800" smtClean="0"/>
              <a:pPr algn="ctr"/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8716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</a:t>
            </a:r>
            <a:r>
              <a:rPr lang="en-IE" dirty="0" err="1"/>
              <a:t>Eniac</a:t>
            </a:r>
            <a:r>
              <a:rPr lang="en-IE" dirty="0"/>
              <a:t> was invented at the University of Pennsylvania Moore School of Electrical Engineering.</a:t>
            </a:r>
          </a:p>
          <a:p>
            <a:r>
              <a:rPr lang="en-IE" dirty="0"/>
              <a:t>It cost over $500,000 which is equivalent to 6 million dollars today.</a:t>
            </a:r>
          </a:p>
          <a:p>
            <a:r>
              <a:rPr lang="en-IE" dirty="0"/>
              <a:t>Several tubes burned out almost every day, leaving it non functional about half the time.</a:t>
            </a:r>
          </a:p>
          <a:p>
            <a:r>
              <a:rPr lang="en-IE" dirty="0"/>
              <a:t>The </a:t>
            </a:r>
            <a:r>
              <a:rPr lang="en-IE" dirty="0" err="1"/>
              <a:t>Eniac</a:t>
            </a:r>
            <a:r>
              <a:rPr lang="en-IE" dirty="0"/>
              <a:t> inspired the technology we have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382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33700" y="2129061"/>
            <a:ext cx="8770571" cy="3960843"/>
          </a:xfrm>
        </p:spPr>
        <p:txBody>
          <a:bodyPr>
            <a:normAutofit fontScale="85000" lnSpcReduction="10000"/>
          </a:bodyPr>
          <a:lstStyle/>
          <a:p>
            <a:r>
              <a:rPr lang="en-IE" dirty="0">
                <a:hlinkClick r:id="rId2"/>
              </a:rPr>
              <a:t>https://theangrygentleman.wordpress.com/2009/10/18/random-eniac-facts/</a:t>
            </a:r>
            <a:endParaRPr lang="en-IE" dirty="0"/>
          </a:p>
          <a:p>
            <a:r>
              <a:rPr lang="en-IE" dirty="0">
                <a:hlinkClick r:id="rId3"/>
              </a:rPr>
              <a:t>https://msu.edu/course/jrn/108/Documents/Lectures/February%2024%20and%2026%20lectures%20on%20Computers%20spring%202003/sld008.htm</a:t>
            </a:r>
            <a:endParaRPr lang="en-IE" dirty="0"/>
          </a:p>
          <a:p>
            <a:r>
              <a:rPr lang="en-IE" dirty="0">
                <a:hlinkClick r:id="rId4"/>
              </a:rPr>
              <a:t>https://en.wikipedia.org/wiki/ENIAC</a:t>
            </a:r>
            <a:endParaRPr lang="en-IE" dirty="0"/>
          </a:p>
          <a:p>
            <a:r>
              <a:rPr lang="en-IE" dirty="0">
                <a:hlinkClick r:id="rId5"/>
              </a:rPr>
              <a:t>http://history-computer.com/ModernComputer/Electronic/ENIAC.html</a:t>
            </a:r>
            <a:endParaRPr lang="en-IE" dirty="0"/>
          </a:p>
          <a:p>
            <a:r>
              <a:rPr lang="en-IE" dirty="0">
                <a:hlinkClick r:id="rId6"/>
              </a:rPr>
              <a:t>https://www.youtube.com/watch?v=k4oGI_dNaPc</a:t>
            </a:r>
            <a:endParaRPr lang="en-IE" dirty="0"/>
          </a:p>
          <a:p>
            <a:r>
              <a:rPr lang="en-IE" dirty="0">
                <a:hlinkClick r:id="rId7"/>
              </a:rPr>
              <a:t>https://www.youtube.com/watch?v=bGk9W65vXNA</a:t>
            </a:r>
            <a:endParaRPr lang="en-IE" dirty="0"/>
          </a:p>
          <a:p>
            <a:r>
              <a:rPr lang="en-IE" dirty="0">
                <a:hlinkClick r:id="rId8"/>
              </a:rPr>
              <a:t>http://www.slideshare.net/markbrowning171/get-eniac-the-triumphs-and-tragedies-of-the-worlds-first-computer-full-audiobook?qid=e630f5d4-7110-449b-8ea7-148f3f95a459&amp;v=&amp;b=&amp;from_search=3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228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6350" ty="-127000" sx="65000" sy="64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75457"/>
            <a:ext cx="10364451" cy="1596177"/>
          </a:xfrm>
        </p:spPr>
        <p:txBody>
          <a:bodyPr/>
          <a:lstStyle/>
          <a:p>
            <a:pPr algn="ctr"/>
            <a:r>
              <a:rPr lang="en-IE" dirty="0"/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707011" y="1474377"/>
            <a:ext cx="10363826" cy="43165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Why it was invented.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Organization of </a:t>
            </a:r>
            <a:r>
              <a:rPr lang="en-IE" dirty="0" err="1"/>
              <a:t>Eniac</a:t>
            </a:r>
            <a:endParaRPr lang="en-IE" dirty="0"/>
          </a:p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Who invented the </a:t>
            </a:r>
            <a:r>
              <a:rPr lang="en-IE" dirty="0" err="1"/>
              <a:t>Eniac</a:t>
            </a:r>
            <a:r>
              <a:rPr lang="en-IE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How it was invented.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How the </a:t>
            </a:r>
            <a:r>
              <a:rPr lang="en-IE" dirty="0" err="1"/>
              <a:t>Eniac</a:t>
            </a:r>
            <a:r>
              <a:rPr lang="en-IE" dirty="0"/>
              <a:t> benefited people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What the </a:t>
            </a:r>
            <a:r>
              <a:rPr lang="en-IE" dirty="0" err="1"/>
              <a:t>eniac</a:t>
            </a:r>
            <a:r>
              <a:rPr lang="en-IE" dirty="0"/>
              <a:t> led to in computing today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References</a:t>
            </a:r>
          </a:p>
          <a:p>
            <a:pPr>
              <a:buFont typeface="Wingdings" panose="05000000000000000000" pitchFamily="2" charset="2"/>
              <a:buChar char="Ø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492875"/>
            <a:ext cx="764215" cy="365125"/>
          </a:xfrm>
        </p:spPr>
        <p:txBody>
          <a:bodyPr/>
          <a:lstStyle/>
          <a:p>
            <a:fld id="{33E53C68-B990-4A45-B223-B910B0C23022}" type="slidenum">
              <a:rPr lang="en-IE" sz="3200" smtClean="0"/>
              <a:t>2</a:t>
            </a:fld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2849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45" y="2158175"/>
            <a:ext cx="4490731" cy="3308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457200">
              <a:spcBef>
                <a:spcPts val="0"/>
              </a:spcBef>
            </a:pPr>
            <a:r>
              <a:rPr lang="en-IE" b="1" dirty="0">
                <a:ln w="12700">
                  <a:solidFill>
                    <a:srgbClr val="415588"/>
                  </a:solidFill>
                  <a:prstDash val="solid"/>
                </a:ln>
                <a:effectLst>
                  <a:glow rad="228600">
                    <a:schemeClr val="accent1">
                      <a:lumMod val="40000"/>
                      <a:lumOff val="60000"/>
                      <a:alpha val="40000"/>
                    </a:schemeClr>
                  </a:glow>
                  <a:outerShdw dist="38100" dir="2640000" algn="bl" rotWithShape="0">
                    <a:srgbClr val="415588"/>
                  </a:outerShdw>
                </a:effectLst>
                <a:latin typeface="Perpetua Titling MT" panose="02020502060505020804" pitchFamily="18" charset="0"/>
                <a:ea typeface="+mn-ea"/>
                <a:cs typeface="+mn-cs"/>
              </a:rPr>
              <a:t>Background of </a:t>
            </a:r>
            <a:r>
              <a:rPr lang="en-IE" b="1" dirty="0" err="1">
                <a:ln w="12700">
                  <a:solidFill>
                    <a:srgbClr val="415588"/>
                  </a:solidFill>
                  <a:prstDash val="solid"/>
                </a:ln>
                <a:effectLst>
                  <a:glow rad="228600">
                    <a:schemeClr val="accent1">
                      <a:lumMod val="40000"/>
                      <a:lumOff val="60000"/>
                      <a:alpha val="40000"/>
                    </a:schemeClr>
                  </a:glow>
                  <a:outerShdw dist="38100" dir="2640000" algn="bl" rotWithShape="0">
                    <a:srgbClr val="415588"/>
                  </a:outerShdw>
                </a:effectLst>
                <a:latin typeface="Perpetua Titling MT" panose="02020502060505020804" pitchFamily="18" charset="0"/>
                <a:ea typeface="+mn-ea"/>
                <a:cs typeface="+mn-cs"/>
              </a:rPr>
              <a:t>Eniac</a:t>
            </a:r>
            <a:r>
              <a:rPr lang="en-IE" b="1" dirty="0">
                <a:ln w="12700">
                  <a:solidFill>
                    <a:srgbClr val="415588"/>
                  </a:solidFill>
                  <a:prstDash val="solid"/>
                </a:ln>
                <a:effectLst>
                  <a:glow rad="228600">
                    <a:schemeClr val="accent1">
                      <a:lumMod val="40000"/>
                      <a:lumOff val="60000"/>
                      <a:alpha val="40000"/>
                    </a:schemeClr>
                  </a:glow>
                  <a:outerShdw dist="38100" dir="2640000" algn="bl" rotWithShape="0">
                    <a:srgbClr val="415588"/>
                  </a:outerShdw>
                </a:effectLst>
                <a:latin typeface="Perpetua Titling MT" panose="02020502060505020804" pitchFamily="18" charset="0"/>
                <a:ea typeface="+mn-ea"/>
                <a:cs typeface="+mn-cs"/>
              </a:rPr>
              <a:t>/</a:t>
            </a:r>
            <a:br>
              <a:rPr lang="en-IE" b="1" dirty="0">
                <a:ln w="12700">
                  <a:solidFill>
                    <a:srgbClr val="415588"/>
                  </a:solidFill>
                  <a:prstDash val="solid"/>
                </a:ln>
                <a:effectLst>
                  <a:glow rad="228600">
                    <a:schemeClr val="accent1">
                      <a:lumMod val="40000"/>
                      <a:lumOff val="60000"/>
                      <a:alpha val="40000"/>
                    </a:schemeClr>
                  </a:glow>
                  <a:outerShdw dist="38100" dir="2640000" algn="bl" rotWithShape="0">
                    <a:srgbClr val="415588"/>
                  </a:outerShdw>
                </a:effectLst>
                <a:latin typeface="Perpetua Titling MT" panose="02020502060505020804" pitchFamily="18" charset="0"/>
                <a:ea typeface="+mn-ea"/>
                <a:cs typeface="+mn-cs"/>
              </a:rPr>
            </a:br>
            <a:r>
              <a:rPr lang="en-IE" b="1" dirty="0">
                <a:ln w="12700">
                  <a:solidFill>
                    <a:srgbClr val="415588"/>
                  </a:solidFill>
                  <a:prstDash val="solid"/>
                </a:ln>
                <a:effectLst>
                  <a:glow rad="228600">
                    <a:schemeClr val="accent1">
                      <a:lumMod val="40000"/>
                      <a:lumOff val="60000"/>
                      <a:alpha val="40000"/>
                    </a:schemeClr>
                  </a:glow>
                  <a:outerShdw dist="38100" dir="2640000" algn="bl" rotWithShape="0">
                    <a:srgbClr val="415588"/>
                  </a:outerShdw>
                </a:effectLst>
                <a:latin typeface="Perpetua Titling MT" panose="02020502060505020804" pitchFamily="18" charset="0"/>
                <a:ea typeface="+mn-ea"/>
                <a:cs typeface="+mn-cs"/>
              </a:rPr>
              <a:t>Introduction to the </a:t>
            </a:r>
            <a:br>
              <a:rPr lang="en-IE" b="1" dirty="0">
                <a:ln w="12700">
                  <a:solidFill>
                    <a:srgbClr val="415588"/>
                  </a:solidFill>
                  <a:prstDash val="solid"/>
                </a:ln>
                <a:effectLst>
                  <a:glow rad="228600">
                    <a:schemeClr val="accent1">
                      <a:lumMod val="40000"/>
                      <a:lumOff val="60000"/>
                      <a:alpha val="40000"/>
                    </a:schemeClr>
                  </a:glow>
                  <a:outerShdw dist="38100" dir="2640000" algn="bl" rotWithShape="0">
                    <a:srgbClr val="415588"/>
                  </a:outerShdw>
                </a:effectLst>
                <a:latin typeface="Perpetua Titling MT" panose="02020502060505020804" pitchFamily="18" charset="0"/>
                <a:ea typeface="+mn-ea"/>
                <a:cs typeface="+mn-cs"/>
              </a:rPr>
            </a:br>
            <a:r>
              <a:rPr lang="en-IE" b="1" dirty="0" err="1">
                <a:ln w="12700">
                  <a:solidFill>
                    <a:srgbClr val="415588"/>
                  </a:solidFill>
                  <a:prstDash val="solid"/>
                </a:ln>
                <a:effectLst>
                  <a:glow rad="228600">
                    <a:schemeClr val="accent1">
                      <a:lumMod val="40000"/>
                      <a:lumOff val="60000"/>
                      <a:alpha val="40000"/>
                    </a:schemeClr>
                  </a:glow>
                  <a:outerShdw dist="38100" dir="2640000" algn="bl" rotWithShape="0">
                    <a:srgbClr val="415588"/>
                  </a:outerShdw>
                </a:effectLst>
                <a:latin typeface="Perpetua Titling MT" panose="02020502060505020804" pitchFamily="18" charset="0"/>
                <a:ea typeface="+mn-ea"/>
                <a:cs typeface="+mn-cs"/>
              </a:rPr>
              <a:t>eniac</a:t>
            </a:r>
            <a:br>
              <a:rPr lang="en-IE" b="1" dirty="0">
                <a:ln w="12700">
                  <a:solidFill>
                    <a:srgbClr val="415588"/>
                  </a:solidFill>
                  <a:prstDash val="solid"/>
                </a:ln>
                <a:effectLst>
                  <a:outerShdw dist="38100" dir="2640000" algn="bl" rotWithShape="0">
                    <a:srgbClr val="415588"/>
                  </a:outerShdw>
                </a:effectLst>
                <a:ea typeface="+mn-ea"/>
                <a:cs typeface="+mn-cs"/>
              </a:rPr>
            </a:b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76442" y="953324"/>
            <a:ext cx="4609480" cy="40629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E" sz="2400" dirty="0">
                <a:effectLst>
                  <a:glow rad="2286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Informal Roman" panose="030604020304060B0204" pitchFamily="66" charset="0"/>
              </a:rPr>
              <a:t>It was built by John </a:t>
            </a:r>
            <a:r>
              <a:rPr lang="en-IE" sz="2400" dirty="0" err="1">
                <a:effectLst>
                  <a:glow rad="2286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Informal Roman" panose="030604020304060B0204" pitchFamily="66" charset="0"/>
              </a:rPr>
              <a:t>Mauchly</a:t>
            </a:r>
            <a:r>
              <a:rPr lang="en-IE" sz="2400" dirty="0">
                <a:effectLst>
                  <a:glow rad="2286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Informal Roman" panose="030604020304060B0204" pitchFamily="66" charset="0"/>
              </a:rPr>
              <a:t> and J. </a:t>
            </a:r>
            <a:r>
              <a:rPr lang="en-IE" sz="2400" dirty="0" err="1">
                <a:effectLst>
                  <a:glow rad="2286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Informal Roman" panose="030604020304060B0204" pitchFamily="66" charset="0"/>
              </a:rPr>
              <a:t>Presper</a:t>
            </a:r>
            <a:r>
              <a:rPr lang="en-IE" sz="2400" dirty="0">
                <a:effectLst>
                  <a:glow rad="2286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Informal Roman" panose="030604020304060B0204" pitchFamily="66" charset="0"/>
              </a:rPr>
              <a:t> Eckert at the University of Pennsylvania.</a:t>
            </a:r>
          </a:p>
          <a:p>
            <a:pPr>
              <a:lnSpc>
                <a:spcPct val="100000"/>
              </a:lnSpc>
            </a:pPr>
            <a:r>
              <a:rPr lang="en-IE" sz="2400" dirty="0">
                <a:effectLst>
                  <a:glow rad="2286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Informal Roman" panose="030604020304060B0204" pitchFamily="66" charset="0"/>
              </a:rPr>
              <a:t>Officially presented to the public on February 15</a:t>
            </a:r>
            <a:r>
              <a:rPr lang="en-IE" sz="2400" baseline="30000" dirty="0">
                <a:effectLst>
                  <a:glow rad="2286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Informal Roman" panose="030604020304060B0204" pitchFamily="66" charset="0"/>
              </a:rPr>
              <a:t>th</a:t>
            </a:r>
            <a:r>
              <a:rPr lang="en-IE" sz="2400" dirty="0">
                <a:effectLst>
                  <a:glow rad="2286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Informal Roman" panose="030604020304060B0204" pitchFamily="66" charset="0"/>
              </a:rPr>
              <a:t> 1946.</a:t>
            </a:r>
          </a:p>
          <a:p>
            <a:pPr>
              <a:lnSpc>
                <a:spcPct val="100000"/>
              </a:lnSpc>
            </a:pPr>
            <a:r>
              <a:rPr lang="en-IE" sz="2400" dirty="0">
                <a:effectLst>
                  <a:glow rad="2286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Informal Roman" panose="030604020304060B0204" pitchFamily="66" charset="0"/>
              </a:rPr>
              <a:t>It was used to be a secret World War II project.</a:t>
            </a:r>
          </a:p>
          <a:p>
            <a:pPr>
              <a:lnSpc>
                <a:spcPct val="100000"/>
              </a:lnSpc>
            </a:pPr>
            <a:r>
              <a:rPr lang="en-IE" sz="2400" dirty="0">
                <a:effectLst>
                  <a:glow rad="2286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Informal Roman" panose="030604020304060B0204" pitchFamily="66" charset="0"/>
              </a:rPr>
              <a:t>They used it to speed up mathematical calculations in order of producing artillery firing tables for the army.</a:t>
            </a:r>
          </a:p>
          <a:p>
            <a:pPr>
              <a:lnSpc>
                <a:spcPct val="100000"/>
              </a:lnSpc>
            </a:pPr>
            <a:r>
              <a:rPr lang="en-IE" sz="2400" dirty="0">
                <a:effectLst>
                  <a:glow rad="2286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Informal Roman" panose="030604020304060B0204" pitchFamily="66" charset="0"/>
              </a:rPr>
              <a:t>The ENIAC was used until 1955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4731" y="5466347"/>
            <a:ext cx="449073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latin typeface="MV Boli" panose="02000500030200090000" pitchFamily="2" charset="0"/>
                <a:cs typeface="MV Boli" panose="02000500030200090000" pitchFamily="2" charset="0"/>
              </a:rPr>
              <a:t>John </a:t>
            </a:r>
            <a:r>
              <a:rPr lang="en-IE" dirty="0" err="1">
                <a:latin typeface="MV Boli" panose="02000500030200090000" pitchFamily="2" charset="0"/>
                <a:cs typeface="MV Boli" panose="02000500030200090000" pitchFamily="2" charset="0"/>
              </a:rPr>
              <a:t>Mauchly</a:t>
            </a:r>
            <a:r>
              <a:rPr lang="en-IE" dirty="0">
                <a:latin typeface="MV Boli" panose="02000500030200090000" pitchFamily="2" charset="0"/>
                <a:cs typeface="MV Boli" panose="02000500030200090000" pitchFamily="2" charset="0"/>
              </a:rPr>
              <a:t> &amp; John </a:t>
            </a:r>
            <a:r>
              <a:rPr lang="en-IE" dirty="0" err="1">
                <a:latin typeface="MV Boli" panose="02000500030200090000" pitchFamily="2" charset="0"/>
                <a:cs typeface="MV Boli" panose="02000500030200090000" pitchFamily="2" charset="0"/>
              </a:rPr>
              <a:t>Presper</a:t>
            </a:r>
            <a:r>
              <a:rPr lang="en-IE" dirty="0">
                <a:latin typeface="MV Boli" panose="02000500030200090000" pitchFamily="2" charset="0"/>
                <a:cs typeface="MV Boli" panose="02000500030200090000" pitchFamily="2" charset="0"/>
              </a:rPr>
              <a:t> Eckert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640502" y="6099142"/>
            <a:ext cx="425807" cy="758858"/>
          </a:xfrm>
        </p:spPr>
        <p:txBody>
          <a:bodyPr/>
          <a:lstStyle/>
          <a:p>
            <a:fld id="{33E53C68-B990-4A45-B223-B910B0C23022}" type="slidenum">
              <a:rPr lang="en-IE" sz="4000" smtClean="0"/>
              <a:t>3</a:t>
            </a:fld>
            <a:endParaRPr lang="en-IE" sz="4000" dirty="0"/>
          </a:p>
        </p:txBody>
      </p:sp>
    </p:spTree>
    <p:extLst>
      <p:ext uri="{BB962C8B-B14F-4D97-AF65-F5344CB8AC3E}">
        <p14:creationId xmlns:p14="http://schemas.microsoft.com/office/powerpoint/2010/main" val="24553077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Why Was The </a:t>
            </a:r>
            <a:r>
              <a:rPr lang="en-IE" dirty="0" err="1"/>
              <a:t>Eniac</a:t>
            </a:r>
            <a:r>
              <a:rPr lang="en-IE" dirty="0"/>
              <a:t> Invented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25699" y="2214694"/>
            <a:ext cx="8465271" cy="5260157"/>
          </a:xfrm>
        </p:spPr>
        <p:txBody>
          <a:bodyPr>
            <a:normAutofit/>
          </a:bodyPr>
          <a:lstStyle/>
          <a:p>
            <a:pPr>
              <a:lnSpc>
                <a:spcPct val="101000"/>
              </a:lnSpc>
            </a:pPr>
            <a:r>
              <a:rPr lang="en-I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</a:t>
            </a:r>
            <a:r>
              <a:rPr lang="en-IE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Eniac</a:t>
            </a:r>
            <a:r>
              <a:rPr lang="en-I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was the world’s first large scale digital electronic general purpose computer.</a:t>
            </a:r>
          </a:p>
          <a:p>
            <a:pPr>
              <a:lnSpc>
                <a:spcPct val="101000"/>
              </a:lnSpc>
            </a:pPr>
            <a:r>
              <a:rPr lang="en-I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It was designed to be capable of being reprogrammed to solve a large number of numerical problems.</a:t>
            </a:r>
          </a:p>
          <a:p>
            <a:pPr>
              <a:lnSpc>
                <a:spcPct val="101000"/>
              </a:lnSpc>
            </a:pPr>
            <a:r>
              <a:rPr lang="en-I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engineers in the University were picked for the US army for  computation, long guns and firing tables.</a:t>
            </a:r>
          </a:p>
          <a:p>
            <a:pPr>
              <a:lnSpc>
                <a:spcPct val="101000"/>
              </a:lnSpc>
            </a:pPr>
            <a:endParaRPr lang="en-IE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fld id="{33E53C68-B990-4A45-B223-B910B0C23022}" type="slidenum">
              <a:rPr lang="en-IE" sz="4100" smtClean="0"/>
              <a:pPr>
                <a:lnSpc>
                  <a:spcPct val="80000"/>
                </a:lnSpc>
              </a:pPr>
              <a:t>4</a:t>
            </a:fld>
            <a:endParaRPr lang="en-IE" sz="4100"/>
          </a:p>
        </p:txBody>
      </p:sp>
    </p:spTree>
    <p:extLst>
      <p:ext uri="{BB962C8B-B14F-4D97-AF65-F5344CB8AC3E}">
        <p14:creationId xmlns:p14="http://schemas.microsoft.com/office/powerpoint/2010/main" val="415733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C68-B990-4A45-B223-B910B0C23022}" type="slidenum">
              <a:rPr lang="en-IE" smtClean="0"/>
              <a:t>5</a:t>
            </a:fld>
            <a:endParaRPr lang="en-IE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514167638"/>
              </p:ext>
            </p:extLst>
          </p:nvPr>
        </p:nvGraphicFramePr>
        <p:xfrm>
          <a:off x="895547" y="348793"/>
          <a:ext cx="10228082" cy="6509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63396" y="114774"/>
            <a:ext cx="829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latin typeface="Gill Sans Ultra Bold" panose="020B0A02020104020203" pitchFamily="34" charset="0"/>
              </a:rPr>
              <a:t>Organization of </a:t>
            </a:r>
            <a:r>
              <a:rPr lang="en-IE" sz="2800" dirty="0" err="1">
                <a:latin typeface="Gill Sans Ultra Bold" panose="020B0A02020104020203" pitchFamily="34" charset="0"/>
              </a:rPr>
              <a:t>Eniac</a:t>
            </a:r>
            <a:endParaRPr lang="en-IE" sz="2800" dirty="0"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15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500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" y="3066171"/>
            <a:ext cx="4012517" cy="37918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6771" y="596626"/>
            <a:ext cx="5303471" cy="1560716"/>
          </a:xfrm>
        </p:spPr>
        <p:txBody>
          <a:bodyPr>
            <a:normAutofit/>
          </a:bodyPr>
          <a:lstStyle/>
          <a:p>
            <a:r>
              <a:rPr lang="en-IE" sz="4800" dirty="0">
                <a:latin typeface="Britannic Bold" panose="020B0903060703020204" pitchFamily="34" charset="0"/>
              </a:rPr>
              <a:t>Who Invented The </a:t>
            </a:r>
            <a:r>
              <a:rPr lang="en-IE" sz="4800" dirty="0" err="1">
                <a:latin typeface="Britannic Bold" panose="020B0903060703020204" pitchFamily="34" charset="0"/>
              </a:rPr>
              <a:t>Eniac</a:t>
            </a:r>
            <a:endParaRPr lang="en-IE" sz="48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85580" y="2450969"/>
            <a:ext cx="7264246" cy="3921740"/>
          </a:xfrm>
        </p:spPr>
        <p:txBody>
          <a:bodyPr>
            <a:normAutofit/>
          </a:bodyPr>
          <a:lstStyle/>
          <a:p>
            <a:r>
              <a:rPr lang="en-IE" dirty="0"/>
              <a:t>It was built by John </a:t>
            </a:r>
            <a:r>
              <a:rPr lang="en-IE" dirty="0" err="1"/>
              <a:t>Mauchly</a:t>
            </a:r>
            <a:r>
              <a:rPr lang="en-IE" dirty="0"/>
              <a:t> and J. </a:t>
            </a:r>
            <a:r>
              <a:rPr lang="en-IE" dirty="0" err="1"/>
              <a:t>Presper</a:t>
            </a:r>
            <a:r>
              <a:rPr lang="en-IE" dirty="0"/>
              <a:t> Eckert.</a:t>
            </a:r>
          </a:p>
          <a:p>
            <a:r>
              <a:rPr lang="en-IE" dirty="0"/>
              <a:t>Eckert was born in Philadelphia and </a:t>
            </a:r>
            <a:r>
              <a:rPr lang="en-IE" dirty="0" err="1"/>
              <a:t>Mauchly</a:t>
            </a:r>
            <a:r>
              <a:rPr lang="en-IE" dirty="0"/>
              <a:t> was born in Ohio.</a:t>
            </a:r>
          </a:p>
          <a:p>
            <a:r>
              <a:rPr lang="en-IE" dirty="0"/>
              <a:t>They both started the first computer company, the Eckert – </a:t>
            </a:r>
            <a:r>
              <a:rPr lang="en-IE" dirty="0" err="1"/>
              <a:t>Mauchly</a:t>
            </a:r>
            <a:r>
              <a:rPr lang="en-IE" dirty="0"/>
              <a:t> Computer Corporation (EMCC).</a:t>
            </a:r>
          </a:p>
          <a:p>
            <a:r>
              <a:rPr lang="en-IE" dirty="0"/>
              <a:t>Both men were interested in speeding up the ability to perform computations.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7652" y="6253731"/>
            <a:ext cx="1884348" cy="60426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fld id="{33E53C68-B990-4A45-B223-B910B0C23022}" type="slidenum">
              <a:rPr lang="en-IE" sz="4100" smtClean="0">
                <a:solidFill>
                  <a:schemeClr val="tx1"/>
                </a:solidFill>
              </a:rPr>
              <a:pPr>
                <a:lnSpc>
                  <a:spcPct val="80000"/>
                </a:lnSpc>
              </a:pPr>
              <a:t>6</a:t>
            </a:fld>
            <a:endParaRPr lang="en-IE" sz="4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6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713838"/>
            <a:ext cx="3494597" cy="262094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907" y="1149726"/>
            <a:ext cx="9777638" cy="1694347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IE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Construction-How The </a:t>
            </a:r>
            <a:r>
              <a:rPr lang="en-IE" sz="6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Eniac</a:t>
            </a:r>
            <a:r>
              <a:rPr lang="en-IE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Was Invented</a:t>
            </a:r>
            <a:br>
              <a:rPr lang="en-IE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E" sz="5400" dirty="0">
              <a:effectLst>
                <a:glow>
                  <a:schemeClr val="accent1"/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949737" y="2663882"/>
            <a:ext cx="6012832" cy="47734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E" sz="1800" dirty="0"/>
              <a:t>The ENIAC took 2 years to be built from 1943-1945 before being presented in 1946</a:t>
            </a:r>
          </a:p>
          <a:p>
            <a:pPr>
              <a:lnSpc>
                <a:spcPct val="100000"/>
              </a:lnSpc>
            </a:pPr>
            <a:r>
              <a:rPr lang="en-IE" sz="1800" dirty="0"/>
              <a:t>It consisted of 17,468 vacuum tubes, 70,000 resistors, 6,000 manual switches and 1,500 relays</a:t>
            </a:r>
          </a:p>
          <a:p>
            <a:pPr>
              <a:lnSpc>
                <a:spcPct val="100000"/>
              </a:lnSpc>
            </a:pPr>
            <a:r>
              <a:rPr lang="en-IE" sz="1800" dirty="0"/>
              <a:t>It covered 1800 square feet of floor space and weighed 30 tonnes.</a:t>
            </a:r>
          </a:p>
          <a:p>
            <a:pPr>
              <a:lnSpc>
                <a:spcPct val="100000"/>
              </a:lnSpc>
            </a:pPr>
            <a:r>
              <a:rPr lang="en-IE" sz="1800" dirty="0"/>
              <a:t>The ENIAC was not originally designed as an internally programmed computer. The program was set up manually by varying switches and cable connections. </a:t>
            </a:r>
            <a:endParaRPr lang="en-IE" sz="1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97090" y="6376412"/>
            <a:ext cx="1494910" cy="481588"/>
          </a:xfrm>
        </p:spPr>
        <p:txBody>
          <a:bodyPr/>
          <a:lstStyle/>
          <a:p>
            <a:fld id="{33E53C68-B990-4A45-B223-B910B0C23022}" type="slidenum">
              <a:rPr lang="en-IE" sz="3200" smtClean="0"/>
              <a:t>7</a:t>
            </a:fld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4491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57625" y="568093"/>
            <a:ext cx="10058400" cy="1542131"/>
          </a:xfrm>
        </p:spPr>
        <p:txBody>
          <a:bodyPr>
            <a:normAutofit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en-IE" sz="5400" dirty="0">
                <a:ln w="12700">
                  <a:solidFill>
                    <a:srgbClr val="94B6D2"/>
                  </a:solidFill>
                  <a:prstDash val="solid"/>
                </a:ln>
                <a:pattFill prst="pct50">
                  <a:fgClr>
                    <a:srgbClr val="94B6D2"/>
                  </a:fgClr>
                  <a:bgClr>
                    <a:srgbClr val="94B6D2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94B6D2"/>
                  </a:outerShdw>
                </a:effectLst>
                <a:latin typeface="Trebuchet MS" panose="020B0603020202020204"/>
                <a:ea typeface="+mn-ea"/>
                <a:cs typeface="+mn-cs"/>
              </a:rPr>
              <a:t>Doctor John Von Neumann</a:t>
            </a:r>
            <a:br>
              <a:rPr lang="en-IE" sz="5400" dirty="0">
                <a:ln w="12700">
                  <a:solidFill>
                    <a:srgbClr val="94B6D2"/>
                  </a:solidFill>
                  <a:prstDash val="solid"/>
                </a:ln>
                <a:pattFill prst="pct50">
                  <a:fgClr>
                    <a:srgbClr val="94B6D2"/>
                  </a:fgClr>
                  <a:bgClr>
                    <a:srgbClr val="94B6D2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94B6D2"/>
                  </a:outerShdw>
                </a:effectLst>
                <a:latin typeface="Trebuchet MS" panose="020B0603020202020204"/>
                <a:ea typeface="+mn-ea"/>
                <a:cs typeface="+mn-cs"/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9776" y="1649691"/>
            <a:ext cx="8902218" cy="4383464"/>
          </a:xfrm>
        </p:spPr>
        <p:txBody>
          <a:bodyPr>
            <a:normAutofit fontScale="77500" lnSpcReduction="20000"/>
          </a:bodyPr>
          <a:lstStyle/>
          <a:p>
            <a:r>
              <a:rPr lang="en-I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 1948, the </a:t>
            </a:r>
            <a:r>
              <a:rPr lang="en-I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Eniac</a:t>
            </a:r>
            <a:r>
              <a:rPr lang="en-I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was having programming problems caused by them concurrently performing arithmetic and transfer operations.</a:t>
            </a:r>
          </a:p>
          <a:p>
            <a:r>
              <a:rPr lang="en-I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John Von Neumann was a mathematician and he made several modifications to the machine</a:t>
            </a:r>
          </a:p>
          <a:p>
            <a:r>
              <a:rPr lang="en-I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 suggested that they switch the central code selection so that their pluggable cable connections could remain fixed.</a:t>
            </a:r>
          </a:p>
          <a:p>
            <a:r>
              <a:rPr lang="en-I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 also enabled their serial operation by adding a convertor code.</a:t>
            </a:r>
          </a:p>
          <a:p>
            <a:r>
              <a:rPr lang="en-I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 was certainly a major help to the success of </a:t>
            </a:r>
            <a:r>
              <a:rPr lang="en-I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Eniac</a:t>
            </a:r>
            <a:r>
              <a:rPr lang="en-I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4502" y="6438508"/>
            <a:ext cx="1687492" cy="302448"/>
          </a:xfrm>
        </p:spPr>
        <p:txBody>
          <a:bodyPr/>
          <a:lstStyle/>
          <a:p>
            <a:fld id="{33E53C68-B990-4A45-B223-B910B0C23022}" type="slidenum">
              <a:rPr lang="en-IE" sz="4400" smtClean="0">
                <a:solidFill>
                  <a:schemeClr val="tx1"/>
                </a:solidFill>
              </a:rPr>
              <a:t>8</a:t>
            </a:fld>
            <a:endParaRPr lang="en-IE" sz="4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9691"/>
            <a:ext cx="3073051" cy="221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6295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6" y="577771"/>
            <a:ext cx="8897565" cy="1560716"/>
          </a:xfrm>
        </p:spPr>
        <p:txBody>
          <a:bodyPr/>
          <a:lstStyle/>
          <a:p>
            <a:pPr algn="ctr"/>
            <a:r>
              <a:rPr lang="en-IE" dirty="0"/>
              <a:t>HOW THE ENIAC INSPIRED COMPUTING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The ENIAC computer played an extremely important role in the history of electronic computers.</a:t>
            </a:r>
          </a:p>
          <a:p>
            <a:r>
              <a:rPr lang="en-IE" dirty="0"/>
              <a:t>Without the </a:t>
            </a:r>
            <a:r>
              <a:rPr lang="en-IE" dirty="0" err="1"/>
              <a:t>Eniac</a:t>
            </a:r>
            <a:r>
              <a:rPr lang="en-IE" dirty="0"/>
              <a:t> we wouldn’t have google today or the computer devices we have today.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7652" y="6253731"/>
            <a:ext cx="1884348" cy="604269"/>
          </a:xfrm>
        </p:spPr>
        <p:txBody>
          <a:bodyPr/>
          <a:lstStyle/>
          <a:p>
            <a:fld id="{33E53C68-B990-4A45-B223-B910B0C23022}" type="slidenum">
              <a:rPr lang="en-IE" sz="3200" smtClean="0"/>
              <a:t>9</a:t>
            </a:fld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18773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4.xml><?xml version="1.0" encoding="utf-8"?>
<a:theme xmlns:a="http://schemas.openxmlformats.org/drawingml/2006/main" name="1_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5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19391</TotalTime>
  <Words>539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32" baseType="lpstr">
      <vt:lpstr>Arial</vt:lpstr>
      <vt:lpstr>Britannic Bold</vt:lpstr>
      <vt:lpstr>Calibri</vt:lpstr>
      <vt:lpstr>Century Gothic</vt:lpstr>
      <vt:lpstr>Courier New</vt:lpstr>
      <vt:lpstr>Franklin Gothic Book</vt:lpstr>
      <vt:lpstr>Gill Sans MT</vt:lpstr>
      <vt:lpstr>Gill Sans Ultra Bold</vt:lpstr>
      <vt:lpstr>Informal Roman</vt:lpstr>
      <vt:lpstr>MV Boli</vt:lpstr>
      <vt:lpstr>Perpetua Titling MT</vt:lpstr>
      <vt:lpstr>Rockwell Extra Bold</vt:lpstr>
      <vt:lpstr>Trebuchet MS</vt:lpstr>
      <vt:lpstr>Tw Cen MT</vt:lpstr>
      <vt:lpstr>Wingdings</vt:lpstr>
      <vt:lpstr>Wingdings 3</vt:lpstr>
      <vt:lpstr>Gallery</vt:lpstr>
      <vt:lpstr>Wisp</vt:lpstr>
      <vt:lpstr>Droplet</vt:lpstr>
      <vt:lpstr>1_Droplet</vt:lpstr>
      <vt:lpstr>1_Gallery</vt:lpstr>
      <vt:lpstr>Eniac- electronic numerical integrator and computer</vt:lpstr>
      <vt:lpstr>Contents</vt:lpstr>
      <vt:lpstr>Background of Eniac/ Introduction to the  eniac </vt:lpstr>
      <vt:lpstr>Why Was The Eniac Invented</vt:lpstr>
      <vt:lpstr>PowerPoint Presentation</vt:lpstr>
      <vt:lpstr>Who Invented The Eniac</vt:lpstr>
      <vt:lpstr>Construction-How The Eniac Was Invented </vt:lpstr>
      <vt:lpstr>Doctor John Von Neumann </vt:lpstr>
      <vt:lpstr>HOW THE ENIAC INSPIRED COMPUTING TODAY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Eniac-</dc:title>
  <dc:creator>michaela healy</dc:creator>
  <cp:lastModifiedBy>michaela healy</cp:lastModifiedBy>
  <cp:revision>43</cp:revision>
  <dcterms:created xsi:type="dcterms:W3CDTF">2016-09-19T12:52:40Z</dcterms:created>
  <dcterms:modified xsi:type="dcterms:W3CDTF">2016-10-07T18:05:54Z</dcterms:modified>
</cp:coreProperties>
</file>