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1" r:id="rId2"/>
    <p:sldId id="264" r:id="rId3"/>
    <p:sldId id="260" r:id="rId4"/>
  </p:sldIdLst>
  <p:sldSz cx="128016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80" autoAdjust="0"/>
    <p:restoredTop sz="93865" autoAdjust="0"/>
  </p:normalViewPr>
  <p:slideViewPr>
    <p:cSldViewPr snapToGrid="0">
      <p:cViewPr varScale="1">
        <p:scale>
          <a:sx n="108" d="100"/>
          <a:sy n="108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581CA-C72B-4182-BC49-9F4F0A4BFDD6}" type="datetimeFigureOut">
              <a:rPr lang="en-US" smtClean="0"/>
              <a:t>5/1/22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43000"/>
            <a:ext cx="5400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D72EC-D271-48EF-AF41-1ECDC777B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42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0" i="0" dirty="0">
                <a:solidFill>
                  <a:srgbClr val="444444"/>
                </a:solidFill>
                <a:effectLst/>
                <a:latin typeface="Lato Extended"/>
              </a:rPr>
              <a:t>I was not expecting your group to miss ALL the relationships on the subtype level. I recommend your group to revisit module 4 videos. Missing relationships need to be fixed before part III. </a:t>
            </a:r>
          </a:p>
          <a:p>
            <a:pPr marL="228600" marR="0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Lato Extended"/>
              </a:rPr>
              <a:t>All composite attribute translated incorrectly: each individual component should be translated as an individual column. </a:t>
            </a:r>
          </a:p>
          <a:p>
            <a:pPr marL="228600" marR="0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Lato Extended"/>
              </a:rPr>
              <a:t>Supertype-subtype structure are not translated: each subtype should be a separate table with referential integrity to the supertype table. </a:t>
            </a:r>
          </a:p>
          <a:p>
            <a:pPr marL="228600" marR="0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Lato Extended"/>
              </a:rPr>
              <a:t>None of the subtype relationship are translated.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D72EC-D271-48EF-AF41-1ECDC777B0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78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197187"/>
            <a:ext cx="9601200" cy="254677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842174"/>
            <a:ext cx="9601200" cy="176614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1E37-185B-4CB4-B97E-6C725CCB1740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0567-561A-4103-BE2C-BF79D939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0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1E37-185B-4CB4-B97E-6C725CCB1740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0567-561A-4103-BE2C-BF79D939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389467"/>
            <a:ext cx="276034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389467"/>
            <a:ext cx="8121015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1E37-185B-4CB4-B97E-6C725CCB1740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0567-561A-4103-BE2C-BF79D939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1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1E37-185B-4CB4-B97E-6C725CCB1740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0567-561A-4103-BE2C-BF79D939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7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823721"/>
            <a:ext cx="11041380" cy="304291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4895428"/>
            <a:ext cx="11041380" cy="160019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1E37-185B-4CB4-B97E-6C725CCB1740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0567-561A-4103-BE2C-BF79D939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05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947333"/>
            <a:ext cx="544068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947333"/>
            <a:ext cx="544068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1E37-185B-4CB4-B97E-6C725CCB1740}" type="datetimeFigureOut">
              <a:rPr lang="en-US" smtClean="0"/>
              <a:t>5/1/22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0567-561A-4103-BE2C-BF79D939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2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389467"/>
            <a:ext cx="1104138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793241"/>
            <a:ext cx="5415676" cy="87883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2672080"/>
            <a:ext cx="5415676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793241"/>
            <a:ext cx="5442347" cy="87883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2672080"/>
            <a:ext cx="5442347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1E37-185B-4CB4-B97E-6C725CCB1740}" type="datetimeFigureOut">
              <a:rPr lang="en-US" smtClean="0"/>
              <a:t>5/1/22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0567-561A-4103-BE2C-BF79D939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0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1E37-185B-4CB4-B97E-6C725CCB1740}" type="datetimeFigureOut">
              <a:rPr lang="en-US" smtClean="0"/>
              <a:t>5/1/22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0567-561A-4103-BE2C-BF79D939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2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1E37-185B-4CB4-B97E-6C725CCB1740}" type="datetimeFigureOut">
              <a:rPr lang="en-US" smtClean="0"/>
              <a:t>5/1/22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0567-561A-4103-BE2C-BF79D939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8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87680"/>
            <a:ext cx="4128849" cy="17068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053254"/>
            <a:ext cx="6480810" cy="51985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194560"/>
            <a:ext cx="4128849" cy="406569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1E37-185B-4CB4-B97E-6C725CCB1740}" type="datetimeFigureOut">
              <a:rPr lang="en-US" smtClean="0"/>
              <a:t>5/1/22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0567-561A-4103-BE2C-BF79D939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9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87680"/>
            <a:ext cx="4128849" cy="17068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053254"/>
            <a:ext cx="6480810" cy="51985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194560"/>
            <a:ext cx="4128849" cy="406569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1E37-185B-4CB4-B97E-6C725CCB1740}" type="datetimeFigureOut">
              <a:rPr lang="en-US" smtClean="0"/>
              <a:t>5/1/22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0567-561A-4103-BE2C-BF79D939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5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389467"/>
            <a:ext cx="1104138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947333"/>
            <a:ext cx="1104138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6780107"/>
            <a:ext cx="28803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21E37-185B-4CB4-B97E-6C725CCB1740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6780107"/>
            <a:ext cx="43205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6780107"/>
            <a:ext cx="28803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70567-561A-4103-BE2C-BF79D939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3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E831FD-A6B2-4EC7-B1E5-85064066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1: Project Part 2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BB798DF-0224-4EC7-A410-EA1815C76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Bryce Martens, Michael Byrd, </a:t>
            </a:r>
            <a:r>
              <a:rPr lang="en-US" dirty="0" err="1"/>
              <a:t>Mingxi</a:t>
            </a:r>
            <a:r>
              <a:rPr lang="en-US" dirty="0"/>
              <a:t> Guo, Vikas Choudhary, Tina Andrade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0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5EA4A95-FB13-4FAA-9E40-C40D5CC7656F}"/>
              </a:ext>
            </a:extLst>
          </p:cNvPr>
          <p:cNvCxnSpPr>
            <a:cxnSpLocks/>
          </p:cNvCxnSpPr>
          <p:nvPr/>
        </p:nvCxnSpPr>
        <p:spPr>
          <a:xfrm flipV="1">
            <a:off x="7142998" y="733766"/>
            <a:ext cx="3474" cy="200716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DF0DF85-8648-419D-961E-16CB09304BC9}"/>
              </a:ext>
            </a:extLst>
          </p:cNvPr>
          <p:cNvGraphicFramePr>
            <a:graphicFrameLocks noGrp="1"/>
          </p:cNvGraphicFramePr>
          <p:nvPr/>
        </p:nvGraphicFramePr>
        <p:xfrm>
          <a:off x="6772594" y="231266"/>
          <a:ext cx="4772052" cy="493206"/>
        </p:xfrm>
        <a:graphic>
          <a:graphicData uri="http://schemas.openxmlformats.org/drawingml/2006/table">
            <a:tbl>
              <a:tblPr firstRow="1" bandRow="1"/>
              <a:tblGrid>
                <a:gridCol w="843963">
                  <a:extLst>
                    <a:ext uri="{9D8B030D-6E8A-4147-A177-3AD203B41FA5}">
                      <a16:colId xmlns:a16="http://schemas.microsoft.com/office/drawing/2014/main" val="573678218"/>
                    </a:ext>
                  </a:extLst>
                </a:gridCol>
                <a:gridCol w="845676">
                  <a:extLst>
                    <a:ext uri="{9D8B030D-6E8A-4147-A177-3AD203B41FA5}">
                      <a16:colId xmlns:a16="http://schemas.microsoft.com/office/drawing/2014/main" val="3659334105"/>
                    </a:ext>
                  </a:extLst>
                </a:gridCol>
                <a:gridCol w="471949">
                  <a:extLst>
                    <a:ext uri="{9D8B030D-6E8A-4147-A177-3AD203B41FA5}">
                      <a16:colId xmlns:a16="http://schemas.microsoft.com/office/drawing/2014/main" val="1827462944"/>
                    </a:ext>
                  </a:extLst>
                </a:gridCol>
                <a:gridCol w="663677">
                  <a:extLst>
                    <a:ext uri="{9D8B030D-6E8A-4147-A177-3AD203B41FA5}">
                      <a16:colId xmlns:a16="http://schemas.microsoft.com/office/drawing/2014/main" val="2683693176"/>
                    </a:ext>
                  </a:extLst>
                </a:gridCol>
                <a:gridCol w="634181">
                  <a:extLst>
                    <a:ext uri="{9D8B030D-6E8A-4147-A177-3AD203B41FA5}">
                      <a16:colId xmlns:a16="http://schemas.microsoft.com/office/drawing/2014/main" val="2605154524"/>
                    </a:ext>
                  </a:extLst>
                </a:gridCol>
                <a:gridCol w="1312606">
                  <a:extLst>
                    <a:ext uri="{9D8B030D-6E8A-4147-A177-3AD203B41FA5}">
                      <a16:colId xmlns:a16="http://schemas.microsoft.com/office/drawing/2014/main" val="2265965730"/>
                    </a:ext>
                  </a:extLst>
                </a:gridCol>
              </a:tblGrid>
              <a:tr h="1416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CUSTOMER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954667"/>
                  </a:ext>
                </a:extLst>
              </a:tr>
              <a:tr h="3218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Customer ID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Full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DOB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Address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Phone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dash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Drivers License No.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10912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26E5A1-E7C6-4CFB-B6D0-0ED8F676C187}"/>
              </a:ext>
            </a:extLst>
          </p:cNvPr>
          <p:cNvGraphicFramePr>
            <a:graphicFrameLocks noGrp="1"/>
          </p:cNvGraphicFramePr>
          <p:nvPr/>
        </p:nvGraphicFramePr>
        <p:xfrm>
          <a:off x="8300668" y="1714502"/>
          <a:ext cx="4297092" cy="455930"/>
        </p:xfrm>
        <a:graphic>
          <a:graphicData uri="http://schemas.openxmlformats.org/drawingml/2006/table">
            <a:tbl>
              <a:tblPr firstRow="1" bandRow="1"/>
              <a:tblGrid>
                <a:gridCol w="1226790">
                  <a:extLst>
                    <a:ext uri="{9D8B030D-6E8A-4147-A177-3AD203B41FA5}">
                      <a16:colId xmlns:a16="http://schemas.microsoft.com/office/drawing/2014/main" val="187729912"/>
                    </a:ext>
                  </a:extLst>
                </a:gridCol>
                <a:gridCol w="1165123">
                  <a:extLst>
                    <a:ext uri="{9D8B030D-6E8A-4147-A177-3AD203B41FA5}">
                      <a16:colId xmlns:a16="http://schemas.microsoft.com/office/drawing/2014/main" val="271564569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0798821"/>
                    </a:ext>
                  </a:extLst>
                </a:gridCol>
                <a:gridCol w="990779">
                  <a:extLst>
                    <a:ext uri="{9D8B030D-6E8A-4147-A177-3AD203B41FA5}">
                      <a16:colId xmlns:a16="http://schemas.microsoft.com/office/drawing/2014/main" val="1530984099"/>
                    </a:ext>
                  </a:extLst>
                </a:gridCol>
              </a:tblGrid>
              <a:tr h="227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DRIVER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445719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Drivers License No.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Insurance Policy #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Insurer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Policy Type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26808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003A03F-92C1-4506-80AC-8EDDEAF00B0A}"/>
              </a:ext>
            </a:extLst>
          </p:cNvPr>
          <p:cNvGraphicFramePr>
            <a:graphicFrameLocks noGrp="1"/>
          </p:cNvGraphicFramePr>
          <p:nvPr/>
        </p:nvGraphicFramePr>
        <p:xfrm>
          <a:off x="201495" y="592055"/>
          <a:ext cx="6532176" cy="706716"/>
        </p:xfrm>
        <a:graphic>
          <a:graphicData uri="http://schemas.openxmlformats.org/drawingml/2006/table">
            <a:tbl>
              <a:tblPr firstRow="1" bandRow="1"/>
              <a:tblGrid>
                <a:gridCol w="988661">
                  <a:extLst>
                    <a:ext uri="{9D8B030D-6E8A-4147-A177-3AD203B41FA5}">
                      <a16:colId xmlns:a16="http://schemas.microsoft.com/office/drawing/2014/main" val="1150305819"/>
                    </a:ext>
                  </a:extLst>
                </a:gridCol>
                <a:gridCol w="1129604">
                  <a:extLst>
                    <a:ext uri="{9D8B030D-6E8A-4147-A177-3AD203B41FA5}">
                      <a16:colId xmlns:a16="http://schemas.microsoft.com/office/drawing/2014/main" val="1126394310"/>
                    </a:ext>
                  </a:extLst>
                </a:gridCol>
                <a:gridCol w="1023725">
                  <a:extLst>
                    <a:ext uri="{9D8B030D-6E8A-4147-A177-3AD203B41FA5}">
                      <a16:colId xmlns:a16="http://schemas.microsoft.com/office/drawing/2014/main" val="1784312830"/>
                    </a:ext>
                  </a:extLst>
                </a:gridCol>
                <a:gridCol w="917846">
                  <a:extLst>
                    <a:ext uri="{9D8B030D-6E8A-4147-A177-3AD203B41FA5}">
                      <a16:colId xmlns:a16="http://schemas.microsoft.com/office/drawing/2014/main" val="3753434322"/>
                    </a:ext>
                  </a:extLst>
                </a:gridCol>
                <a:gridCol w="1059476">
                  <a:extLst>
                    <a:ext uri="{9D8B030D-6E8A-4147-A177-3AD203B41FA5}">
                      <a16:colId xmlns:a16="http://schemas.microsoft.com/office/drawing/2014/main" val="1670934854"/>
                    </a:ext>
                  </a:extLst>
                </a:gridCol>
                <a:gridCol w="587834">
                  <a:extLst>
                    <a:ext uri="{9D8B030D-6E8A-4147-A177-3AD203B41FA5}">
                      <a16:colId xmlns:a16="http://schemas.microsoft.com/office/drawing/2014/main" val="1488902372"/>
                    </a:ext>
                  </a:extLst>
                </a:gridCol>
                <a:gridCol w="825030">
                  <a:extLst>
                    <a:ext uri="{9D8B030D-6E8A-4147-A177-3AD203B41FA5}">
                      <a16:colId xmlns:a16="http://schemas.microsoft.com/office/drawing/2014/main" val="3580687475"/>
                    </a:ext>
                  </a:extLst>
                </a:gridCol>
              </a:tblGrid>
              <a:tr h="2745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PAYMENT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6583258"/>
                  </a:ext>
                </a:extLst>
              </a:tr>
              <a:tr h="4321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Payment ID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Name on Card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Card 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Expiration Date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Billing Address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Card Type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dash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Customer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86882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982732-2C55-4A7C-89AD-4B5A8781D55C}"/>
              </a:ext>
            </a:extLst>
          </p:cNvPr>
          <p:cNvCxnSpPr>
            <a:cxnSpLocks/>
          </p:cNvCxnSpPr>
          <p:nvPr/>
        </p:nvCxnSpPr>
        <p:spPr>
          <a:xfrm flipV="1">
            <a:off x="6942178" y="744641"/>
            <a:ext cx="11013" cy="3709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EBBBF7E-3717-4E0B-B22A-014D31EF3C0F}"/>
              </a:ext>
            </a:extLst>
          </p:cNvPr>
          <p:cNvGraphicFramePr>
            <a:graphicFrameLocks noGrp="1"/>
          </p:cNvGraphicFramePr>
          <p:nvPr/>
        </p:nvGraphicFramePr>
        <p:xfrm>
          <a:off x="190861" y="2011418"/>
          <a:ext cx="6553443" cy="587446"/>
        </p:xfrm>
        <a:graphic>
          <a:graphicData uri="http://schemas.openxmlformats.org/drawingml/2006/table">
            <a:tbl>
              <a:tblPr firstRow="1" firstCol="1" bandRow="1"/>
              <a:tblGrid>
                <a:gridCol w="959381">
                  <a:extLst>
                    <a:ext uri="{9D8B030D-6E8A-4147-A177-3AD203B41FA5}">
                      <a16:colId xmlns:a16="http://schemas.microsoft.com/office/drawing/2014/main" val="743893359"/>
                    </a:ext>
                  </a:extLst>
                </a:gridCol>
                <a:gridCol w="966672">
                  <a:extLst>
                    <a:ext uri="{9D8B030D-6E8A-4147-A177-3AD203B41FA5}">
                      <a16:colId xmlns:a16="http://schemas.microsoft.com/office/drawing/2014/main" val="897041598"/>
                    </a:ext>
                  </a:extLst>
                </a:gridCol>
                <a:gridCol w="930824">
                  <a:extLst>
                    <a:ext uri="{9D8B030D-6E8A-4147-A177-3AD203B41FA5}">
                      <a16:colId xmlns:a16="http://schemas.microsoft.com/office/drawing/2014/main" val="2446102409"/>
                    </a:ext>
                  </a:extLst>
                </a:gridCol>
                <a:gridCol w="975786">
                  <a:extLst>
                    <a:ext uri="{9D8B030D-6E8A-4147-A177-3AD203B41FA5}">
                      <a16:colId xmlns:a16="http://schemas.microsoft.com/office/drawing/2014/main" val="3776186855"/>
                    </a:ext>
                  </a:extLst>
                </a:gridCol>
                <a:gridCol w="975786">
                  <a:extLst>
                    <a:ext uri="{9D8B030D-6E8A-4147-A177-3AD203B41FA5}">
                      <a16:colId xmlns:a16="http://schemas.microsoft.com/office/drawing/2014/main" val="817241834"/>
                    </a:ext>
                  </a:extLst>
                </a:gridCol>
                <a:gridCol w="872497">
                  <a:extLst>
                    <a:ext uri="{9D8B030D-6E8A-4147-A177-3AD203B41FA5}">
                      <a16:colId xmlns:a16="http://schemas.microsoft.com/office/drawing/2014/main" val="637934178"/>
                    </a:ext>
                  </a:extLst>
                </a:gridCol>
                <a:gridCol w="872497">
                  <a:extLst>
                    <a:ext uri="{9D8B030D-6E8A-4147-A177-3AD203B41FA5}">
                      <a16:colId xmlns:a16="http://schemas.microsoft.com/office/drawing/2014/main" val="2095776890"/>
                    </a:ext>
                  </a:extLst>
                </a:gridCol>
              </a:tblGrid>
              <a:tr h="1409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RECEIPT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339215"/>
                  </a:ext>
                </a:extLst>
              </a:tr>
              <a:tr h="4160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Receipt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Amount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Tax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Final Payment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Payment Date and Time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dash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Payment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6012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dash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Manager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53576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886F103-BE55-4A26-B44F-03356EFCE73A}"/>
              </a:ext>
            </a:extLst>
          </p:cNvPr>
          <p:cNvGraphicFramePr>
            <a:graphicFrameLocks noGrp="1"/>
          </p:cNvGraphicFramePr>
          <p:nvPr/>
        </p:nvGraphicFramePr>
        <p:xfrm>
          <a:off x="693075" y="2635663"/>
          <a:ext cx="5247547" cy="841915"/>
        </p:xfrm>
        <a:graphic>
          <a:graphicData uri="http://schemas.openxmlformats.org/drawingml/2006/table">
            <a:tbl>
              <a:tblPr firstRow="1" bandRow="1"/>
              <a:tblGrid>
                <a:gridCol w="902398">
                  <a:extLst>
                    <a:ext uri="{9D8B030D-6E8A-4147-A177-3AD203B41FA5}">
                      <a16:colId xmlns:a16="http://schemas.microsoft.com/office/drawing/2014/main" val="1816941789"/>
                    </a:ext>
                  </a:extLst>
                </a:gridCol>
                <a:gridCol w="617585">
                  <a:extLst>
                    <a:ext uri="{9D8B030D-6E8A-4147-A177-3AD203B41FA5}">
                      <a16:colId xmlns:a16="http://schemas.microsoft.com/office/drawing/2014/main" val="2568014493"/>
                    </a:ext>
                  </a:extLst>
                </a:gridCol>
                <a:gridCol w="573471">
                  <a:extLst>
                    <a:ext uri="{9D8B030D-6E8A-4147-A177-3AD203B41FA5}">
                      <a16:colId xmlns:a16="http://schemas.microsoft.com/office/drawing/2014/main" val="3659787437"/>
                    </a:ext>
                  </a:extLst>
                </a:gridCol>
                <a:gridCol w="463188">
                  <a:extLst>
                    <a:ext uri="{9D8B030D-6E8A-4147-A177-3AD203B41FA5}">
                      <a16:colId xmlns:a16="http://schemas.microsoft.com/office/drawing/2014/main" val="4107654027"/>
                    </a:ext>
                  </a:extLst>
                </a:gridCol>
                <a:gridCol w="584500">
                  <a:extLst>
                    <a:ext uri="{9D8B030D-6E8A-4147-A177-3AD203B41FA5}">
                      <a16:colId xmlns:a16="http://schemas.microsoft.com/office/drawing/2014/main" val="656493115"/>
                    </a:ext>
                  </a:extLst>
                </a:gridCol>
                <a:gridCol w="485244">
                  <a:extLst>
                    <a:ext uri="{9D8B030D-6E8A-4147-A177-3AD203B41FA5}">
                      <a16:colId xmlns:a16="http://schemas.microsoft.com/office/drawing/2014/main" val="332806117"/>
                    </a:ext>
                  </a:extLst>
                </a:gridCol>
                <a:gridCol w="727868">
                  <a:extLst>
                    <a:ext uri="{9D8B030D-6E8A-4147-A177-3AD203B41FA5}">
                      <a16:colId xmlns:a16="http://schemas.microsoft.com/office/drawing/2014/main" val="1096884287"/>
                    </a:ext>
                  </a:extLst>
                </a:gridCol>
                <a:gridCol w="893293">
                  <a:extLst>
                    <a:ext uri="{9D8B030D-6E8A-4147-A177-3AD203B41FA5}">
                      <a16:colId xmlns:a16="http://schemas.microsoft.com/office/drawing/2014/main" val="2149554526"/>
                    </a:ext>
                  </a:extLst>
                </a:gridCol>
              </a:tblGrid>
              <a:tr h="328830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RESERVATION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65105"/>
                  </a:ext>
                </a:extLst>
              </a:tr>
              <a:tr h="51308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Reservation ID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Booking Date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Booked By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Car Type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Start Date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End Date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6012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dash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Front Desk ID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dash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Customer ID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09352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007464C-CE30-4407-BAE9-F271602CAC76}"/>
              </a:ext>
            </a:extLst>
          </p:cNvPr>
          <p:cNvGraphicFramePr>
            <a:graphicFrameLocks noGrp="1"/>
          </p:cNvGraphicFramePr>
          <p:nvPr/>
        </p:nvGraphicFramePr>
        <p:xfrm>
          <a:off x="863906" y="4370982"/>
          <a:ext cx="5869765" cy="683346"/>
        </p:xfrm>
        <a:graphic>
          <a:graphicData uri="http://schemas.openxmlformats.org/drawingml/2006/table">
            <a:tbl>
              <a:tblPr firstRow="1" bandRow="1"/>
              <a:tblGrid>
                <a:gridCol w="670571">
                  <a:extLst>
                    <a:ext uri="{9D8B030D-6E8A-4147-A177-3AD203B41FA5}">
                      <a16:colId xmlns:a16="http://schemas.microsoft.com/office/drawing/2014/main" val="1579849468"/>
                    </a:ext>
                  </a:extLst>
                </a:gridCol>
                <a:gridCol w="893058">
                  <a:extLst>
                    <a:ext uri="{9D8B030D-6E8A-4147-A177-3AD203B41FA5}">
                      <a16:colId xmlns:a16="http://schemas.microsoft.com/office/drawing/2014/main" val="4185179080"/>
                    </a:ext>
                  </a:extLst>
                </a:gridCol>
                <a:gridCol w="666381">
                  <a:extLst>
                    <a:ext uri="{9D8B030D-6E8A-4147-A177-3AD203B41FA5}">
                      <a16:colId xmlns:a16="http://schemas.microsoft.com/office/drawing/2014/main" val="1975138909"/>
                    </a:ext>
                  </a:extLst>
                </a:gridCol>
                <a:gridCol w="783732">
                  <a:extLst>
                    <a:ext uri="{9D8B030D-6E8A-4147-A177-3AD203B41FA5}">
                      <a16:colId xmlns:a16="http://schemas.microsoft.com/office/drawing/2014/main" val="1386050959"/>
                    </a:ext>
                  </a:extLst>
                </a:gridCol>
                <a:gridCol w="856072">
                  <a:extLst>
                    <a:ext uri="{9D8B030D-6E8A-4147-A177-3AD203B41FA5}">
                      <a16:colId xmlns:a16="http://schemas.microsoft.com/office/drawing/2014/main" val="1793564523"/>
                    </a:ext>
                  </a:extLst>
                </a:gridCol>
                <a:gridCol w="1077690">
                  <a:extLst>
                    <a:ext uri="{9D8B030D-6E8A-4147-A177-3AD203B41FA5}">
                      <a16:colId xmlns:a16="http://schemas.microsoft.com/office/drawing/2014/main" val="4124406119"/>
                    </a:ext>
                  </a:extLst>
                </a:gridCol>
                <a:gridCol w="922261">
                  <a:extLst>
                    <a:ext uri="{9D8B030D-6E8A-4147-A177-3AD203B41FA5}">
                      <a16:colId xmlns:a16="http://schemas.microsoft.com/office/drawing/2014/main" val="1423659281"/>
                    </a:ext>
                  </a:extLst>
                </a:gridCol>
              </a:tblGrid>
              <a:tr h="264005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CONTRACT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010589"/>
                  </a:ext>
                </a:extLst>
              </a:tr>
              <a:tr h="41934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Contract ID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6012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dash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Inventory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Taxes and Fees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Amount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012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dash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Reservation ID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6012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dash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Vehicle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dash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Front Desk 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42037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7DFEB7B-6270-422C-AFBC-2ED571BE9E28}"/>
              </a:ext>
            </a:extLst>
          </p:cNvPr>
          <p:cNvGraphicFramePr>
            <a:graphicFrameLocks noGrp="1"/>
          </p:cNvGraphicFramePr>
          <p:nvPr/>
        </p:nvGraphicFramePr>
        <p:xfrm>
          <a:off x="6400800" y="5219477"/>
          <a:ext cx="6277610" cy="758762"/>
        </p:xfrm>
        <a:graphic>
          <a:graphicData uri="http://schemas.openxmlformats.org/drawingml/2006/table">
            <a:tbl>
              <a:tblPr firstRow="1" firstCol="1" bandRow="1"/>
              <a:tblGrid>
                <a:gridCol w="784225">
                  <a:extLst>
                    <a:ext uri="{9D8B030D-6E8A-4147-A177-3AD203B41FA5}">
                      <a16:colId xmlns:a16="http://schemas.microsoft.com/office/drawing/2014/main" val="200552527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341761299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83914399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189636171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420218109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178525553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305798429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42945612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VEHICLE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4222472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Vehicle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Daily Rate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Vehicle make and Model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Vehicle Type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Luggage capacity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Seat Number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Start Date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Exp. Date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397511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537DB9-40C3-4E33-B225-C12A10B7BA3D}"/>
              </a:ext>
            </a:extLst>
          </p:cNvPr>
          <p:cNvCxnSpPr>
            <a:cxnSpLocks/>
          </p:cNvCxnSpPr>
          <p:nvPr/>
        </p:nvCxnSpPr>
        <p:spPr>
          <a:xfrm>
            <a:off x="5249553" y="5468373"/>
            <a:ext cx="1151247" cy="1139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3F6543F-4727-4106-9F99-0B47DCB78281}"/>
              </a:ext>
            </a:extLst>
          </p:cNvPr>
          <p:cNvGraphicFramePr>
            <a:graphicFrameLocks noGrp="1"/>
          </p:cNvGraphicFramePr>
          <p:nvPr/>
        </p:nvGraphicFramePr>
        <p:xfrm>
          <a:off x="7044813" y="3661113"/>
          <a:ext cx="4203346" cy="652806"/>
        </p:xfrm>
        <a:graphic>
          <a:graphicData uri="http://schemas.openxmlformats.org/drawingml/2006/table">
            <a:tbl>
              <a:tblPr firstRow="1" firstCol="1" bandRow="1"/>
              <a:tblGrid>
                <a:gridCol w="1172776">
                  <a:extLst>
                    <a:ext uri="{9D8B030D-6E8A-4147-A177-3AD203B41FA5}">
                      <a16:colId xmlns:a16="http://schemas.microsoft.com/office/drawing/2014/main" val="3746338831"/>
                    </a:ext>
                  </a:extLst>
                </a:gridCol>
                <a:gridCol w="733744">
                  <a:extLst>
                    <a:ext uri="{9D8B030D-6E8A-4147-A177-3AD203B41FA5}">
                      <a16:colId xmlns:a16="http://schemas.microsoft.com/office/drawing/2014/main" val="3327473770"/>
                    </a:ext>
                  </a:extLst>
                </a:gridCol>
                <a:gridCol w="759771">
                  <a:extLst>
                    <a:ext uri="{9D8B030D-6E8A-4147-A177-3AD203B41FA5}">
                      <a16:colId xmlns:a16="http://schemas.microsoft.com/office/drawing/2014/main" val="2566721367"/>
                    </a:ext>
                  </a:extLst>
                </a:gridCol>
                <a:gridCol w="778118">
                  <a:extLst>
                    <a:ext uri="{9D8B030D-6E8A-4147-A177-3AD203B41FA5}">
                      <a16:colId xmlns:a16="http://schemas.microsoft.com/office/drawing/2014/main" val="1171874527"/>
                    </a:ext>
                  </a:extLst>
                </a:gridCol>
                <a:gridCol w="758937">
                  <a:extLst>
                    <a:ext uri="{9D8B030D-6E8A-4147-A177-3AD203B41FA5}">
                      <a16:colId xmlns:a16="http://schemas.microsoft.com/office/drawing/2014/main" val="2063578333"/>
                    </a:ext>
                  </a:extLst>
                </a:gridCol>
              </a:tblGrid>
              <a:tr h="155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EMPLOYEE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509727"/>
                  </a:ext>
                </a:extLst>
              </a:tr>
              <a:tr h="4814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Employee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Employee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 of Birth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Contact Infor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Hire Date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264670"/>
                  </a:ext>
                </a:extLst>
              </a:tr>
            </a:tbl>
          </a:graphicData>
        </a:graphic>
      </p:graphicFrame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6654587-7EDF-49B8-85C8-727FD8C3CFB1}"/>
              </a:ext>
            </a:extLst>
          </p:cNvPr>
          <p:cNvCxnSpPr>
            <a:cxnSpLocks/>
          </p:cNvCxnSpPr>
          <p:nvPr/>
        </p:nvCxnSpPr>
        <p:spPr>
          <a:xfrm>
            <a:off x="6344995" y="3135474"/>
            <a:ext cx="200844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451FB45-F2A7-41B5-83FE-A765204D7A69}"/>
              </a:ext>
            </a:extLst>
          </p:cNvPr>
          <p:cNvCxnSpPr>
            <a:cxnSpLocks/>
          </p:cNvCxnSpPr>
          <p:nvPr/>
        </p:nvCxnSpPr>
        <p:spPr>
          <a:xfrm>
            <a:off x="8025126" y="3583506"/>
            <a:ext cx="0" cy="2822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C7FB3B6-B5C8-438E-A90B-709879FCBBDE}"/>
              </a:ext>
            </a:extLst>
          </p:cNvPr>
          <p:cNvGraphicFramePr>
            <a:graphicFrameLocks noGrp="1"/>
          </p:cNvGraphicFramePr>
          <p:nvPr/>
        </p:nvGraphicFramePr>
        <p:xfrm>
          <a:off x="165332" y="6536881"/>
          <a:ext cx="7552691" cy="573024"/>
        </p:xfrm>
        <a:graphic>
          <a:graphicData uri="http://schemas.openxmlformats.org/drawingml/2006/table">
            <a:tbl>
              <a:tblPr firstRow="1" firstCol="1" bandRow="1"/>
              <a:tblGrid>
                <a:gridCol w="962991">
                  <a:extLst>
                    <a:ext uri="{9D8B030D-6E8A-4147-A177-3AD203B41FA5}">
                      <a16:colId xmlns:a16="http://schemas.microsoft.com/office/drawing/2014/main" val="2051424819"/>
                    </a:ext>
                  </a:extLst>
                </a:gridCol>
                <a:gridCol w="669110">
                  <a:extLst>
                    <a:ext uri="{9D8B030D-6E8A-4147-A177-3AD203B41FA5}">
                      <a16:colId xmlns:a16="http://schemas.microsoft.com/office/drawing/2014/main" val="481283580"/>
                    </a:ext>
                  </a:extLst>
                </a:gridCol>
                <a:gridCol w="648855">
                  <a:extLst>
                    <a:ext uri="{9D8B030D-6E8A-4147-A177-3AD203B41FA5}">
                      <a16:colId xmlns:a16="http://schemas.microsoft.com/office/drawing/2014/main" val="2825489559"/>
                    </a:ext>
                  </a:extLst>
                </a:gridCol>
                <a:gridCol w="731792">
                  <a:extLst>
                    <a:ext uri="{9D8B030D-6E8A-4147-A177-3AD203B41FA5}">
                      <a16:colId xmlns:a16="http://schemas.microsoft.com/office/drawing/2014/main" val="2703766399"/>
                    </a:ext>
                  </a:extLst>
                </a:gridCol>
                <a:gridCol w="822029">
                  <a:extLst>
                    <a:ext uri="{9D8B030D-6E8A-4147-A177-3AD203B41FA5}">
                      <a16:colId xmlns:a16="http://schemas.microsoft.com/office/drawing/2014/main" val="2737151660"/>
                    </a:ext>
                  </a:extLst>
                </a:gridCol>
                <a:gridCol w="708083">
                  <a:extLst>
                    <a:ext uri="{9D8B030D-6E8A-4147-A177-3AD203B41FA5}">
                      <a16:colId xmlns:a16="http://schemas.microsoft.com/office/drawing/2014/main" val="2962047367"/>
                    </a:ext>
                  </a:extLst>
                </a:gridCol>
                <a:gridCol w="792831">
                  <a:extLst>
                    <a:ext uri="{9D8B030D-6E8A-4147-A177-3AD203B41FA5}">
                      <a16:colId xmlns:a16="http://schemas.microsoft.com/office/drawing/2014/main" val="2021018929"/>
                    </a:ext>
                  </a:extLst>
                </a:gridCol>
                <a:gridCol w="739000">
                  <a:extLst>
                    <a:ext uri="{9D8B030D-6E8A-4147-A177-3AD203B41FA5}">
                      <a16:colId xmlns:a16="http://schemas.microsoft.com/office/drawing/2014/main" val="3834674713"/>
                    </a:ext>
                  </a:extLst>
                </a:gridCol>
                <a:gridCol w="739000">
                  <a:extLst>
                    <a:ext uri="{9D8B030D-6E8A-4147-A177-3AD203B41FA5}">
                      <a16:colId xmlns:a16="http://schemas.microsoft.com/office/drawing/2014/main" val="2791819023"/>
                    </a:ext>
                  </a:extLst>
                </a:gridCol>
                <a:gridCol w="739000">
                  <a:extLst>
                    <a:ext uri="{9D8B030D-6E8A-4147-A177-3AD203B41FA5}">
                      <a16:colId xmlns:a16="http://schemas.microsoft.com/office/drawing/2014/main" val="2565242146"/>
                    </a:ext>
                  </a:extLst>
                </a:gridCol>
              </a:tblGrid>
              <a:tr h="222250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VEHICLE CONDITION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904468"/>
                  </a:ext>
                </a:extLst>
              </a:tr>
              <a:tr h="28130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Maintenance Service 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dash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Receipt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Car Status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Est Repair Time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Return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Inspection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Date/Time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Contract ID</a:t>
                      </a:r>
                      <a:endParaRPr lang="en-US" sz="1100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Vehicle  ID</a:t>
                      </a:r>
                      <a:endParaRPr lang="en-US" sz="1100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dash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Porter ID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718060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AABCFE3-13F9-4695-933A-A7B796995096}"/>
              </a:ext>
            </a:extLst>
          </p:cNvPr>
          <p:cNvCxnSpPr>
            <a:cxnSpLocks/>
          </p:cNvCxnSpPr>
          <p:nvPr/>
        </p:nvCxnSpPr>
        <p:spPr>
          <a:xfrm flipV="1">
            <a:off x="6576458" y="5979238"/>
            <a:ext cx="0" cy="79470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E7D5D08-03BF-4690-99C7-B49F4B1017E5}"/>
              </a:ext>
            </a:extLst>
          </p:cNvPr>
          <p:cNvCxnSpPr>
            <a:cxnSpLocks/>
          </p:cNvCxnSpPr>
          <p:nvPr/>
        </p:nvCxnSpPr>
        <p:spPr>
          <a:xfrm flipH="1">
            <a:off x="422888" y="6429918"/>
            <a:ext cx="1141618" cy="1787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56ED9F6-0AA4-4399-B642-15E89DD6C9F1}"/>
              </a:ext>
            </a:extLst>
          </p:cNvPr>
          <p:cNvCxnSpPr>
            <a:cxnSpLocks/>
          </p:cNvCxnSpPr>
          <p:nvPr/>
        </p:nvCxnSpPr>
        <p:spPr>
          <a:xfrm flipV="1">
            <a:off x="429410" y="2598927"/>
            <a:ext cx="4280" cy="38345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D12C97C-C8C4-4932-A486-F9B4F2C001E2}"/>
              </a:ext>
            </a:extLst>
          </p:cNvPr>
          <p:cNvCxnSpPr>
            <a:cxnSpLocks/>
          </p:cNvCxnSpPr>
          <p:nvPr/>
        </p:nvCxnSpPr>
        <p:spPr>
          <a:xfrm>
            <a:off x="1564506" y="6433474"/>
            <a:ext cx="0" cy="330277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5A6AABF-356F-44B8-A31A-C3E15FCF8978}"/>
              </a:ext>
            </a:extLst>
          </p:cNvPr>
          <p:cNvCxnSpPr>
            <a:cxnSpLocks/>
          </p:cNvCxnSpPr>
          <p:nvPr/>
        </p:nvCxnSpPr>
        <p:spPr>
          <a:xfrm>
            <a:off x="5687184" y="6313057"/>
            <a:ext cx="0" cy="46088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22AD4FE-DFA3-4C00-B054-E0DC1C3C2DF9}"/>
              </a:ext>
            </a:extLst>
          </p:cNvPr>
          <p:cNvCxnSpPr>
            <a:cxnSpLocks/>
          </p:cNvCxnSpPr>
          <p:nvPr/>
        </p:nvCxnSpPr>
        <p:spPr>
          <a:xfrm flipH="1" flipV="1">
            <a:off x="1172839" y="6303762"/>
            <a:ext cx="4514345" cy="929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8834870-1AA8-425D-B7EC-94698DF3FF52}"/>
              </a:ext>
            </a:extLst>
          </p:cNvPr>
          <p:cNvCxnSpPr>
            <a:cxnSpLocks/>
          </p:cNvCxnSpPr>
          <p:nvPr/>
        </p:nvCxnSpPr>
        <p:spPr>
          <a:xfrm flipV="1">
            <a:off x="1172839" y="5104504"/>
            <a:ext cx="12797" cy="11992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6B7F818-6FC1-4839-8CE0-A2FE62395C62}"/>
              </a:ext>
            </a:extLst>
          </p:cNvPr>
          <p:cNvCxnSpPr>
            <a:cxnSpLocks/>
          </p:cNvCxnSpPr>
          <p:nvPr/>
        </p:nvCxnSpPr>
        <p:spPr>
          <a:xfrm>
            <a:off x="4218278" y="4094588"/>
            <a:ext cx="0" cy="52674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A0D07B4-C86F-4F46-B32B-1BD733A07A7E}"/>
              </a:ext>
            </a:extLst>
          </p:cNvPr>
          <p:cNvCxnSpPr>
            <a:cxnSpLocks/>
          </p:cNvCxnSpPr>
          <p:nvPr/>
        </p:nvCxnSpPr>
        <p:spPr>
          <a:xfrm flipH="1">
            <a:off x="1047236" y="4105752"/>
            <a:ext cx="3161069" cy="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25D4DC7-11E4-45FD-A9D8-699CC24595FA}"/>
              </a:ext>
            </a:extLst>
          </p:cNvPr>
          <p:cNvCxnSpPr>
            <a:cxnSpLocks/>
          </p:cNvCxnSpPr>
          <p:nvPr/>
        </p:nvCxnSpPr>
        <p:spPr>
          <a:xfrm flipH="1" flipV="1">
            <a:off x="1047236" y="3438967"/>
            <a:ext cx="9973" cy="66539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C0B5100-CE3D-44B1-8416-736C66A625F7}"/>
              </a:ext>
            </a:extLst>
          </p:cNvPr>
          <p:cNvCxnSpPr>
            <a:cxnSpLocks/>
          </p:cNvCxnSpPr>
          <p:nvPr/>
        </p:nvCxnSpPr>
        <p:spPr>
          <a:xfrm>
            <a:off x="5459307" y="1860533"/>
            <a:ext cx="0" cy="30989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E7CEA36-1D16-4DFE-841D-3A4BC530A5C2}"/>
              </a:ext>
            </a:extLst>
          </p:cNvPr>
          <p:cNvCxnSpPr>
            <a:cxnSpLocks/>
          </p:cNvCxnSpPr>
          <p:nvPr/>
        </p:nvCxnSpPr>
        <p:spPr>
          <a:xfrm flipH="1">
            <a:off x="587570" y="1847060"/>
            <a:ext cx="4871737" cy="1347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FE40260-6943-455F-9108-8E07E3E04F5B}"/>
              </a:ext>
            </a:extLst>
          </p:cNvPr>
          <p:cNvCxnSpPr>
            <a:cxnSpLocks/>
          </p:cNvCxnSpPr>
          <p:nvPr/>
        </p:nvCxnSpPr>
        <p:spPr>
          <a:xfrm flipV="1">
            <a:off x="587568" y="1280997"/>
            <a:ext cx="0" cy="58089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D76965D-F2A8-4DB5-867D-804A43C159EF}"/>
              </a:ext>
            </a:extLst>
          </p:cNvPr>
          <p:cNvCxnSpPr>
            <a:cxnSpLocks/>
          </p:cNvCxnSpPr>
          <p:nvPr/>
        </p:nvCxnSpPr>
        <p:spPr>
          <a:xfrm>
            <a:off x="11013116" y="692670"/>
            <a:ext cx="0" cy="71252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CFE9724-DB49-425B-B455-D5D756054D2C}"/>
              </a:ext>
            </a:extLst>
          </p:cNvPr>
          <p:cNvCxnSpPr>
            <a:cxnSpLocks/>
          </p:cNvCxnSpPr>
          <p:nvPr/>
        </p:nvCxnSpPr>
        <p:spPr>
          <a:xfrm flipH="1">
            <a:off x="9072113" y="1384335"/>
            <a:ext cx="19273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8C10D8E-1A9A-47C6-B991-ED13FE79284C}"/>
              </a:ext>
            </a:extLst>
          </p:cNvPr>
          <p:cNvCxnSpPr>
            <a:cxnSpLocks/>
          </p:cNvCxnSpPr>
          <p:nvPr/>
        </p:nvCxnSpPr>
        <p:spPr>
          <a:xfrm>
            <a:off x="9072113" y="1384335"/>
            <a:ext cx="0" cy="55813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DBE0DBBF-94F7-4036-B549-6A7E00436A92}"/>
              </a:ext>
            </a:extLst>
          </p:cNvPr>
          <p:cNvGraphicFramePr>
            <a:graphicFrameLocks noGrp="1"/>
          </p:cNvGraphicFramePr>
          <p:nvPr/>
        </p:nvGraphicFramePr>
        <p:xfrm>
          <a:off x="1338185" y="5394499"/>
          <a:ext cx="4620439" cy="636344"/>
        </p:xfrm>
        <a:graphic>
          <a:graphicData uri="http://schemas.openxmlformats.org/drawingml/2006/table">
            <a:tbl>
              <a:tblPr firstRow="1" bandRow="1"/>
              <a:tblGrid>
                <a:gridCol w="713463">
                  <a:extLst>
                    <a:ext uri="{9D8B030D-6E8A-4147-A177-3AD203B41FA5}">
                      <a16:colId xmlns:a16="http://schemas.microsoft.com/office/drawing/2014/main" val="573678218"/>
                    </a:ext>
                  </a:extLst>
                </a:gridCol>
                <a:gridCol w="687972">
                  <a:extLst>
                    <a:ext uri="{9D8B030D-6E8A-4147-A177-3AD203B41FA5}">
                      <a16:colId xmlns:a16="http://schemas.microsoft.com/office/drawing/2014/main" val="3659334105"/>
                    </a:ext>
                  </a:extLst>
                </a:gridCol>
                <a:gridCol w="496539">
                  <a:extLst>
                    <a:ext uri="{9D8B030D-6E8A-4147-A177-3AD203B41FA5}">
                      <a16:colId xmlns:a16="http://schemas.microsoft.com/office/drawing/2014/main" val="1827462944"/>
                    </a:ext>
                  </a:extLst>
                </a:gridCol>
                <a:gridCol w="464857">
                  <a:extLst>
                    <a:ext uri="{9D8B030D-6E8A-4147-A177-3AD203B41FA5}">
                      <a16:colId xmlns:a16="http://schemas.microsoft.com/office/drawing/2014/main" val="2683693176"/>
                    </a:ext>
                  </a:extLst>
                </a:gridCol>
                <a:gridCol w="478369">
                  <a:extLst>
                    <a:ext uri="{9D8B030D-6E8A-4147-A177-3AD203B41FA5}">
                      <a16:colId xmlns:a16="http://schemas.microsoft.com/office/drawing/2014/main" val="2605154524"/>
                    </a:ext>
                  </a:extLst>
                </a:gridCol>
                <a:gridCol w="515917">
                  <a:extLst>
                    <a:ext uri="{9D8B030D-6E8A-4147-A177-3AD203B41FA5}">
                      <a16:colId xmlns:a16="http://schemas.microsoft.com/office/drawing/2014/main" val="3038784015"/>
                    </a:ext>
                  </a:extLst>
                </a:gridCol>
                <a:gridCol w="515917">
                  <a:extLst>
                    <a:ext uri="{9D8B030D-6E8A-4147-A177-3AD203B41FA5}">
                      <a16:colId xmlns:a16="http://schemas.microsoft.com/office/drawing/2014/main" val="898525113"/>
                    </a:ext>
                  </a:extLst>
                </a:gridCol>
                <a:gridCol w="747405">
                  <a:extLst>
                    <a:ext uri="{9D8B030D-6E8A-4147-A177-3AD203B41FA5}">
                      <a16:colId xmlns:a16="http://schemas.microsoft.com/office/drawing/2014/main" val="2265965730"/>
                    </a:ext>
                  </a:extLst>
                </a:gridCol>
              </a:tblGrid>
              <a:tr h="218904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Car Inventory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954667"/>
                  </a:ext>
                </a:extLst>
              </a:tr>
              <a:tr h="4174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Inventory ID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Rental Location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 of car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Daily rate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Discount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 out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 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dash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Vehicle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109122"/>
                  </a:ext>
                </a:extLst>
              </a:tr>
            </a:tbl>
          </a:graphicData>
        </a:graphic>
      </p:graphicFrame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688CC92-F097-4666-A52F-BE8213298374}"/>
              </a:ext>
            </a:extLst>
          </p:cNvPr>
          <p:cNvCxnSpPr>
            <a:cxnSpLocks/>
          </p:cNvCxnSpPr>
          <p:nvPr/>
        </p:nvCxnSpPr>
        <p:spPr>
          <a:xfrm>
            <a:off x="5944903" y="5875231"/>
            <a:ext cx="47714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8208F0-591A-4A14-AB3D-A1EE9FA9219D}"/>
              </a:ext>
            </a:extLst>
          </p:cNvPr>
          <p:cNvCxnSpPr>
            <a:cxnSpLocks/>
          </p:cNvCxnSpPr>
          <p:nvPr/>
        </p:nvCxnSpPr>
        <p:spPr>
          <a:xfrm flipV="1">
            <a:off x="6125283" y="5102238"/>
            <a:ext cx="1913994" cy="39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138490E-0FDA-4B2D-A4E3-D0BEB20CD000}"/>
              </a:ext>
            </a:extLst>
          </p:cNvPr>
          <p:cNvCxnSpPr>
            <a:cxnSpLocks/>
          </p:cNvCxnSpPr>
          <p:nvPr/>
        </p:nvCxnSpPr>
        <p:spPr>
          <a:xfrm>
            <a:off x="6733671" y="1122970"/>
            <a:ext cx="204495" cy="181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6AC51759-63A2-4C71-9493-8E3FFDF58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190963"/>
              </p:ext>
            </p:extLst>
          </p:nvPr>
        </p:nvGraphicFramePr>
        <p:xfrm>
          <a:off x="1338185" y="189232"/>
          <a:ext cx="1007085" cy="506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085">
                  <a:extLst>
                    <a:ext uri="{9D8B030D-6E8A-4147-A177-3AD203B41FA5}">
                      <a16:colId xmlns:a16="http://schemas.microsoft.com/office/drawing/2014/main" val="3932770644"/>
                    </a:ext>
                  </a:extLst>
                </a:gridCol>
              </a:tblGrid>
              <a:tr h="506209">
                <a:tc>
                  <a:txBody>
                    <a:bodyPr/>
                    <a:lstStyle/>
                    <a:p>
                      <a:r>
                        <a:rPr lang="en-US" dirty="0"/>
                        <a:t>Draft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654031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7AFF8B74-7BDE-4AD3-9109-18756F744681}"/>
              </a:ext>
            </a:extLst>
          </p:cNvPr>
          <p:cNvGraphicFramePr>
            <a:graphicFrameLocks noGrp="1"/>
          </p:cNvGraphicFramePr>
          <p:nvPr/>
        </p:nvGraphicFramePr>
        <p:xfrm>
          <a:off x="8469911" y="6012396"/>
          <a:ext cx="3370789" cy="800862"/>
        </p:xfrm>
        <a:graphic>
          <a:graphicData uri="http://schemas.openxmlformats.org/drawingml/2006/table">
            <a:tbl>
              <a:tblPr firstRow="1" firstCol="1" bandRow="1"/>
              <a:tblGrid>
                <a:gridCol w="650939">
                  <a:extLst>
                    <a:ext uri="{9D8B030D-6E8A-4147-A177-3AD203B41FA5}">
                      <a16:colId xmlns:a16="http://schemas.microsoft.com/office/drawing/2014/main" val="1723431152"/>
                    </a:ext>
                  </a:extLst>
                </a:gridCol>
                <a:gridCol w="633608">
                  <a:extLst>
                    <a:ext uri="{9D8B030D-6E8A-4147-A177-3AD203B41FA5}">
                      <a16:colId xmlns:a16="http://schemas.microsoft.com/office/drawing/2014/main" val="631533042"/>
                    </a:ext>
                  </a:extLst>
                </a:gridCol>
                <a:gridCol w="1043121">
                  <a:extLst>
                    <a:ext uri="{9D8B030D-6E8A-4147-A177-3AD203B41FA5}">
                      <a16:colId xmlns:a16="http://schemas.microsoft.com/office/drawing/2014/main" val="2512581576"/>
                    </a:ext>
                  </a:extLst>
                </a:gridCol>
                <a:gridCol w="1043121">
                  <a:extLst>
                    <a:ext uri="{9D8B030D-6E8A-4147-A177-3AD203B41FA5}">
                      <a16:colId xmlns:a16="http://schemas.microsoft.com/office/drawing/2014/main" val="88381416"/>
                    </a:ext>
                  </a:extLst>
                </a:gridCol>
              </a:tblGrid>
              <a:tr h="2981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 REPAIR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191124"/>
                  </a:ext>
                </a:extLst>
              </a:tr>
              <a:tr h="45057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Vehicle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Repair Charge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012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dash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Maintenance Service ID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u="sng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012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dash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Mechanic ID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u="sng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606799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E8E8B67E-082A-4E11-AF09-57E89AD0ABED}"/>
              </a:ext>
            </a:extLst>
          </p:cNvPr>
          <p:cNvGraphicFramePr>
            <a:graphicFrameLocks noGrp="1"/>
          </p:cNvGraphicFramePr>
          <p:nvPr/>
        </p:nvGraphicFramePr>
        <p:xfrm>
          <a:off x="8290498" y="2528718"/>
          <a:ext cx="1908896" cy="701548"/>
        </p:xfrm>
        <a:graphic>
          <a:graphicData uri="http://schemas.openxmlformats.org/drawingml/2006/table">
            <a:tbl>
              <a:tblPr firstRow="1" firstCol="1" bandRow="1"/>
              <a:tblGrid>
                <a:gridCol w="834333">
                  <a:extLst>
                    <a:ext uri="{9D8B030D-6E8A-4147-A177-3AD203B41FA5}">
                      <a16:colId xmlns:a16="http://schemas.microsoft.com/office/drawing/2014/main" val="1723431152"/>
                    </a:ext>
                  </a:extLst>
                </a:gridCol>
                <a:gridCol w="1074563">
                  <a:extLst>
                    <a:ext uri="{9D8B030D-6E8A-4147-A177-3AD203B41FA5}">
                      <a16:colId xmlns:a16="http://schemas.microsoft.com/office/drawing/2014/main" val="631533042"/>
                    </a:ext>
                  </a:extLst>
                </a:gridCol>
              </a:tblGrid>
              <a:tr h="16198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FRONT DESK 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191124"/>
                  </a:ext>
                </a:extLst>
              </a:tr>
              <a:tr h="2939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Front </a:t>
                      </a:r>
                      <a:r>
                        <a:rPr lang="en-US" sz="1100" u="sng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Desk_ID</a:t>
                      </a:r>
                      <a:endParaRPr lang="en-US" sz="1100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Skill Description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606799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551EAD8E-F60B-463B-B6B8-61A425422A2D}"/>
              </a:ext>
            </a:extLst>
          </p:cNvPr>
          <p:cNvGraphicFramePr>
            <a:graphicFrameLocks noGrp="1"/>
          </p:cNvGraphicFramePr>
          <p:nvPr/>
        </p:nvGraphicFramePr>
        <p:xfrm>
          <a:off x="10564754" y="2731697"/>
          <a:ext cx="1908896" cy="522161"/>
        </p:xfrm>
        <a:graphic>
          <a:graphicData uri="http://schemas.openxmlformats.org/drawingml/2006/table">
            <a:tbl>
              <a:tblPr firstRow="1" firstCol="1" bandRow="1"/>
              <a:tblGrid>
                <a:gridCol w="834333">
                  <a:extLst>
                    <a:ext uri="{9D8B030D-6E8A-4147-A177-3AD203B41FA5}">
                      <a16:colId xmlns:a16="http://schemas.microsoft.com/office/drawing/2014/main" val="1723431152"/>
                    </a:ext>
                  </a:extLst>
                </a:gridCol>
                <a:gridCol w="1074563">
                  <a:extLst>
                    <a:ext uri="{9D8B030D-6E8A-4147-A177-3AD203B41FA5}">
                      <a16:colId xmlns:a16="http://schemas.microsoft.com/office/drawing/2014/main" val="631533042"/>
                    </a:ext>
                  </a:extLst>
                </a:gridCol>
              </a:tblGrid>
              <a:tr h="16198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MANAGER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191124"/>
                  </a:ext>
                </a:extLst>
              </a:tr>
              <a:tr h="2939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Manager_ID</a:t>
                      </a:r>
                      <a:endParaRPr lang="en-US" sz="1100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Skill Description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606799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8C86DC2A-E59D-45FC-84AE-E9D6360710AC}"/>
              </a:ext>
            </a:extLst>
          </p:cNvPr>
          <p:cNvGraphicFramePr>
            <a:graphicFrameLocks noGrp="1"/>
          </p:cNvGraphicFramePr>
          <p:nvPr/>
        </p:nvGraphicFramePr>
        <p:xfrm>
          <a:off x="10500170" y="4591225"/>
          <a:ext cx="1908896" cy="522161"/>
        </p:xfrm>
        <a:graphic>
          <a:graphicData uri="http://schemas.openxmlformats.org/drawingml/2006/table">
            <a:tbl>
              <a:tblPr firstRow="1" firstCol="1" bandRow="1"/>
              <a:tblGrid>
                <a:gridCol w="834333">
                  <a:extLst>
                    <a:ext uri="{9D8B030D-6E8A-4147-A177-3AD203B41FA5}">
                      <a16:colId xmlns:a16="http://schemas.microsoft.com/office/drawing/2014/main" val="1723431152"/>
                    </a:ext>
                  </a:extLst>
                </a:gridCol>
                <a:gridCol w="1074563">
                  <a:extLst>
                    <a:ext uri="{9D8B030D-6E8A-4147-A177-3AD203B41FA5}">
                      <a16:colId xmlns:a16="http://schemas.microsoft.com/office/drawing/2014/main" val="631533042"/>
                    </a:ext>
                  </a:extLst>
                </a:gridCol>
              </a:tblGrid>
              <a:tr h="16198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MECHANIC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191124"/>
                  </a:ext>
                </a:extLst>
              </a:tr>
              <a:tr h="2939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Mechanic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Skill Description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606799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C89DB7F7-DAAB-4DF4-9E18-B14502806EBE}"/>
              </a:ext>
            </a:extLst>
          </p:cNvPr>
          <p:cNvGraphicFramePr>
            <a:graphicFrameLocks noGrp="1"/>
          </p:cNvGraphicFramePr>
          <p:nvPr/>
        </p:nvGraphicFramePr>
        <p:xfrm>
          <a:off x="8025126" y="4526015"/>
          <a:ext cx="2320700" cy="600308"/>
        </p:xfrm>
        <a:graphic>
          <a:graphicData uri="http://schemas.openxmlformats.org/drawingml/2006/table">
            <a:tbl>
              <a:tblPr firstRow="1" firstCol="1" bandRow="1"/>
              <a:tblGrid>
                <a:gridCol w="732794">
                  <a:extLst>
                    <a:ext uri="{9D8B030D-6E8A-4147-A177-3AD203B41FA5}">
                      <a16:colId xmlns:a16="http://schemas.microsoft.com/office/drawing/2014/main" val="1723431152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631533042"/>
                    </a:ext>
                  </a:extLst>
                </a:gridCol>
                <a:gridCol w="795426">
                  <a:extLst>
                    <a:ext uri="{9D8B030D-6E8A-4147-A177-3AD203B41FA5}">
                      <a16:colId xmlns:a16="http://schemas.microsoft.com/office/drawing/2014/main" val="1543778657"/>
                    </a:ext>
                  </a:extLst>
                </a:gridCol>
              </a:tblGrid>
              <a:tr h="23904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PORTER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191124"/>
                  </a:ext>
                </a:extLst>
              </a:tr>
              <a:tr h="36126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Porter_ID</a:t>
                      </a:r>
                      <a:endParaRPr lang="en-US" sz="1100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Skill Description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dash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Vehicle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606799"/>
                  </a:ext>
                </a:extLst>
              </a:tr>
            </a:tbl>
          </a:graphicData>
        </a:graphic>
      </p:graphicFrame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D7AB6A7-0221-4128-93DD-DC9D57A05F89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10155305" y="6813258"/>
            <a:ext cx="0" cy="413127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AE82C9D-C62E-40D0-95DE-C0140BF716A0}"/>
              </a:ext>
            </a:extLst>
          </p:cNvPr>
          <p:cNvCxnSpPr>
            <a:cxnSpLocks/>
          </p:cNvCxnSpPr>
          <p:nvPr/>
        </p:nvCxnSpPr>
        <p:spPr>
          <a:xfrm flipH="1">
            <a:off x="924913" y="7226385"/>
            <a:ext cx="9238290" cy="4267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ADA3228-20BA-40A1-B380-1AD4CBE4A7C7}"/>
              </a:ext>
            </a:extLst>
          </p:cNvPr>
          <p:cNvCxnSpPr>
            <a:cxnSpLocks/>
          </p:cNvCxnSpPr>
          <p:nvPr/>
        </p:nvCxnSpPr>
        <p:spPr>
          <a:xfrm flipV="1">
            <a:off x="924911" y="7062387"/>
            <a:ext cx="0" cy="23522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14F4B0F-CA1A-4851-979C-0619C0DB609B}"/>
              </a:ext>
            </a:extLst>
          </p:cNvPr>
          <p:cNvCxnSpPr>
            <a:cxnSpLocks/>
          </p:cNvCxnSpPr>
          <p:nvPr/>
        </p:nvCxnSpPr>
        <p:spPr>
          <a:xfrm flipH="1" flipV="1">
            <a:off x="7042672" y="6429918"/>
            <a:ext cx="1432408" cy="3557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9F4453D-FC0B-478E-A7A9-D04B78FC9E5D}"/>
              </a:ext>
            </a:extLst>
          </p:cNvPr>
          <p:cNvCxnSpPr>
            <a:cxnSpLocks/>
          </p:cNvCxnSpPr>
          <p:nvPr/>
        </p:nvCxnSpPr>
        <p:spPr>
          <a:xfrm flipV="1">
            <a:off x="7054079" y="5995915"/>
            <a:ext cx="0" cy="4245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6AB88C4-A838-44DF-8E51-DC0F5B9F2376}"/>
              </a:ext>
            </a:extLst>
          </p:cNvPr>
          <p:cNvCxnSpPr>
            <a:cxnSpLocks/>
          </p:cNvCxnSpPr>
          <p:nvPr/>
        </p:nvCxnSpPr>
        <p:spPr>
          <a:xfrm flipV="1">
            <a:off x="7946917" y="4313368"/>
            <a:ext cx="0" cy="28006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4ABA09E-E228-4092-B09B-F45071918305}"/>
              </a:ext>
            </a:extLst>
          </p:cNvPr>
          <p:cNvCxnSpPr>
            <a:cxnSpLocks/>
          </p:cNvCxnSpPr>
          <p:nvPr/>
        </p:nvCxnSpPr>
        <p:spPr>
          <a:xfrm>
            <a:off x="7741711" y="3438967"/>
            <a:ext cx="0" cy="34085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3EE5E0F-90ED-4A58-B371-765D0928E386}"/>
              </a:ext>
            </a:extLst>
          </p:cNvPr>
          <p:cNvCxnSpPr>
            <a:cxnSpLocks/>
          </p:cNvCxnSpPr>
          <p:nvPr/>
        </p:nvCxnSpPr>
        <p:spPr>
          <a:xfrm>
            <a:off x="7718023" y="3428892"/>
            <a:ext cx="88228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D9A5666-94B1-44F9-9B1B-1E95F06558AA}"/>
              </a:ext>
            </a:extLst>
          </p:cNvPr>
          <p:cNvCxnSpPr>
            <a:cxnSpLocks/>
          </p:cNvCxnSpPr>
          <p:nvPr/>
        </p:nvCxnSpPr>
        <p:spPr>
          <a:xfrm flipV="1">
            <a:off x="7661369" y="4293985"/>
            <a:ext cx="0" cy="64789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DD9DDD-D3B0-4201-8801-EB9EE3133CA8}"/>
              </a:ext>
            </a:extLst>
          </p:cNvPr>
          <p:cNvCxnSpPr>
            <a:cxnSpLocks/>
          </p:cNvCxnSpPr>
          <p:nvPr/>
        </p:nvCxnSpPr>
        <p:spPr>
          <a:xfrm flipH="1" flipV="1">
            <a:off x="7930713" y="4583005"/>
            <a:ext cx="2680155" cy="427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EB57D08-CA89-45A3-B7E7-BFABE48AAF18}"/>
              </a:ext>
            </a:extLst>
          </p:cNvPr>
          <p:cNvCxnSpPr>
            <a:cxnSpLocks/>
          </p:cNvCxnSpPr>
          <p:nvPr/>
        </p:nvCxnSpPr>
        <p:spPr>
          <a:xfrm>
            <a:off x="8597417" y="3230394"/>
            <a:ext cx="0" cy="19849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FF9F8A7-4E29-4073-90D2-F97AC42CBC42}"/>
              </a:ext>
            </a:extLst>
          </p:cNvPr>
          <p:cNvCxnSpPr>
            <a:cxnSpLocks/>
          </p:cNvCxnSpPr>
          <p:nvPr/>
        </p:nvCxnSpPr>
        <p:spPr>
          <a:xfrm>
            <a:off x="4505502" y="3484785"/>
            <a:ext cx="0" cy="17281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FC86DB3-DEB9-4DA6-A184-BEB1D540C90F}"/>
              </a:ext>
            </a:extLst>
          </p:cNvPr>
          <p:cNvCxnSpPr>
            <a:cxnSpLocks/>
          </p:cNvCxnSpPr>
          <p:nvPr/>
        </p:nvCxnSpPr>
        <p:spPr>
          <a:xfrm flipH="1" flipV="1">
            <a:off x="8025126" y="3608533"/>
            <a:ext cx="2987990" cy="6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58CD723-DA7F-40A5-8228-A74517D00513}"/>
              </a:ext>
            </a:extLst>
          </p:cNvPr>
          <p:cNvCxnSpPr>
            <a:cxnSpLocks/>
          </p:cNvCxnSpPr>
          <p:nvPr/>
        </p:nvCxnSpPr>
        <p:spPr>
          <a:xfrm>
            <a:off x="11013116" y="3248337"/>
            <a:ext cx="0" cy="36019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CE2B2FB-8FA5-4B6B-AF46-9887D922B849}"/>
              </a:ext>
            </a:extLst>
          </p:cNvPr>
          <p:cNvCxnSpPr>
            <a:cxnSpLocks/>
          </p:cNvCxnSpPr>
          <p:nvPr/>
        </p:nvCxnSpPr>
        <p:spPr>
          <a:xfrm>
            <a:off x="10610868" y="4587276"/>
            <a:ext cx="0" cy="17079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7FA03BD-86AE-4947-BCE3-5559043D72FA}"/>
              </a:ext>
            </a:extLst>
          </p:cNvPr>
          <p:cNvCxnSpPr>
            <a:cxnSpLocks/>
          </p:cNvCxnSpPr>
          <p:nvPr/>
        </p:nvCxnSpPr>
        <p:spPr>
          <a:xfrm>
            <a:off x="7044813" y="5210429"/>
            <a:ext cx="0" cy="22968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E07EB64-B9CC-4B81-87C1-1E2EF4F9A145}"/>
              </a:ext>
            </a:extLst>
          </p:cNvPr>
          <p:cNvCxnSpPr>
            <a:cxnSpLocks/>
          </p:cNvCxnSpPr>
          <p:nvPr/>
        </p:nvCxnSpPr>
        <p:spPr>
          <a:xfrm flipH="1">
            <a:off x="7054079" y="5242897"/>
            <a:ext cx="308667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7340EF2-832F-4097-9AEE-38C9CB750C97}"/>
              </a:ext>
            </a:extLst>
          </p:cNvPr>
          <p:cNvCxnSpPr>
            <a:cxnSpLocks/>
          </p:cNvCxnSpPr>
          <p:nvPr/>
        </p:nvCxnSpPr>
        <p:spPr>
          <a:xfrm>
            <a:off x="10140755" y="5143455"/>
            <a:ext cx="0" cy="13394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F06C1C1-63EF-46EA-94BB-9294174A2437}"/>
              </a:ext>
            </a:extLst>
          </p:cNvPr>
          <p:cNvCxnSpPr>
            <a:cxnSpLocks/>
          </p:cNvCxnSpPr>
          <p:nvPr/>
        </p:nvCxnSpPr>
        <p:spPr>
          <a:xfrm>
            <a:off x="5249553" y="5054328"/>
            <a:ext cx="0" cy="41404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756D23C-93BB-4D10-BC12-0FC903D8F871}"/>
              </a:ext>
            </a:extLst>
          </p:cNvPr>
          <p:cNvCxnSpPr>
            <a:cxnSpLocks/>
          </p:cNvCxnSpPr>
          <p:nvPr/>
        </p:nvCxnSpPr>
        <p:spPr>
          <a:xfrm>
            <a:off x="5450458" y="2740928"/>
            <a:ext cx="0" cy="23824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2DC8B47-01D2-4387-86E7-718C30B86F4E}"/>
              </a:ext>
            </a:extLst>
          </p:cNvPr>
          <p:cNvCxnSpPr>
            <a:cxnSpLocks/>
          </p:cNvCxnSpPr>
          <p:nvPr/>
        </p:nvCxnSpPr>
        <p:spPr>
          <a:xfrm flipH="1">
            <a:off x="5450458" y="2731697"/>
            <a:ext cx="169254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7208AD6-0244-4209-9FF1-E86B75048B26}"/>
              </a:ext>
            </a:extLst>
          </p:cNvPr>
          <p:cNvCxnSpPr>
            <a:cxnSpLocks/>
          </p:cNvCxnSpPr>
          <p:nvPr/>
        </p:nvCxnSpPr>
        <p:spPr>
          <a:xfrm>
            <a:off x="10880212" y="2355777"/>
            <a:ext cx="0" cy="53187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77CB0E1-F878-4CDB-B2D5-C05C0DC3D62D}"/>
              </a:ext>
            </a:extLst>
          </p:cNvPr>
          <p:cNvCxnSpPr>
            <a:cxnSpLocks/>
          </p:cNvCxnSpPr>
          <p:nvPr/>
        </p:nvCxnSpPr>
        <p:spPr>
          <a:xfrm flipH="1">
            <a:off x="6744304" y="2355777"/>
            <a:ext cx="4135908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B51E521-8313-4833-944F-31FC1C8B871A}"/>
              </a:ext>
            </a:extLst>
          </p:cNvPr>
          <p:cNvCxnSpPr>
            <a:cxnSpLocks/>
          </p:cNvCxnSpPr>
          <p:nvPr/>
        </p:nvCxnSpPr>
        <p:spPr>
          <a:xfrm flipH="1" flipV="1">
            <a:off x="6143239" y="5130790"/>
            <a:ext cx="10160" cy="140333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9630A1AD-97FE-4DF7-86D0-EEC87828DCEF}"/>
              </a:ext>
            </a:extLst>
          </p:cNvPr>
          <p:cNvCxnSpPr>
            <a:cxnSpLocks/>
          </p:cNvCxnSpPr>
          <p:nvPr/>
        </p:nvCxnSpPr>
        <p:spPr>
          <a:xfrm>
            <a:off x="6153399" y="6553119"/>
            <a:ext cx="104052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4C861BD-967C-482C-8B75-F6DD913D6969}"/>
              </a:ext>
            </a:extLst>
          </p:cNvPr>
          <p:cNvCxnSpPr>
            <a:cxnSpLocks/>
          </p:cNvCxnSpPr>
          <p:nvPr/>
        </p:nvCxnSpPr>
        <p:spPr>
          <a:xfrm>
            <a:off x="7193919" y="6553119"/>
            <a:ext cx="524" cy="21063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DCEC6B3-67A2-4EE2-8358-B0FADB8E289D}"/>
              </a:ext>
            </a:extLst>
          </p:cNvPr>
          <p:cNvCxnSpPr>
            <a:cxnSpLocks/>
          </p:cNvCxnSpPr>
          <p:nvPr/>
        </p:nvCxnSpPr>
        <p:spPr>
          <a:xfrm flipV="1">
            <a:off x="6344995" y="3135474"/>
            <a:ext cx="0" cy="148245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EA65839-22D2-4574-9097-5C178772F16F}"/>
              </a:ext>
            </a:extLst>
          </p:cNvPr>
          <p:cNvCxnSpPr>
            <a:cxnSpLocks/>
          </p:cNvCxnSpPr>
          <p:nvPr/>
        </p:nvCxnSpPr>
        <p:spPr>
          <a:xfrm>
            <a:off x="7645607" y="4941880"/>
            <a:ext cx="37951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66B338C-E3FF-4C83-A55C-F157A7A16FAA}"/>
              </a:ext>
            </a:extLst>
          </p:cNvPr>
          <p:cNvCxnSpPr>
            <a:cxnSpLocks/>
          </p:cNvCxnSpPr>
          <p:nvPr/>
        </p:nvCxnSpPr>
        <p:spPr>
          <a:xfrm>
            <a:off x="11340092" y="6823425"/>
            <a:ext cx="0" cy="413127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8DA593A-8532-437C-B94D-DB90425B2039}"/>
              </a:ext>
            </a:extLst>
          </p:cNvPr>
          <p:cNvCxnSpPr>
            <a:cxnSpLocks/>
          </p:cNvCxnSpPr>
          <p:nvPr/>
        </p:nvCxnSpPr>
        <p:spPr>
          <a:xfrm flipH="1">
            <a:off x="11340092" y="7226386"/>
            <a:ext cx="1338318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7020C41-AE89-469F-A961-3D3E4E4FF75D}"/>
              </a:ext>
            </a:extLst>
          </p:cNvPr>
          <p:cNvCxnSpPr>
            <a:cxnSpLocks/>
          </p:cNvCxnSpPr>
          <p:nvPr/>
        </p:nvCxnSpPr>
        <p:spPr>
          <a:xfrm>
            <a:off x="12678410" y="4453400"/>
            <a:ext cx="0" cy="278315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805EA07-0292-4F9E-9B0B-7CCA57684FB4}"/>
              </a:ext>
            </a:extLst>
          </p:cNvPr>
          <p:cNvCxnSpPr>
            <a:cxnSpLocks/>
          </p:cNvCxnSpPr>
          <p:nvPr/>
        </p:nvCxnSpPr>
        <p:spPr>
          <a:xfrm flipH="1" flipV="1">
            <a:off x="10880212" y="4472842"/>
            <a:ext cx="1784047" cy="1477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233E195-193B-4C31-A024-241279F19244}"/>
              </a:ext>
            </a:extLst>
          </p:cNvPr>
          <p:cNvCxnSpPr>
            <a:cxnSpLocks/>
          </p:cNvCxnSpPr>
          <p:nvPr/>
        </p:nvCxnSpPr>
        <p:spPr>
          <a:xfrm>
            <a:off x="10880212" y="4453400"/>
            <a:ext cx="0" cy="3204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371C6AD-A74C-BE44-8C99-14B0D8808078}"/>
              </a:ext>
            </a:extLst>
          </p:cNvPr>
          <p:cNvCxnSpPr>
            <a:cxnSpLocks/>
          </p:cNvCxnSpPr>
          <p:nvPr/>
        </p:nvCxnSpPr>
        <p:spPr>
          <a:xfrm>
            <a:off x="6200044" y="3022817"/>
            <a:ext cx="210593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CCC77E6-05D9-4047-8244-015702106B9B}"/>
              </a:ext>
            </a:extLst>
          </p:cNvPr>
          <p:cNvCxnSpPr>
            <a:cxnSpLocks/>
          </p:cNvCxnSpPr>
          <p:nvPr/>
        </p:nvCxnSpPr>
        <p:spPr>
          <a:xfrm flipH="1">
            <a:off x="4507467" y="3657600"/>
            <a:ext cx="167300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D3E6441-E76F-AF46-B7DC-7E77E5375B52}"/>
              </a:ext>
            </a:extLst>
          </p:cNvPr>
          <p:cNvCxnSpPr>
            <a:cxnSpLocks/>
          </p:cNvCxnSpPr>
          <p:nvPr/>
        </p:nvCxnSpPr>
        <p:spPr>
          <a:xfrm>
            <a:off x="6169632" y="3022817"/>
            <a:ext cx="10844" cy="651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27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348440-24BF-4773-BD4C-0C0A677FF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92" y="360984"/>
            <a:ext cx="9910915" cy="5663381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1D0E784-2C83-406C-8329-61EE19784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6"/>
          <a:stretch/>
        </p:blipFill>
        <p:spPr bwMode="auto">
          <a:xfrm>
            <a:off x="20" y="1367"/>
            <a:ext cx="12801580" cy="731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582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3316</TotalTime>
  <Words>365</Words>
  <Application>Microsoft Macintosh PowerPoint</Application>
  <PresentationFormat>Custom</PresentationFormat>
  <Paragraphs>164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Lato Extended</vt:lpstr>
      <vt:lpstr>Office Theme</vt:lpstr>
      <vt:lpstr>Group 1: Project Part 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Martens</dc:creator>
  <cp:lastModifiedBy>Michael Byrd</cp:lastModifiedBy>
  <cp:revision>33</cp:revision>
  <dcterms:created xsi:type="dcterms:W3CDTF">2022-03-23T02:09:41Z</dcterms:created>
  <dcterms:modified xsi:type="dcterms:W3CDTF">2022-05-02T02:28:22Z</dcterms:modified>
</cp:coreProperties>
</file>