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27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4091-671C-4C29-808D-C6026E78AD78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9EF4-5A40-46BE-9B2E-41BBD8045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22222"/>
          <a:stretch>
            <a:fillRect/>
          </a:stretch>
        </p:blipFill>
        <p:spPr bwMode="auto">
          <a:xfrm>
            <a:off x="152400" y="1219200"/>
            <a:ext cx="877824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2680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main entry point for the administrator and users to access to tool; based on their Windows Login Authentication (Single Sign  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736068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account is for an administrator, with access to the four administrator </a:t>
            </a:r>
            <a:r>
              <a:rPr lang="en-US" dirty="0" smtClean="0"/>
              <a:t>functionalities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8681" b="19444"/>
          <a:stretch>
            <a:fillRect/>
          </a:stretch>
        </p:blipFill>
        <p:spPr bwMode="auto">
          <a:xfrm>
            <a:off x="518160" y="1447800"/>
            <a:ext cx="801624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4204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Preview of the SQL Server housing the tables, views (queries), functions and stored procedures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22222"/>
          <a:stretch>
            <a:fillRect/>
          </a:stretch>
        </p:blipFill>
        <p:spPr bwMode="auto">
          <a:xfrm>
            <a:off x="213360" y="1219200"/>
            <a:ext cx="877824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268069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Portfolio Management Tool (PMT) Kiosk in the background serves as a command center DB.  It is used to open other databases such as the administrator tools, contracts, </a:t>
            </a:r>
            <a:r>
              <a:rPr lang="en-US" dirty="0" err="1" smtClean="0"/>
              <a:t>actuals</a:t>
            </a:r>
            <a:r>
              <a:rPr lang="en-US" dirty="0" smtClean="0"/>
              <a:t>, forecast, planning and supply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181600"/>
            <a:ext cx="861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Clicking the Open PMT button on the left dynamically opens this DB in the foreground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Clicking the View </a:t>
            </a:r>
            <a:r>
              <a:rPr lang="en-US" dirty="0" err="1" smtClean="0"/>
              <a:t>Actuals</a:t>
            </a:r>
            <a:r>
              <a:rPr lang="en-US" dirty="0" smtClean="0"/>
              <a:t>/Plan/Forecast button opens an interactive form for the user to perform key reporting activities on </a:t>
            </a:r>
            <a:r>
              <a:rPr lang="en-US" dirty="0" err="1" smtClean="0"/>
              <a:t>actuals</a:t>
            </a:r>
            <a:r>
              <a:rPr lang="en-US" dirty="0" smtClean="0"/>
              <a:t> or plan or forecast of contracts, see next slide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" y="27432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590800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24400" y="28956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68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Contract Search Form is used to retrieve records that match the criteria; in this example searched for contracts at ORD to compare </a:t>
            </a:r>
            <a:r>
              <a:rPr lang="en-US" dirty="0" err="1" smtClean="0"/>
              <a:t>Actuals</a:t>
            </a:r>
            <a:r>
              <a:rPr lang="en-US" dirty="0"/>
              <a:t> </a:t>
            </a:r>
            <a:r>
              <a:rPr lang="en-US" dirty="0" smtClean="0"/>
              <a:t>vs. Forecast vs. Plan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1910" b="15278"/>
          <a:stretch>
            <a:fillRect/>
          </a:stretch>
        </p:blipFill>
        <p:spPr bwMode="auto">
          <a:xfrm>
            <a:off x="381000" y="11430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7544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the Export Checked… button dynamically exports the search results to Excel for further analysis or inclusion in a reporting package or presentation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51054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4167"/>
          <a:stretch>
            <a:fillRect/>
          </a:stretch>
        </p:blipFill>
        <p:spPr bwMode="auto">
          <a:xfrm>
            <a:off x="213360" y="1066800"/>
            <a:ext cx="877824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3926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Exported records from Contract Search Form, automatically formatted for improved readability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l="1910" b="20833"/>
          <a:stretch>
            <a:fillRect/>
          </a:stretch>
        </p:blipFill>
        <p:spPr bwMode="auto">
          <a:xfrm>
            <a:off x="304800" y="15240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457200" y="28956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6806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View Contracts button allows non-admin users to access and read </a:t>
            </a:r>
            <a:r>
              <a:rPr lang="en-US" dirty="0" smtClean="0"/>
              <a:t>contracts</a:t>
            </a:r>
            <a:endParaRPr lang="en-US" dirty="0" smtClean="0"/>
          </a:p>
          <a:p>
            <a:r>
              <a:rPr lang="en-US" dirty="0" smtClean="0"/>
              <a:t>Only in the Administrator Tools database can contracts with created, edited and deleted, this is done to maintain data </a:t>
            </a:r>
            <a:r>
              <a:rPr lang="en-US" dirty="0" smtClean="0"/>
              <a:t>integrity</a:t>
            </a:r>
            <a:endParaRPr lang="en-US" dirty="0" smtClean="0"/>
          </a:p>
          <a:p>
            <a:r>
              <a:rPr lang="en-US" dirty="0" smtClean="0"/>
              <a:t>The subsequent slide shows retrieved contracts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12500"/>
          <a:stretch>
            <a:fillRect/>
          </a:stretch>
        </p:blipFill>
        <p:spPr bwMode="auto">
          <a:xfrm>
            <a:off x="213360" y="838200"/>
            <a:ext cx="87782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2362200" y="4953000"/>
            <a:ext cx="914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0" y="5561012"/>
            <a:ext cx="152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Contract Search Form retrieves records based on the provided search criteria, and the first two records are checked for a detailed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b="13889"/>
          <a:stretch>
            <a:fillRect/>
          </a:stretch>
        </p:blipFill>
        <p:spPr bwMode="auto">
          <a:xfrm>
            <a:off x="213360" y="1143000"/>
            <a:ext cx="877824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4204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cannot edited by user, only the administrator can edit records, the fields are grayed out and cannot be </a:t>
            </a:r>
            <a:r>
              <a:rPr lang="en-US" dirty="0" smtClean="0"/>
              <a:t>selected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910" b="13889"/>
          <a:stretch>
            <a:fillRect/>
          </a:stretch>
        </p:blipFill>
        <p:spPr bwMode="auto">
          <a:xfrm>
            <a:off x="381000" y="6096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r="16667" b="15278"/>
          <a:stretch>
            <a:fillRect/>
          </a:stretch>
        </p:blipFill>
        <p:spPr bwMode="auto">
          <a:xfrm>
            <a:off x="762000" y="11430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4204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Listing some of the imported tables and queries from SQL Server that are utilized by the current database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318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Akinosho</dc:creator>
  <cp:lastModifiedBy>Akinosho</cp:lastModifiedBy>
  <cp:revision>19</cp:revision>
  <dcterms:created xsi:type="dcterms:W3CDTF">2015-07-22T02:28:27Z</dcterms:created>
  <dcterms:modified xsi:type="dcterms:W3CDTF">2015-07-22T04:23:23Z</dcterms:modified>
</cp:coreProperties>
</file>